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0.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95" r:id="rId2"/>
  </p:sldMasterIdLst>
  <p:notesMasterIdLst>
    <p:notesMasterId r:id="rId24"/>
  </p:notesMasterIdLst>
  <p:handoutMasterIdLst>
    <p:handoutMasterId r:id="rId25"/>
  </p:handoutMasterIdLst>
  <p:sldIdLst>
    <p:sldId id="256" r:id="rId3"/>
    <p:sldId id="708" r:id="rId4"/>
    <p:sldId id="721" r:id="rId5"/>
    <p:sldId id="724" r:id="rId6"/>
    <p:sldId id="725" r:id="rId7"/>
    <p:sldId id="726" r:id="rId8"/>
    <p:sldId id="727" r:id="rId9"/>
    <p:sldId id="728" r:id="rId10"/>
    <p:sldId id="729" r:id="rId11"/>
    <p:sldId id="730" r:id="rId12"/>
    <p:sldId id="722" r:id="rId13"/>
    <p:sldId id="723" r:id="rId14"/>
    <p:sldId id="731" r:id="rId15"/>
    <p:sldId id="732" r:id="rId16"/>
    <p:sldId id="734" r:id="rId17"/>
    <p:sldId id="736" r:id="rId18"/>
    <p:sldId id="735" r:id="rId19"/>
    <p:sldId id="737" r:id="rId20"/>
    <p:sldId id="720" r:id="rId21"/>
    <p:sldId id="738" r:id="rId22"/>
    <p:sldId id="700" r:id="rId23"/>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7" pos="6902" userDrawn="1">
          <p15:clr>
            <a:srgbClr val="A4A3A4"/>
          </p15:clr>
        </p15:guide>
        <p15:guide id="8" pos="756" userDrawn="1">
          <p15:clr>
            <a:srgbClr val="A4A3A4"/>
          </p15:clr>
        </p15:guide>
        <p15:guide id="10" pos="3840" userDrawn="1">
          <p15:clr>
            <a:srgbClr val="A4A3A4"/>
          </p15:clr>
        </p15:guide>
        <p15:guide id="11" orient="horz" pos="236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iling Bao" initials="BB" lastIdx="2" clrIdx="0">
    <p:extLst>
      <p:ext uri="{19B8F6BF-5375-455C-9EA6-DF929625EA0E}">
        <p15:presenceInfo xmlns:p15="http://schemas.microsoft.com/office/powerpoint/2012/main" userId="9eea6c76137edd3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6DCE5"/>
    <a:srgbClr val="F3F3F3"/>
    <a:srgbClr val="B9583F"/>
    <a:srgbClr val="B7472A"/>
    <a:srgbClr val="004299"/>
    <a:srgbClr val="005E46"/>
    <a:srgbClr val="802358"/>
    <a:srgbClr val="00518E"/>
    <a:srgbClr val="01164B"/>
    <a:srgbClr val="C7000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60" autoAdjust="0"/>
    <p:restoredTop sz="82981" autoAdjust="0"/>
  </p:normalViewPr>
  <p:slideViewPr>
    <p:cSldViewPr snapToGrid="0" showGuides="1">
      <p:cViewPr varScale="1">
        <p:scale>
          <a:sx n="81" d="100"/>
          <a:sy n="81" d="100"/>
        </p:scale>
        <p:origin x="652" y="52"/>
      </p:cViewPr>
      <p:guideLst>
        <p:guide pos="6902"/>
        <p:guide pos="756"/>
        <p:guide pos="3840"/>
        <p:guide orient="horz" pos="2364"/>
      </p:guideLst>
    </p:cSldViewPr>
  </p:slideViewPr>
  <p:notesTextViewPr>
    <p:cViewPr>
      <p:scale>
        <a:sx n="150" d="100"/>
        <a:sy n="150" d="100"/>
      </p:scale>
      <p:origin x="0" y="0"/>
    </p:cViewPr>
  </p:notesTextViewPr>
  <p:sorterViewPr>
    <p:cViewPr varScale="1">
      <p:scale>
        <a:sx n="1" d="1"/>
        <a:sy n="1" d="1"/>
      </p:scale>
      <p:origin x="0" y="-2774"/>
    </p:cViewPr>
  </p:sorterViewPr>
  <p:notesViewPr>
    <p:cSldViewPr snapToGrid="0" showGuides="1">
      <p:cViewPr varScale="1">
        <p:scale>
          <a:sx n="66" d="100"/>
          <a:sy n="66" d="100"/>
        </p:scale>
        <p:origin x="2597" y="62"/>
      </p:cViewPr>
      <p:guideLst/>
    </p:cSldViewPr>
  </p:notesViewPr>
  <p:gridSpacing cx="45000" cy="450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gs" Target="tags/tag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69ABA68-DEB1-4CA9-AF5F-B3F123F16ED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0194536-8852-4F0C-9D16-13621DFED8A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2063E84-8EAE-4A56-858D-581D09A5C931}"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43C55EAE-907D-46A1-BE59-F89E1D17334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D41EB28E-8CBE-4AFB-8B07-0D6B156A2D5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16D3B9D-95FB-46F8-A387-4A39B6667DD7}" type="slidenum">
              <a:rPr lang="zh-CN" altLang="en-US" smtClean="0"/>
              <a:t>‹#›</a:t>
            </a:fld>
            <a:endParaRPr lang="zh-CN" altLang="en-US"/>
          </a:p>
        </p:txBody>
      </p:sp>
    </p:spTree>
    <p:extLst>
      <p:ext uri="{BB962C8B-B14F-4D97-AF65-F5344CB8AC3E}">
        <p14:creationId xmlns:p14="http://schemas.microsoft.com/office/powerpoint/2010/main" val="46539478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A63868-9BF2-445A-8644-F2C5BC777A9B}" type="datetimeFigureOut">
              <a:rPr lang="zh-CN" altLang="en-US" smtClean="0"/>
              <a:t>2023/4/9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C21CDE-3C17-42E9-A65E-B685161B385F}" type="slidenum">
              <a:rPr lang="zh-CN" altLang="en-US" smtClean="0"/>
              <a:t>‹#›</a:t>
            </a:fld>
            <a:endParaRPr lang="zh-CN" altLang="en-US"/>
          </a:p>
        </p:txBody>
      </p:sp>
    </p:spTree>
    <p:extLst>
      <p:ext uri="{BB962C8B-B14F-4D97-AF65-F5344CB8AC3E}">
        <p14:creationId xmlns:p14="http://schemas.microsoft.com/office/powerpoint/2010/main" val="3433750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我们选择了</a:t>
            </a:r>
            <a:r>
              <a:rPr lang="en-US" altLang="zh-CN" dirty="0"/>
              <a:t>2</a:t>
            </a:r>
            <a:r>
              <a:rPr lang="zh-CN" altLang="en-US" dirty="0"/>
              <a:t>篇论文，通过精读来了解他们各自的优缺点</a:t>
            </a:r>
          </a:p>
        </p:txBody>
      </p:sp>
      <p:sp>
        <p:nvSpPr>
          <p:cNvPr id="4" name="灯片编号占位符 3"/>
          <p:cNvSpPr>
            <a:spLocks noGrp="1"/>
          </p:cNvSpPr>
          <p:nvPr>
            <p:ph type="sldNum" sz="quarter" idx="5"/>
          </p:nvPr>
        </p:nvSpPr>
        <p:spPr/>
        <p:txBody>
          <a:bodyPr/>
          <a:lstStyle/>
          <a:p>
            <a:fld id="{56C21CDE-3C17-42E9-A65E-B685161B385F}" type="slidenum">
              <a:rPr lang="zh-CN" altLang="en-US" smtClean="0"/>
              <a:t>1</a:t>
            </a:fld>
            <a:endParaRPr lang="zh-CN" altLang="en-US"/>
          </a:p>
        </p:txBody>
      </p:sp>
    </p:spTree>
    <p:extLst>
      <p:ext uri="{BB962C8B-B14F-4D97-AF65-F5344CB8AC3E}">
        <p14:creationId xmlns:p14="http://schemas.microsoft.com/office/powerpoint/2010/main" val="496697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10</a:t>
            </a:fld>
            <a:endParaRPr lang="zh-CN" altLang="en-US"/>
          </a:p>
        </p:txBody>
      </p:sp>
    </p:spTree>
    <p:extLst>
      <p:ext uri="{BB962C8B-B14F-4D97-AF65-F5344CB8AC3E}">
        <p14:creationId xmlns:p14="http://schemas.microsoft.com/office/powerpoint/2010/main" val="17326078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11</a:t>
            </a:fld>
            <a:endParaRPr lang="zh-CN" altLang="en-US"/>
          </a:p>
        </p:txBody>
      </p:sp>
    </p:spTree>
    <p:extLst>
      <p:ext uri="{BB962C8B-B14F-4D97-AF65-F5344CB8AC3E}">
        <p14:creationId xmlns:p14="http://schemas.microsoft.com/office/powerpoint/2010/main" val="23648591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12</a:t>
            </a:fld>
            <a:endParaRPr lang="zh-CN" altLang="en-US"/>
          </a:p>
        </p:txBody>
      </p:sp>
    </p:spTree>
    <p:extLst>
      <p:ext uri="{BB962C8B-B14F-4D97-AF65-F5344CB8AC3E}">
        <p14:creationId xmlns:p14="http://schemas.microsoft.com/office/powerpoint/2010/main" val="2914623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13</a:t>
            </a:fld>
            <a:endParaRPr lang="zh-CN" altLang="en-US"/>
          </a:p>
        </p:txBody>
      </p:sp>
    </p:spTree>
    <p:extLst>
      <p:ext uri="{BB962C8B-B14F-4D97-AF65-F5344CB8AC3E}">
        <p14:creationId xmlns:p14="http://schemas.microsoft.com/office/powerpoint/2010/main" val="3386979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14</a:t>
            </a:fld>
            <a:endParaRPr lang="zh-CN" altLang="en-US"/>
          </a:p>
        </p:txBody>
      </p:sp>
    </p:spTree>
    <p:extLst>
      <p:ext uri="{BB962C8B-B14F-4D97-AF65-F5344CB8AC3E}">
        <p14:creationId xmlns:p14="http://schemas.microsoft.com/office/powerpoint/2010/main" val="42029315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15</a:t>
            </a:fld>
            <a:endParaRPr lang="zh-CN" altLang="en-US"/>
          </a:p>
        </p:txBody>
      </p:sp>
    </p:spTree>
    <p:extLst>
      <p:ext uri="{BB962C8B-B14F-4D97-AF65-F5344CB8AC3E}">
        <p14:creationId xmlns:p14="http://schemas.microsoft.com/office/powerpoint/2010/main" val="1630985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16</a:t>
            </a:fld>
            <a:endParaRPr lang="zh-CN" altLang="en-US"/>
          </a:p>
        </p:txBody>
      </p:sp>
    </p:spTree>
    <p:extLst>
      <p:ext uri="{BB962C8B-B14F-4D97-AF65-F5344CB8AC3E}">
        <p14:creationId xmlns:p14="http://schemas.microsoft.com/office/powerpoint/2010/main" val="25064926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17</a:t>
            </a:fld>
            <a:endParaRPr lang="zh-CN" altLang="en-US"/>
          </a:p>
        </p:txBody>
      </p:sp>
    </p:spTree>
    <p:extLst>
      <p:ext uri="{BB962C8B-B14F-4D97-AF65-F5344CB8AC3E}">
        <p14:creationId xmlns:p14="http://schemas.microsoft.com/office/powerpoint/2010/main" val="16408278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18</a:t>
            </a:fld>
            <a:endParaRPr lang="zh-CN" altLang="en-US"/>
          </a:p>
        </p:txBody>
      </p:sp>
    </p:spTree>
    <p:extLst>
      <p:ext uri="{BB962C8B-B14F-4D97-AF65-F5344CB8AC3E}">
        <p14:creationId xmlns:p14="http://schemas.microsoft.com/office/powerpoint/2010/main" val="3015012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2</a:t>
            </a:fld>
            <a:endParaRPr lang="zh-CN" altLang="en-US"/>
          </a:p>
        </p:txBody>
      </p:sp>
    </p:spTree>
    <p:extLst>
      <p:ext uri="{BB962C8B-B14F-4D97-AF65-F5344CB8AC3E}">
        <p14:creationId xmlns:p14="http://schemas.microsoft.com/office/powerpoint/2010/main" val="271663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3</a:t>
            </a:fld>
            <a:endParaRPr lang="zh-CN" altLang="en-US"/>
          </a:p>
        </p:txBody>
      </p:sp>
    </p:spTree>
    <p:extLst>
      <p:ext uri="{BB962C8B-B14F-4D97-AF65-F5344CB8AC3E}">
        <p14:creationId xmlns:p14="http://schemas.microsoft.com/office/powerpoint/2010/main" val="3546889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4</a:t>
            </a:fld>
            <a:endParaRPr lang="zh-CN" altLang="en-US"/>
          </a:p>
        </p:txBody>
      </p:sp>
    </p:spTree>
    <p:extLst>
      <p:ext uri="{BB962C8B-B14F-4D97-AF65-F5344CB8AC3E}">
        <p14:creationId xmlns:p14="http://schemas.microsoft.com/office/powerpoint/2010/main" val="1684538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5</a:t>
            </a:fld>
            <a:endParaRPr lang="zh-CN" altLang="en-US"/>
          </a:p>
        </p:txBody>
      </p:sp>
    </p:spTree>
    <p:extLst>
      <p:ext uri="{BB962C8B-B14F-4D97-AF65-F5344CB8AC3E}">
        <p14:creationId xmlns:p14="http://schemas.microsoft.com/office/powerpoint/2010/main" val="3001865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6</a:t>
            </a:fld>
            <a:endParaRPr lang="zh-CN" altLang="en-US"/>
          </a:p>
        </p:txBody>
      </p:sp>
    </p:spTree>
    <p:extLst>
      <p:ext uri="{BB962C8B-B14F-4D97-AF65-F5344CB8AC3E}">
        <p14:creationId xmlns:p14="http://schemas.microsoft.com/office/powerpoint/2010/main" val="2521377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7</a:t>
            </a:fld>
            <a:endParaRPr lang="zh-CN" altLang="en-US"/>
          </a:p>
        </p:txBody>
      </p:sp>
    </p:spTree>
    <p:extLst>
      <p:ext uri="{BB962C8B-B14F-4D97-AF65-F5344CB8AC3E}">
        <p14:creationId xmlns:p14="http://schemas.microsoft.com/office/powerpoint/2010/main" val="1875146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8</a:t>
            </a:fld>
            <a:endParaRPr lang="zh-CN" altLang="en-US"/>
          </a:p>
        </p:txBody>
      </p:sp>
    </p:spTree>
    <p:extLst>
      <p:ext uri="{BB962C8B-B14F-4D97-AF65-F5344CB8AC3E}">
        <p14:creationId xmlns:p14="http://schemas.microsoft.com/office/powerpoint/2010/main" val="8407157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br>
              <a:rPr lang="en-US" altLang="zh-CN" sz="2800" dirty="0">
                <a:latin typeface="+mn-lt"/>
              </a:rPr>
            </a:br>
            <a:endParaRPr lang="en-US" altLang="zh-CN" sz="2800" dirty="0">
              <a:latin typeface="+mn-lt"/>
            </a:endParaRPr>
          </a:p>
          <a:p>
            <a:endParaRPr lang="en-US" altLang="zh-CN" sz="2800" dirty="0">
              <a:latin typeface="+mn-lt"/>
            </a:endParaRPr>
          </a:p>
        </p:txBody>
      </p:sp>
      <p:sp>
        <p:nvSpPr>
          <p:cNvPr id="4" name="灯片编号占位符 3"/>
          <p:cNvSpPr>
            <a:spLocks noGrp="1"/>
          </p:cNvSpPr>
          <p:nvPr>
            <p:ph type="sldNum" sz="quarter" idx="5"/>
          </p:nvPr>
        </p:nvSpPr>
        <p:spPr/>
        <p:txBody>
          <a:bodyPr/>
          <a:lstStyle/>
          <a:p>
            <a:fld id="{56C21CDE-3C17-42E9-A65E-B685161B385F}" type="slidenum">
              <a:rPr lang="zh-CN" altLang="en-US" smtClean="0"/>
              <a:t>9</a:t>
            </a:fld>
            <a:endParaRPr lang="zh-CN" altLang="en-US"/>
          </a:p>
        </p:txBody>
      </p:sp>
    </p:spTree>
    <p:extLst>
      <p:ext uri="{BB962C8B-B14F-4D97-AF65-F5344CB8AC3E}">
        <p14:creationId xmlns:p14="http://schemas.microsoft.com/office/powerpoint/2010/main" val="3826278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0" name="任意多边形: 形状 19">
            <a:extLst>
              <a:ext uri="{FF2B5EF4-FFF2-40B4-BE49-F238E27FC236}">
                <a16:creationId xmlns:a16="http://schemas.microsoft.com/office/drawing/2014/main" id="{9F5E6F1F-1CBC-4CD4-92EA-528FC6B03CEF}"/>
              </a:ext>
            </a:extLst>
          </p:cNvPr>
          <p:cNvSpPr/>
          <p:nvPr userDrawn="1"/>
        </p:nvSpPr>
        <p:spPr>
          <a:xfrm>
            <a:off x="0" y="0"/>
            <a:ext cx="12192000" cy="3429000"/>
          </a:xfrm>
          <a:custGeom>
            <a:avLst/>
            <a:gdLst>
              <a:gd name="connsiteX0" fmla="*/ 0 w 12192000"/>
              <a:gd name="connsiteY0" fmla="*/ 0 h 3429000"/>
              <a:gd name="connsiteX1" fmla="*/ 12192000 w 12192000"/>
              <a:gd name="connsiteY1" fmla="*/ 0 h 3429000"/>
              <a:gd name="connsiteX2" fmla="*/ 12192000 w 12192000"/>
              <a:gd name="connsiteY2" fmla="*/ 2686690 h 3429000"/>
              <a:gd name="connsiteX3" fmla="*/ 11943996 w 12192000"/>
              <a:gd name="connsiteY3" fmla="*/ 2762432 h 3429000"/>
              <a:gd name="connsiteX4" fmla="*/ 6418385 w 12192000"/>
              <a:gd name="connsiteY4" fmla="*/ 3429000 h 3429000"/>
              <a:gd name="connsiteX5" fmla="*/ 275889 w 12192000"/>
              <a:gd name="connsiteY5" fmla="*/ 2574032 h 3429000"/>
              <a:gd name="connsiteX6" fmla="*/ 0 w 12192000"/>
              <a:gd name="connsiteY6" fmla="*/ 2472027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429000">
                <a:moveTo>
                  <a:pt x="0" y="0"/>
                </a:moveTo>
                <a:lnTo>
                  <a:pt x="12192000" y="0"/>
                </a:lnTo>
                <a:lnTo>
                  <a:pt x="12192000" y="2686690"/>
                </a:lnTo>
                <a:lnTo>
                  <a:pt x="11943996" y="2762432"/>
                </a:lnTo>
                <a:cubicBezTo>
                  <a:pt x="10442405" y="3178851"/>
                  <a:pt x="8517329" y="3429000"/>
                  <a:pt x="6418385" y="3429000"/>
                </a:cubicBezTo>
                <a:cubicBezTo>
                  <a:pt x="4019592" y="3429000"/>
                  <a:pt x="1847891" y="3102275"/>
                  <a:pt x="275889" y="2574032"/>
                </a:cubicBezTo>
                <a:lnTo>
                  <a:pt x="0" y="2472027"/>
                </a:lnTo>
                <a:close/>
              </a:path>
            </a:pathLst>
          </a:custGeom>
          <a:gradFill>
            <a:gsLst>
              <a:gs pos="5700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 name="标题 1">
            <a:extLst>
              <a:ext uri="{FF2B5EF4-FFF2-40B4-BE49-F238E27FC236}">
                <a16:creationId xmlns:a16="http://schemas.microsoft.com/office/drawing/2014/main" id="{EFB6ECB6-9FCE-405F-B646-3A9589640C72}"/>
              </a:ext>
            </a:extLst>
          </p:cNvPr>
          <p:cNvSpPr>
            <a:spLocks noGrp="1"/>
          </p:cNvSpPr>
          <p:nvPr>
            <p:ph type="ctrTitle"/>
          </p:nvPr>
        </p:nvSpPr>
        <p:spPr>
          <a:xfrm>
            <a:off x="3018234" y="4776806"/>
            <a:ext cx="6155531" cy="553998"/>
          </a:xfrm>
          <a:prstGeom prst="rect">
            <a:avLst/>
          </a:prstGeom>
          <a:noFill/>
        </p:spPr>
        <p:txBody>
          <a:bodyPr vert="horz" wrap="none" lIns="0" tIns="0" rIns="0" bIns="0" rtlCol="0" anchor="ctr">
            <a:spAutoFit/>
          </a:bodyPr>
          <a:lstStyle>
            <a:lvl1pPr algn="ctr">
              <a:defRPr lang="zh-CN" altLang="en-US" sz="4000" b="1" dirty="0">
                <a:solidFill>
                  <a:schemeClr val="accent1"/>
                </a:solidFill>
                <a:latin typeface="+mn-lt"/>
                <a:ea typeface="+mn-ea"/>
                <a:cs typeface="+mn-ea"/>
              </a:defRPr>
            </a:lvl1pPr>
          </a:lstStyle>
          <a:p>
            <a:pPr lvl="0" algn="dist"/>
            <a:r>
              <a:rPr lang="zh-CN" altLang="en-US" dirty="0"/>
              <a:t>单击此处编辑母版标题样式</a:t>
            </a:r>
          </a:p>
        </p:txBody>
      </p:sp>
      <p:sp>
        <p:nvSpPr>
          <p:cNvPr id="3" name="副标题 2">
            <a:extLst>
              <a:ext uri="{FF2B5EF4-FFF2-40B4-BE49-F238E27FC236}">
                <a16:creationId xmlns:a16="http://schemas.microsoft.com/office/drawing/2014/main" id="{7F290D28-75A3-461F-8FDB-E3C4D1DD120F}"/>
              </a:ext>
            </a:extLst>
          </p:cNvPr>
          <p:cNvSpPr>
            <a:spLocks noGrp="1"/>
          </p:cNvSpPr>
          <p:nvPr>
            <p:ph type="subTitle" idx="1"/>
          </p:nvPr>
        </p:nvSpPr>
        <p:spPr>
          <a:xfrm>
            <a:off x="4595589" y="5353954"/>
            <a:ext cx="3000821" cy="249299"/>
          </a:xfrm>
          <a:prstGeom prst="rect">
            <a:avLst/>
          </a:prstGeom>
          <a:noFill/>
        </p:spPr>
        <p:txBody>
          <a:bodyPr vert="horz" wrap="none" lIns="0" tIns="0" rIns="0" bIns="0" rtlCol="0" anchor="ctr">
            <a:spAutoFit/>
          </a:bodyPr>
          <a:lstStyle>
            <a:lvl1pPr marL="0" indent="0" algn="ctr">
              <a:buNone/>
              <a:defRPr lang="zh-CN" altLang="en-US" sz="1800" b="0" dirty="0">
                <a:solidFill>
                  <a:schemeClr val="bg1">
                    <a:lumMod val="75000"/>
                  </a:schemeClr>
                </a:solidFill>
                <a:cs typeface="+mn-ea"/>
              </a:defRPr>
            </a:lvl1pPr>
          </a:lstStyle>
          <a:p>
            <a:pPr marL="228600" lvl="0" indent="-228600" algn="dist"/>
            <a:r>
              <a:rPr lang="zh-CN" altLang="en-US" dirty="0"/>
              <a:t>单击此处编辑母版副标题样式</a:t>
            </a:r>
          </a:p>
        </p:txBody>
      </p:sp>
      <p:sp>
        <p:nvSpPr>
          <p:cNvPr id="4" name="日期占位符 3">
            <a:extLst>
              <a:ext uri="{FF2B5EF4-FFF2-40B4-BE49-F238E27FC236}">
                <a16:creationId xmlns:a16="http://schemas.microsoft.com/office/drawing/2014/main" id="{D96FE1CB-0E9A-409C-807E-A2E73476117D}"/>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5" name="页脚占位符 4">
            <a:extLst>
              <a:ext uri="{FF2B5EF4-FFF2-40B4-BE49-F238E27FC236}">
                <a16:creationId xmlns:a16="http://schemas.microsoft.com/office/drawing/2014/main" id="{DF973B5C-30FD-497A-B577-2E2D4281932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B92ADD9-C529-41CA-BE93-A83FAF8EAF74}"/>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grpSp>
        <p:nvGrpSpPr>
          <p:cNvPr id="7" name="组合 6">
            <a:extLst>
              <a:ext uri="{FF2B5EF4-FFF2-40B4-BE49-F238E27FC236}">
                <a16:creationId xmlns:a16="http://schemas.microsoft.com/office/drawing/2014/main" id="{970DF68D-7EA8-4D65-B92C-C2C72A72EC38}"/>
              </a:ext>
            </a:extLst>
          </p:cNvPr>
          <p:cNvGrpSpPr/>
          <p:nvPr userDrawn="1"/>
        </p:nvGrpSpPr>
        <p:grpSpPr>
          <a:xfrm>
            <a:off x="830799" y="1598499"/>
            <a:ext cx="10541107" cy="2711571"/>
            <a:chOff x="699300" y="1194013"/>
            <a:chExt cx="3703320" cy="4871507"/>
          </a:xfrm>
        </p:grpSpPr>
        <p:grpSp>
          <p:nvGrpSpPr>
            <p:cNvPr id="8" name="组合 7">
              <a:extLst>
                <a:ext uri="{FF2B5EF4-FFF2-40B4-BE49-F238E27FC236}">
                  <a16:creationId xmlns:a16="http://schemas.microsoft.com/office/drawing/2014/main" id="{6439C2E1-6B09-4F57-88EB-1AEF4F4F6BAC}"/>
                </a:ext>
              </a:extLst>
            </p:cNvPr>
            <p:cNvGrpSpPr/>
            <p:nvPr userDrawn="1"/>
          </p:nvGrpSpPr>
          <p:grpSpPr>
            <a:xfrm>
              <a:off x="1323113" y="1194013"/>
              <a:ext cx="2555694" cy="4871507"/>
              <a:chOff x="1572053" y="1206663"/>
              <a:chExt cx="2555694" cy="4871507"/>
            </a:xfrm>
            <a:solidFill>
              <a:schemeClr val="bg1"/>
            </a:solidFill>
          </p:grpSpPr>
          <p:sp>
            <p:nvSpPr>
              <p:cNvPr id="10" name="矩形 9">
                <a:extLst>
                  <a:ext uri="{FF2B5EF4-FFF2-40B4-BE49-F238E27FC236}">
                    <a16:creationId xmlns:a16="http://schemas.microsoft.com/office/drawing/2014/main" id="{1FBC7239-0CF5-4CAE-A51A-8FEABE93F049}"/>
                  </a:ext>
                </a:extLst>
              </p:cNvPr>
              <p:cNvSpPr/>
              <p:nvPr/>
            </p:nvSpPr>
            <p:spPr>
              <a:xfrm>
                <a:off x="3052660" y="1206664"/>
                <a:ext cx="1075087" cy="4871506"/>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1" name="矩形 10">
                <a:extLst>
                  <a:ext uri="{FF2B5EF4-FFF2-40B4-BE49-F238E27FC236}">
                    <a16:creationId xmlns:a16="http://schemas.microsoft.com/office/drawing/2014/main" id="{3784630D-C4E0-4767-BA18-327ECE1207FF}"/>
                  </a:ext>
                </a:extLst>
              </p:cNvPr>
              <p:cNvSpPr/>
              <p:nvPr/>
            </p:nvSpPr>
            <p:spPr>
              <a:xfrm>
                <a:off x="1572053" y="1206663"/>
                <a:ext cx="1075087" cy="4871505"/>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9" name="矩形 8">
              <a:extLst>
                <a:ext uri="{FF2B5EF4-FFF2-40B4-BE49-F238E27FC236}">
                  <a16:creationId xmlns:a16="http://schemas.microsoft.com/office/drawing/2014/main" id="{EE962AFC-A94E-4866-B9DC-E8CF13A87611}"/>
                </a:ext>
              </a:extLst>
            </p:cNvPr>
            <p:cNvSpPr/>
            <p:nvPr userDrawn="1"/>
          </p:nvSpPr>
          <p:spPr>
            <a:xfrm>
              <a:off x="699300" y="1194014"/>
              <a:ext cx="3703320" cy="4871505"/>
            </a:xfrm>
            <a:prstGeom prst="rect">
              <a:avLst/>
            </a:prstGeom>
            <a:ln w="3175"/>
          </p:spPr>
          <p:style>
            <a:lnRef idx="2">
              <a:schemeClr val="accent3"/>
            </a:lnRef>
            <a:fillRef idx="1">
              <a:schemeClr val="lt1"/>
            </a:fillRef>
            <a:effectRef idx="0">
              <a:schemeClr val="accent3"/>
            </a:effectRef>
            <a:fontRef idx="minor">
              <a:schemeClr val="dk1"/>
            </a:fontRef>
          </p:style>
          <p:txBody>
            <a:bodyPr lIns="0" tIns="90000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a:t>
              </a: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使用说明</a:t>
              </a: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1.</a:t>
              </a: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点击「图片标志」可以直接添加电脑中的图片</a:t>
              </a:r>
              <a:endParaRPr kumimoji="0" lang="en-US" altLang="zh-CN" sz="2200" b="0" i="0" u="none" strike="noStrike" kern="1200" cap="none" spc="0" normalizeH="0" baseline="0" noProof="0" dirty="0">
                <a:ln>
                  <a:noFill/>
                </a:ln>
                <a:solidFill>
                  <a:srgbClr val="F04049"/>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2.</a:t>
              </a: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添加后请将图片「置于底层」</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3.</a:t>
              </a: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如需调整图片，请用图片的「裁剪」裁剪功能</a:t>
              </a:r>
              <a:endParaRPr kumimoji="0" lang="en-US" altLang="zh-CN" sz="2200" b="0" i="0" u="none" strike="noStrike" kern="1200" cap="none" spc="0" normalizeH="0" baseline="0" noProof="0" dirty="0">
                <a:ln>
                  <a:noFill/>
                </a:ln>
                <a:solidFill>
                  <a:srgbClr val="F04049"/>
                </a:solidFill>
                <a:effectLst/>
                <a:uLnTx/>
                <a:uFillTx/>
                <a:latin typeface="+mn-lt"/>
                <a:ea typeface="+mn-ea"/>
                <a:cs typeface="+mn-cs"/>
              </a:endParaRPr>
            </a:p>
          </p:txBody>
        </p:sp>
      </p:grpSp>
      <p:sp>
        <p:nvSpPr>
          <p:cNvPr id="12" name="图片占位符 14">
            <a:extLst>
              <a:ext uri="{FF2B5EF4-FFF2-40B4-BE49-F238E27FC236}">
                <a16:creationId xmlns:a16="http://schemas.microsoft.com/office/drawing/2014/main" id="{EBF38BBA-E372-42EE-8C8B-1BE887E65488}"/>
              </a:ext>
            </a:extLst>
          </p:cNvPr>
          <p:cNvSpPr>
            <a:spLocks noGrp="1"/>
          </p:cNvSpPr>
          <p:nvPr>
            <p:ph type="pic" sz="quarter" idx="15"/>
          </p:nvPr>
        </p:nvSpPr>
        <p:spPr>
          <a:xfrm>
            <a:off x="669563" y="1047072"/>
            <a:ext cx="10849337" cy="3353186"/>
          </a:xfrm>
          <a:prstGeom prst="roundRect">
            <a:avLst>
              <a:gd name="adj" fmla="val 2153"/>
            </a:avLst>
          </a:prstGeom>
        </p:spPr>
        <p:txBody>
          <a:bodyPr/>
          <a:lstStyle/>
          <a:p>
            <a:endParaRPr lang="zh-CN" altLang="en-US" dirty="0"/>
          </a:p>
        </p:txBody>
      </p:sp>
    </p:spTree>
    <p:extLst>
      <p:ext uri="{BB962C8B-B14F-4D97-AF65-F5344CB8AC3E}">
        <p14:creationId xmlns:p14="http://schemas.microsoft.com/office/powerpoint/2010/main" val="414605260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图文_4">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sp>
        <p:nvSpPr>
          <p:cNvPr id="2" name="图片占位符 1">
            <a:extLst>
              <a:ext uri="{FF2B5EF4-FFF2-40B4-BE49-F238E27FC236}">
                <a16:creationId xmlns:a16="http://schemas.microsoft.com/office/drawing/2014/main" id="{DA0C49F0-88CF-407B-839C-6E5DDBE941BA}"/>
              </a:ext>
            </a:extLst>
          </p:cNvPr>
          <p:cNvSpPr>
            <a:spLocks noGrp="1"/>
          </p:cNvSpPr>
          <p:nvPr>
            <p:ph type="pic" sz="quarter" idx="17"/>
          </p:nvPr>
        </p:nvSpPr>
        <p:spPr>
          <a:xfrm>
            <a:off x="1365844" y="4457976"/>
            <a:ext cx="1346400" cy="1346400"/>
          </a:xfrm>
          <a:prstGeom prst="ellipse">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6" name="图片占位符 5">
            <a:extLst>
              <a:ext uri="{FF2B5EF4-FFF2-40B4-BE49-F238E27FC236}">
                <a16:creationId xmlns:a16="http://schemas.microsoft.com/office/drawing/2014/main" id="{BD449B4B-C698-486C-8D38-569BF3145880}"/>
              </a:ext>
            </a:extLst>
          </p:cNvPr>
          <p:cNvSpPr>
            <a:spLocks noGrp="1"/>
          </p:cNvSpPr>
          <p:nvPr>
            <p:ph type="pic" sz="quarter" idx="18"/>
          </p:nvPr>
        </p:nvSpPr>
        <p:spPr>
          <a:xfrm>
            <a:off x="6497996" y="4457976"/>
            <a:ext cx="1346400" cy="1346400"/>
          </a:xfrm>
          <a:prstGeom prst="ellipse">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7" name="图片占位符 6">
            <a:extLst>
              <a:ext uri="{FF2B5EF4-FFF2-40B4-BE49-F238E27FC236}">
                <a16:creationId xmlns:a16="http://schemas.microsoft.com/office/drawing/2014/main" id="{3CDA9AAB-1B0F-4A63-848A-CAED735277B3}"/>
              </a:ext>
            </a:extLst>
          </p:cNvPr>
          <p:cNvSpPr>
            <a:spLocks noGrp="1"/>
          </p:cNvSpPr>
          <p:nvPr>
            <p:ph type="pic" sz="quarter" idx="19"/>
          </p:nvPr>
        </p:nvSpPr>
        <p:spPr>
          <a:xfrm>
            <a:off x="6531554" y="1914218"/>
            <a:ext cx="1346400" cy="1346400"/>
          </a:xfrm>
          <a:prstGeom prst="ellipse">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 name="图片占位符 7">
            <a:extLst>
              <a:ext uri="{FF2B5EF4-FFF2-40B4-BE49-F238E27FC236}">
                <a16:creationId xmlns:a16="http://schemas.microsoft.com/office/drawing/2014/main" id="{323BB579-A0A1-4412-B4F2-808AE3344908}"/>
              </a:ext>
            </a:extLst>
          </p:cNvPr>
          <p:cNvSpPr>
            <a:spLocks noGrp="1"/>
          </p:cNvSpPr>
          <p:nvPr>
            <p:ph type="pic" sz="quarter" idx="20"/>
          </p:nvPr>
        </p:nvSpPr>
        <p:spPr>
          <a:xfrm>
            <a:off x="1367440" y="1914218"/>
            <a:ext cx="1344804" cy="1344804"/>
          </a:xfrm>
          <a:prstGeom prst="ellipse">
            <a:avLst/>
          </a:prstGeom>
          <a:noFill/>
          <a:extLst>
            <a:ext uri="{909E8E84-426E-40DD-AFC4-6F175D3DCCD1}">
              <a14:hiddenFill xmlns:a14="http://schemas.microsoft.com/office/drawing/2010/main">
                <a:solidFill>
                  <a:srgbClr val="FFFFFF"/>
                </a:solidFill>
              </a14:hiddenFill>
            </a:ext>
          </a:extLst>
        </p:spPr>
        <p:txBody>
          <a:bodyPr/>
          <a:lstStyle/>
          <a:p>
            <a:endParaRPr lang="zh-CN" altLang="en-US" dirty="0"/>
          </a:p>
        </p:txBody>
      </p:sp>
      <p:pic>
        <p:nvPicPr>
          <p:cNvPr id="140" name="图片 139">
            <a:extLst>
              <a:ext uri="{FF2B5EF4-FFF2-40B4-BE49-F238E27FC236}">
                <a16:creationId xmlns:a16="http://schemas.microsoft.com/office/drawing/2014/main" id="{4E30E299-41D2-47C7-9762-535D28D52BFB}"/>
              </a:ext>
            </a:extLst>
          </p:cNvPr>
          <p:cNvPicPr>
            <a:picLocks noChangeAspect="1"/>
          </p:cNvPicPr>
          <p:nvPr userDrawn="1"/>
        </p:nvPicPr>
        <p:blipFill>
          <a:blip r:embed="rId2"/>
          <a:stretch>
            <a:fillRect/>
          </a:stretch>
        </p:blipFill>
        <p:spPr>
          <a:xfrm>
            <a:off x="9309323" y="181790"/>
            <a:ext cx="2933954" cy="800169"/>
          </a:xfrm>
          <a:prstGeom prst="rect">
            <a:avLst/>
          </a:prstGeom>
        </p:spPr>
      </p:pic>
    </p:spTree>
    <p:extLst>
      <p:ext uri="{BB962C8B-B14F-4D97-AF65-F5344CB8AC3E}">
        <p14:creationId xmlns:p14="http://schemas.microsoft.com/office/powerpoint/2010/main" val="2378346858"/>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图文_5">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sp>
        <p:nvSpPr>
          <p:cNvPr id="140" name="椭圆 139">
            <a:extLst>
              <a:ext uri="{FF2B5EF4-FFF2-40B4-BE49-F238E27FC236}">
                <a16:creationId xmlns:a16="http://schemas.microsoft.com/office/drawing/2014/main" id="{CF5D8330-3B54-4E42-A8DA-CAF825F9B1F3}"/>
              </a:ext>
            </a:extLst>
          </p:cNvPr>
          <p:cNvSpPr/>
          <p:nvPr userDrawn="1"/>
        </p:nvSpPr>
        <p:spPr>
          <a:xfrm>
            <a:off x="4563226" y="2409895"/>
            <a:ext cx="3011700" cy="3011700"/>
          </a:xfrm>
          <a:prstGeom prst="ellipse">
            <a:avLst/>
          </a:prstGeom>
          <a:solidFill>
            <a:schemeClr val="accent1">
              <a:lumMod val="60000"/>
              <a:lumOff val="40000"/>
            </a:schemeClr>
          </a:solidFill>
          <a:ln>
            <a:noFill/>
          </a:ln>
          <a:effectLst>
            <a:outerShdw blurRad="101600" dist="1016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20000"/>
              </a:lnSpc>
            </a:pPr>
            <a:r>
              <a:rPr lang="en-US" altLang="zh-CN" dirty="0">
                <a:cs typeface="+mn-ea"/>
                <a:sym typeface="+mn-lt"/>
              </a:rPr>
              <a:t>【</a:t>
            </a:r>
            <a:r>
              <a:rPr lang="zh-CN" altLang="en-US" dirty="0">
                <a:cs typeface="+mn-ea"/>
                <a:sym typeface="+mn-lt"/>
              </a:rPr>
              <a:t>使用说明</a:t>
            </a:r>
            <a:r>
              <a:rPr lang="en-US" altLang="zh-CN" dirty="0">
                <a:cs typeface="+mn-ea"/>
                <a:sym typeface="+mn-lt"/>
              </a:rPr>
              <a:t>】</a:t>
            </a:r>
          </a:p>
          <a:p>
            <a:pPr algn="ctr">
              <a:lnSpc>
                <a:spcPct val="120000"/>
              </a:lnSpc>
            </a:pPr>
            <a:endParaRPr lang="en-US" altLang="zh-CN" dirty="0">
              <a:cs typeface="+mn-ea"/>
              <a:sym typeface="+mn-lt"/>
            </a:endParaRPr>
          </a:p>
          <a:p>
            <a:pPr algn="ctr">
              <a:lnSpc>
                <a:spcPct val="120000"/>
              </a:lnSpc>
            </a:pPr>
            <a:r>
              <a:rPr lang="en-US" altLang="zh-CN" dirty="0">
                <a:cs typeface="+mn-ea"/>
                <a:sym typeface="+mn-lt"/>
              </a:rPr>
              <a:t>1.</a:t>
            </a:r>
            <a:r>
              <a:rPr lang="zh-CN" altLang="en-US" dirty="0">
                <a:cs typeface="+mn-ea"/>
                <a:sym typeface="+mn-lt"/>
              </a:rPr>
              <a:t>点击「图片标志」可以直接添加电脑中的图片</a:t>
            </a:r>
          </a:p>
          <a:p>
            <a:pPr algn="ctr">
              <a:lnSpc>
                <a:spcPct val="120000"/>
              </a:lnSpc>
            </a:pPr>
            <a:r>
              <a:rPr lang="en-US" altLang="zh-CN" dirty="0">
                <a:cs typeface="+mn-ea"/>
                <a:sym typeface="+mn-lt"/>
              </a:rPr>
              <a:t>2.</a:t>
            </a:r>
            <a:r>
              <a:rPr lang="zh-CN" altLang="en-US" dirty="0">
                <a:cs typeface="+mn-ea"/>
                <a:sym typeface="+mn-lt"/>
              </a:rPr>
              <a:t>添加后请将图片「置于底层」</a:t>
            </a:r>
          </a:p>
          <a:p>
            <a:pPr algn="ctr">
              <a:lnSpc>
                <a:spcPct val="120000"/>
              </a:lnSpc>
            </a:pPr>
            <a:endParaRPr lang="zh-CN" altLang="en-US" dirty="0">
              <a:cs typeface="+mn-ea"/>
              <a:sym typeface="+mn-lt"/>
            </a:endParaRPr>
          </a:p>
        </p:txBody>
      </p:sp>
      <p:sp>
        <p:nvSpPr>
          <p:cNvPr id="141" name="图片占位符 140">
            <a:extLst>
              <a:ext uri="{FF2B5EF4-FFF2-40B4-BE49-F238E27FC236}">
                <a16:creationId xmlns:a16="http://schemas.microsoft.com/office/drawing/2014/main" id="{C5F43622-CB83-4498-A9E2-EC4A928EF0B5}"/>
              </a:ext>
            </a:extLst>
          </p:cNvPr>
          <p:cNvSpPr>
            <a:spLocks noGrp="1"/>
          </p:cNvSpPr>
          <p:nvPr>
            <p:ph type="pic" sz="quarter" idx="17"/>
          </p:nvPr>
        </p:nvSpPr>
        <p:spPr>
          <a:xfrm>
            <a:off x="4563226" y="2409895"/>
            <a:ext cx="3011700" cy="3011700"/>
          </a:xfrm>
          <a:custGeom>
            <a:avLst/>
            <a:gdLst>
              <a:gd name="connsiteX0" fmla="*/ 1505850 w 3011700"/>
              <a:gd name="connsiteY0" fmla="*/ 0 h 3011700"/>
              <a:gd name="connsiteX1" fmla="*/ 3011700 w 3011700"/>
              <a:gd name="connsiteY1" fmla="*/ 1505850 h 3011700"/>
              <a:gd name="connsiteX2" fmla="*/ 1505850 w 3011700"/>
              <a:gd name="connsiteY2" fmla="*/ 3011700 h 3011700"/>
              <a:gd name="connsiteX3" fmla="*/ 0 w 3011700"/>
              <a:gd name="connsiteY3" fmla="*/ 1505850 h 3011700"/>
              <a:gd name="connsiteX4" fmla="*/ 1505850 w 3011700"/>
              <a:gd name="connsiteY4" fmla="*/ 0 h 301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700" h="3011700">
                <a:moveTo>
                  <a:pt x="1505850" y="0"/>
                </a:moveTo>
                <a:cubicBezTo>
                  <a:pt x="2337508" y="0"/>
                  <a:pt x="3011700" y="674192"/>
                  <a:pt x="3011700" y="1505850"/>
                </a:cubicBezTo>
                <a:cubicBezTo>
                  <a:pt x="3011700" y="2337508"/>
                  <a:pt x="2337508" y="3011700"/>
                  <a:pt x="1505850" y="3011700"/>
                </a:cubicBezTo>
                <a:cubicBezTo>
                  <a:pt x="674192" y="3011700"/>
                  <a:pt x="0" y="2337508"/>
                  <a:pt x="0" y="1505850"/>
                </a:cubicBezTo>
                <a:cubicBezTo>
                  <a:pt x="0" y="674192"/>
                  <a:pt x="674192" y="0"/>
                  <a:pt x="1505850" y="0"/>
                </a:cubicBezTo>
                <a:close/>
              </a:path>
            </a:pathLst>
          </a:custGeom>
        </p:spPr>
        <p:txBody>
          <a:bodyPr wrap="square">
            <a:noAutofit/>
          </a:bodyPr>
          <a:lstStyle/>
          <a:p>
            <a:endParaRPr lang="zh-CN" altLang="en-US" dirty="0"/>
          </a:p>
        </p:txBody>
      </p:sp>
      <p:pic>
        <p:nvPicPr>
          <p:cNvPr id="142" name="图片 141">
            <a:extLst>
              <a:ext uri="{FF2B5EF4-FFF2-40B4-BE49-F238E27FC236}">
                <a16:creationId xmlns:a16="http://schemas.microsoft.com/office/drawing/2014/main" id="{2C06EFA3-4C7C-4C81-B06E-7A28ACCDDFDA}"/>
              </a:ext>
            </a:extLst>
          </p:cNvPr>
          <p:cNvPicPr>
            <a:picLocks noChangeAspect="1"/>
          </p:cNvPicPr>
          <p:nvPr userDrawn="1"/>
        </p:nvPicPr>
        <p:blipFill>
          <a:blip r:embed="rId2"/>
          <a:stretch>
            <a:fillRect/>
          </a:stretch>
        </p:blipFill>
        <p:spPr>
          <a:xfrm>
            <a:off x="9309323" y="181790"/>
            <a:ext cx="2933954" cy="800169"/>
          </a:xfrm>
          <a:prstGeom prst="rect">
            <a:avLst/>
          </a:prstGeom>
        </p:spPr>
      </p:pic>
    </p:spTree>
    <p:extLst>
      <p:ext uri="{BB962C8B-B14F-4D97-AF65-F5344CB8AC3E}">
        <p14:creationId xmlns:p14="http://schemas.microsoft.com/office/powerpoint/2010/main" val="3141643445"/>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grpSp>
        <p:nvGrpSpPr>
          <p:cNvPr id="145" name="组合 144">
            <a:extLst>
              <a:ext uri="{FF2B5EF4-FFF2-40B4-BE49-F238E27FC236}">
                <a16:creationId xmlns:a16="http://schemas.microsoft.com/office/drawing/2014/main" id="{92F4C1EB-CACF-4DB8-BD18-EA795C8B6018}"/>
              </a:ext>
            </a:extLst>
          </p:cNvPr>
          <p:cNvGrpSpPr/>
          <p:nvPr userDrawn="1"/>
        </p:nvGrpSpPr>
        <p:grpSpPr>
          <a:xfrm>
            <a:off x="702949" y="1564352"/>
            <a:ext cx="4588251" cy="4428426"/>
            <a:chOff x="699300" y="1194014"/>
            <a:chExt cx="3703320" cy="4871506"/>
          </a:xfrm>
        </p:grpSpPr>
        <p:grpSp>
          <p:nvGrpSpPr>
            <p:cNvPr id="146" name="组合 145">
              <a:extLst>
                <a:ext uri="{FF2B5EF4-FFF2-40B4-BE49-F238E27FC236}">
                  <a16:creationId xmlns:a16="http://schemas.microsoft.com/office/drawing/2014/main" id="{2B6D883D-F77A-4191-AD33-D02D1F3736D8}"/>
                </a:ext>
              </a:extLst>
            </p:cNvPr>
            <p:cNvGrpSpPr/>
            <p:nvPr userDrawn="1"/>
          </p:nvGrpSpPr>
          <p:grpSpPr>
            <a:xfrm>
              <a:off x="1323113" y="1394509"/>
              <a:ext cx="2555694" cy="4671011"/>
              <a:chOff x="1572053" y="1407159"/>
              <a:chExt cx="2555694" cy="4671011"/>
            </a:xfrm>
            <a:solidFill>
              <a:schemeClr val="bg1"/>
            </a:solidFill>
          </p:grpSpPr>
          <p:sp>
            <p:nvSpPr>
              <p:cNvPr id="148" name="矩形 147">
                <a:extLst>
                  <a:ext uri="{FF2B5EF4-FFF2-40B4-BE49-F238E27FC236}">
                    <a16:creationId xmlns:a16="http://schemas.microsoft.com/office/drawing/2014/main" id="{58E64A6F-CBE5-49D4-8ECC-D32DA7826AEA}"/>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49" name="矩形 148">
                <a:extLst>
                  <a:ext uri="{FF2B5EF4-FFF2-40B4-BE49-F238E27FC236}">
                    <a16:creationId xmlns:a16="http://schemas.microsoft.com/office/drawing/2014/main" id="{22D86058-72DD-4EDB-9613-8BB3DEB46ADC}"/>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47" name="矩形 146">
              <a:extLst>
                <a:ext uri="{FF2B5EF4-FFF2-40B4-BE49-F238E27FC236}">
                  <a16:creationId xmlns:a16="http://schemas.microsoft.com/office/drawing/2014/main" id="{A57156C8-93EB-43EC-B40A-5DDEB6AF0A8C}"/>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algn="ctr">
                <a:lnSpc>
                  <a:spcPct val="120000"/>
                </a:lnSpc>
              </a:pPr>
              <a:endParaRPr lang="zh-CN" altLang="en-US" sz="2000" dirty="0">
                <a:solidFill>
                  <a:schemeClr val="accent1"/>
                </a:solidFill>
                <a:cs typeface="+mn-ea"/>
                <a:sym typeface="+mn-lt"/>
              </a:endParaRPr>
            </a:p>
          </p:txBody>
        </p:sp>
      </p:grpSp>
      <p:sp>
        <p:nvSpPr>
          <p:cNvPr id="2" name="图片占位符 1">
            <a:extLst>
              <a:ext uri="{FF2B5EF4-FFF2-40B4-BE49-F238E27FC236}">
                <a16:creationId xmlns:a16="http://schemas.microsoft.com/office/drawing/2014/main" id="{08E53CF9-F83F-41FB-8340-31D859060AEB}"/>
              </a:ext>
            </a:extLst>
          </p:cNvPr>
          <p:cNvSpPr>
            <a:spLocks noGrp="1"/>
          </p:cNvSpPr>
          <p:nvPr>
            <p:ph type="pic" sz="quarter" idx="17"/>
          </p:nvPr>
        </p:nvSpPr>
        <p:spPr>
          <a:xfrm>
            <a:off x="673101" y="1519972"/>
            <a:ext cx="4673347" cy="4614128"/>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140" name="组合 139">
            <a:extLst>
              <a:ext uri="{FF2B5EF4-FFF2-40B4-BE49-F238E27FC236}">
                <a16:creationId xmlns:a16="http://schemas.microsoft.com/office/drawing/2014/main" id="{211F1477-9F73-4325-B16E-A1291A1DAE8D}"/>
              </a:ext>
            </a:extLst>
          </p:cNvPr>
          <p:cNvGrpSpPr/>
          <p:nvPr userDrawn="1"/>
        </p:nvGrpSpPr>
        <p:grpSpPr>
          <a:xfrm>
            <a:off x="6256819" y="1564352"/>
            <a:ext cx="4588251" cy="4428426"/>
            <a:chOff x="699300" y="1194014"/>
            <a:chExt cx="3703320" cy="4871506"/>
          </a:xfrm>
        </p:grpSpPr>
        <p:grpSp>
          <p:nvGrpSpPr>
            <p:cNvPr id="141" name="组合 140">
              <a:extLst>
                <a:ext uri="{FF2B5EF4-FFF2-40B4-BE49-F238E27FC236}">
                  <a16:creationId xmlns:a16="http://schemas.microsoft.com/office/drawing/2014/main" id="{617B7764-418B-4FCC-AC7B-2F3B8983B961}"/>
                </a:ext>
              </a:extLst>
            </p:cNvPr>
            <p:cNvGrpSpPr/>
            <p:nvPr userDrawn="1"/>
          </p:nvGrpSpPr>
          <p:grpSpPr>
            <a:xfrm>
              <a:off x="1323113" y="1394509"/>
              <a:ext cx="2555694" cy="4671011"/>
              <a:chOff x="1572053" y="1407159"/>
              <a:chExt cx="2555694" cy="4671011"/>
            </a:xfrm>
            <a:solidFill>
              <a:schemeClr val="bg1"/>
            </a:solidFill>
          </p:grpSpPr>
          <p:sp>
            <p:nvSpPr>
              <p:cNvPr id="143" name="矩形 142">
                <a:extLst>
                  <a:ext uri="{FF2B5EF4-FFF2-40B4-BE49-F238E27FC236}">
                    <a16:creationId xmlns:a16="http://schemas.microsoft.com/office/drawing/2014/main" id="{5B3403E8-F15B-4BB9-B30C-6CB20B4FA35F}"/>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44" name="矩形 143">
                <a:extLst>
                  <a:ext uri="{FF2B5EF4-FFF2-40B4-BE49-F238E27FC236}">
                    <a16:creationId xmlns:a16="http://schemas.microsoft.com/office/drawing/2014/main" id="{2FEEA356-CD7C-43EC-B301-4249F33B34FE}"/>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42" name="矩形 141">
              <a:extLst>
                <a:ext uri="{FF2B5EF4-FFF2-40B4-BE49-F238E27FC236}">
                  <a16:creationId xmlns:a16="http://schemas.microsoft.com/office/drawing/2014/main" id="{57DF17CF-F2C9-486B-B496-E47758B372CD}"/>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algn="ctr">
                <a:lnSpc>
                  <a:spcPct val="120000"/>
                </a:lnSpc>
              </a:pPr>
              <a:endParaRPr lang="en-US" altLang="zh-CN" sz="1200" dirty="0"/>
            </a:p>
          </p:txBody>
        </p:sp>
      </p:grpSp>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sp>
        <p:nvSpPr>
          <p:cNvPr id="6" name="图片占位符 5">
            <a:extLst>
              <a:ext uri="{FF2B5EF4-FFF2-40B4-BE49-F238E27FC236}">
                <a16:creationId xmlns:a16="http://schemas.microsoft.com/office/drawing/2014/main" id="{029E8FC4-BEE9-4375-9C85-9FE47017D358}"/>
              </a:ext>
            </a:extLst>
          </p:cNvPr>
          <p:cNvSpPr>
            <a:spLocks noGrp="1"/>
          </p:cNvSpPr>
          <p:nvPr>
            <p:ph type="pic" sz="quarter" idx="18"/>
          </p:nvPr>
        </p:nvSpPr>
        <p:spPr>
          <a:xfrm>
            <a:off x="6132111" y="1519972"/>
            <a:ext cx="4673347" cy="4614128"/>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pic>
        <p:nvPicPr>
          <p:cNvPr id="150" name="图片 149">
            <a:extLst>
              <a:ext uri="{FF2B5EF4-FFF2-40B4-BE49-F238E27FC236}">
                <a16:creationId xmlns:a16="http://schemas.microsoft.com/office/drawing/2014/main" id="{A1263694-7FFA-4592-AD05-E48179E9D19E}"/>
              </a:ext>
            </a:extLst>
          </p:cNvPr>
          <p:cNvPicPr>
            <a:picLocks noChangeAspect="1"/>
          </p:cNvPicPr>
          <p:nvPr userDrawn="1"/>
        </p:nvPicPr>
        <p:blipFill>
          <a:blip r:embed="rId2"/>
          <a:stretch>
            <a:fillRect/>
          </a:stretch>
        </p:blipFill>
        <p:spPr>
          <a:xfrm>
            <a:off x="9309323" y="181790"/>
            <a:ext cx="2933954" cy="800169"/>
          </a:xfrm>
          <a:prstGeom prst="rect">
            <a:avLst/>
          </a:prstGeom>
        </p:spPr>
      </p:pic>
    </p:spTree>
    <p:extLst>
      <p:ext uri="{BB962C8B-B14F-4D97-AF65-F5344CB8AC3E}">
        <p14:creationId xmlns:p14="http://schemas.microsoft.com/office/powerpoint/2010/main" val="1237559733"/>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仅标题">
    <p:spTree>
      <p:nvGrpSpPr>
        <p:cNvPr id="1" name=""/>
        <p:cNvGrpSpPr/>
        <p:nvPr/>
      </p:nvGrpSpPr>
      <p:grpSpPr>
        <a:xfrm>
          <a:off x="0" y="0"/>
          <a:ext cx="0" cy="0"/>
          <a:chOff x="0" y="0"/>
          <a:chExt cx="0" cy="0"/>
        </a:xfrm>
      </p:grpSpPr>
      <p:grpSp>
        <p:nvGrpSpPr>
          <p:cNvPr id="150" name="组合 149">
            <a:extLst>
              <a:ext uri="{FF2B5EF4-FFF2-40B4-BE49-F238E27FC236}">
                <a16:creationId xmlns:a16="http://schemas.microsoft.com/office/drawing/2014/main" id="{45BB02EF-6A57-4B20-9385-2D9270BEE648}"/>
              </a:ext>
            </a:extLst>
          </p:cNvPr>
          <p:cNvGrpSpPr/>
          <p:nvPr userDrawn="1"/>
        </p:nvGrpSpPr>
        <p:grpSpPr>
          <a:xfrm>
            <a:off x="6096000" y="1564887"/>
            <a:ext cx="2062800" cy="2061725"/>
            <a:chOff x="699300" y="1194014"/>
            <a:chExt cx="3703320" cy="4871506"/>
          </a:xfrm>
        </p:grpSpPr>
        <p:grpSp>
          <p:nvGrpSpPr>
            <p:cNvPr id="151" name="组合 150">
              <a:extLst>
                <a:ext uri="{FF2B5EF4-FFF2-40B4-BE49-F238E27FC236}">
                  <a16:creationId xmlns:a16="http://schemas.microsoft.com/office/drawing/2014/main" id="{E388A194-8FE2-4776-B300-1CAD7670A985}"/>
                </a:ext>
              </a:extLst>
            </p:cNvPr>
            <p:cNvGrpSpPr/>
            <p:nvPr userDrawn="1"/>
          </p:nvGrpSpPr>
          <p:grpSpPr>
            <a:xfrm>
              <a:off x="1323113" y="1394509"/>
              <a:ext cx="2555694" cy="4671011"/>
              <a:chOff x="1572053" y="1407159"/>
              <a:chExt cx="2555694" cy="4671011"/>
            </a:xfrm>
            <a:solidFill>
              <a:schemeClr val="bg1"/>
            </a:solidFill>
          </p:grpSpPr>
          <p:sp>
            <p:nvSpPr>
              <p:cNvPr id="153" name="矩形 152">
                <a:extLst>
                  <a:ext uri="{FF2B5EF4-FFF2-40B4-BE49-F238E27FC236}">
                    <a16:creationId xmlns:a16="http://schemas.microsoft.com/office/drawing/2014/main" id="{AAED7D39-AC64-478F-97CF-76C3357A128C}"/>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54" name="矩形 153">
                <a:extLst>
                  <a:ext uri="{FF2B5EF4-FFF2-40B4-BE49-F238E27FC236}">
                    <a16:creationId xmlns:a16="http://schemas.microsoft.com/office/drawing/2014/main" id="{F491800E-BF39-4C93-A71B-2F617E74EFE8}"/>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52" name="矩形 151">
              <a:extLst>
                <a:ext uri="{FF2B5EF4-FFF2-40B4-BE49-F238E27FC236}">
                  <a16:creationId xmlns:a16="http://schemas.microsoft.com/office/drawing/2014/main" id="{47280EFE-5EEA-4280-99CB-1D521B17DEE6}"/>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algn="ctr">
                <a:lnSpc>
                  <a:spcPct val="120000"/>
                </a:lnSpc>
              </a:pPr>
              <a:r>
                <a:rPr lang="zh-CN" altLang="en-US" sz="1400" dirty="0">
                  <a:solidFill>
                    <a:schemeClr val="accent1"/>
                  </a:solidFill>
                </a:rPr>
                <a:t>添加后请将图片</a:t>
              </a:r>
              <a:endParaRPr lang="en-US" altLang="zh-CN" sz="1400" dirty="0">
                <a:solidFill>
                  <a:schemeClr val="accent1"/>
                </a:solidFill>
              </a:endParaRPr>
            </a:p>
            <a:p>
              <a:pPr algn="ctr">
                <a:lnSpc>
                  <a:spcPct val="120000"/>
                </a:lnSpc>
              </a:pPr>
              <a:r>
                <a:rPr lang="zh-CN" altLang="en-US" sz="1400" dirty="0">
                  <a:solidFill>
                    <a:schemeClr val="accent1"/>
                  </a:solidFill>
                </a:rPr>
                <a:t>「置于底层」</a:t>
              </a:r>
            </a:p>
          </p:txBody>
        </p:sp>
      </p:grpSp>
      <p:sp>
        <p:nvSpPr>
          <p:cNvPr id="6" name="图片占位符 5">
            <a:extLst>
              <a:ext uri="{FF2B5EF4-FFF2-40B4-BE49-F238E27FC236}">
                <a16:creationId xmlns:a16="http://schemas.microsoft.com/office/drawing/2014/main" id="{A1E42D98-6661-45E0-8E61-6B8463985756}"/>
              </a:ext>
            </a:extLst>
          </p:cNvPr>
          <p:cNvSpPr>
            <a:spLocks noGrp="1"/>
          </p:cNvSpPr>
          <p:nvPr>
            <p:ph type="pic" sz="quarter" idx="18"/>
          </p:nvPr>
        </p:nvSpPr>
        <p:spPr>
          <a:xfrm>
            <a:off x="6112751" y="1551215"/>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grpSp>
        <p:nvGrpSpPr>
          <p:cNvPr id="77" name="组合 76">
            <a:extLst>
              <a:ext uri="{FF2B5EF4-FFF2-40B4-BE49-F238E27FC236}">
                <a16:creationId xmlns:a16="http://schemas.microsoft.com/office/drawing/2014/main" id="{4DA87F84-231B-498E-BD97-FBF4640F589A}"/>
              </a:ext>
            </a:extLst>
          </p:cNvPr>
          <p:cNvGrpSpPr/>
          <p:nvPr userDrawn="1"/>
        </p:nvGrpSpPr>
        <p:grpSpPr>
          <a:xfrm>
            <a:off x="10513493" y="276882"/>
            <a:ext cx="1678507" cy="573228"/>
            <a:chOff x="10513493" y="243589"/>
            <a:chExt cx="1678507" cy="573228"/>
          </a:xfrm>
        </p:grpSpPr>
        <p:sp>
          <p:nvSpPr>
            <p:cNvPr id="78" name="任意多边形: 形状 77">
              <a:extLst>
                <a:ext uri="{FF2B5EF4-FFF2-40B4-BE49-F238E27FC236}">
                  <a16:creationId xmlns:a16="http://schemas.microsoft.com/office/drawing/2014/main" id="{234BC7E1-028A-4463-99ED-1994A3ADEC14}"/>
                </a:ext>
              </a:extLst>
            </p:cNvPr>
            <p:cNvSpPr/>
            <p:nvPr userDrawn="1"/>
          </p:nvSpPr>
          <p:spPr>
            <a:xfrm>
              <a:off x="10513493" y="243589"/>
              <a:ext cx="1678507"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grpSp>
          <p:nvGrpSpPr>
            <p:cNvPr id="79" name="ba3e13bc-cc22-40db-8abb-361298693e2c"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34B27AC-03D0-43AE-8217-67427EEA8247}"/>
                </a:ext>
              </a:extLst>
            </p:cNvPr>
            <p:cNvGrpSpPr>
              <a:grpSpLocks noChangeAspect="1"/>
            </p:cNvGrpSpPr>
            <p:nvPr userDrawn="1">
              <p:custDataLst>
                <p:tags r:id="rId1"/>
              </p:custDataLst>
            </p:nvPr>
          </p:nvGrpSpPr>
          <p:grpSpPr>
            <a:xfrm>
              <a:off x="10764993" y="322121"/>
              <a:ext cx="1259367" cy="366473"/>
              <a:chOff x="2866708" y="2481344"/>
              <a:chExt cx="6458593" cy="1879440"/>
            </a:xfrm>
            <a:solidFill>
              <a:schemeClr val="bg1"/>
            </a:solidFill>
          </p:grpSpPr>
          <p:grpSp>
            <p:nvGrpSpPr>
              <p:cNvPr id="80" name="işļïḋé">
                <a:extLst>
                  <a:ext uri="{FF2B5EF4-FFF2-40B4-BE49-F238E27FC236}">
                    <a16:creationId xmlns:a16="http://schemas.microsoft.com/office/drawing/2014/main" id="{34D854C1-0AF3-4854-9869-74AF38BF36B3}"/>
                  </a:ext>
                </a:extLst>
              </p:cNvPr>
              <p:cNvGrpSpPr/>
              <p:nvPr/>
            </p:nvGrpSpPr>
            <p:grpSpPr>
              <a:xfrm>
                <a:off x="2866708" y="2604783"/>
                <a:ext cx="1724148" cy="1756001"/>
                <a:chOff x="4810125" y="3095626"/>
                <a:chExt cx="687388" cy="700088"/>
              </a:xfrm>
              <a:grpFill/>
            </p:grpSpPr>
            <p:sp>
              <p:nvSpPr>
                <p:cNvPr id="109" name="îṥḷïḑe">
                  <a:extLst>
                    <a:ext uri="{FF2B5EF4-FFF2-40B4-BE49-F238E27FC236}">
                      <a16:creationId xmlns:a16="http://schemas.microsoft.com/office/drawing/2014/main" id="{E5799C85-F7B9-4C3F-8640-D1EC9A26DD3F}"/>
                    </a:ext>
                  </a:extLst>
                </p:cNvPr>
                <p:cNvSpPr/>
                <p:nvPr/>
              </p:nvSpPr>
              <p:spPr bwMode="auto">
                <a:xfrm>
                  <a:off x="4810125" y="3095626"/>
                  <a:ext cx="687388" cy="700088"/>
                </a:xfrm>
                <a:custGeom>
                  <a:avLst/>
                  <a:gdLst>
                    <a:gd name="T0" fmla="*/ 104 w 208"/>
                    <a:gd name="T1" fmla="*/ 207 h 210"/>
                    <a:gd name="T2" fmla="*/ 4 w 208"/>
                    <a:gd name="T3" fmla="*/ 105 h 210"/>
                    <a:gd name="T4" fmla="*/ 104 w 208"/>
                    <a:gd name="T5" fmla="*/ 4 h 210"/>
                    <a:gd name="T6" fmla="*/ 204 w 208"/>
                    <a:gd name="T7" fmla="*/ 105 h 210"/>
                    <a:gd name="T8" fmla="*/ 104 w 208"/>
                    <a:gd name="T9" fmla="*/ 207 h 210"/>
                    <a:gd name="T10" fmla="*/ 104 w 208"/>
                    <a:gd name="T11" fmla="*/ 0 h 210"/>
                    <a:gd name="T12" fmla="*/ 0 w 208"/>
                    <a:gd name="T13" fmla="*/ 105 h 210"/>
                    <a:gd name="T14" fmla="*/ 104 w 208"/>
                    <a:gd name="T15" fmla="*/ 210 h 210"/>
                    <a:gd name="T16" fmla="*/ 208 w 208"/>
                    <a:gd name="T17" fmla="*/ 105 h 210"/>
                    <a:gd name="T18" fmla="*/ 104 w 208"/>
                    <a:gd name="T1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10">
                      <a:moveTo>
                        <a:pt x="104" y="207"/>
                      </a:moveTo>
                      <a:cubicBezTo>
                        <a:pt x="49" y="207"/>
                        <a:pt x="4" y="161"/>
                        <a:pt x="4" y="105"/>
                      </a:cubicBezTo>
                      <a:cubicBezTo>
                        <a:pt x="4" y="49"/>
                        <a:pt x="49" y="4"/>
                        <a:pt x="104" y="4"/>
                      </a:cubicBezTo>
                      <a:cubicBezTo>
                        <a:pt x="159" y="4"/>
                        <a:pt x="204" y="49"/>
                        <a:pt x="204" y="105"/>
                      </a:cubicBezTo>
                      <a:cubicBezTo>
                        <a:pt x="204" y="161"/>
                        <a:pt x="159" y="207"/>
                        <a:pt x="104" y="207"/>
                      </a:cubicBezTo>
                      <a:close/>
                      <a:moveTo>
                        <a:pt x="104" y="0"/>
                      </a:moveTo>
                      <a:cubicBezTo>
                        <a:pt x="47" y="0"/>
                        <a:pt x="0" y="47"/>
                        <a:pt x="0" y="105"/>
                      </a:cubicBezTo>
                      <a:cubicBezTo>
                        <a:pt x="0" y="163"/>
                        <a:pt x="47" y="210"/>
                        <a:pt x="104" y="210"/>
                      </a:cubicBezTo>
                      <a:cubicBezTo>
                        <a:pt x="161" y="210"/>
                        <a:pt x="208" y="163"/>
                        <a:pt x="208" y="105"/>
                      </a:cubicBezTo>
                      <a:cubicBezTo>
                        <a:pt x="208" y="47"/>
                        <a:pt x="161" y="0"/>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0" name="îś1îḑê">
                  <a:extLst>
                    <a:ext uri="{FF2B5EF4-FFF2-40B4-BE49-F238E27FC236}">
                      <a16:creationId xmlns:a16="http://schemas.microsoft.com/office/drawing/2014/main" id="{20ED7C58-1F63-41AE-B13B-DB8C2A0B96B9}"/>
                    </a:ext>
                  </a:extLst>
                </p:cNvPr>
                <p:cNvSpPr/>
                <p:nvPr/>
              </p:nvSpPr>
              <p:spPr bwMode="auto">
                <a:xfrm>
                  <a:off x="5384800" y="3559176"/>
                  <a:ext cx="46038" cy="30163"/>
                </a:xfrm>
                <a:custGeom>
                  <a:avLst/>
                  <a:gdLst>
                    <a:gd name="T0" fmla="*/ 29 w 29"/>
                    <a:gd name="T1" fmla="*/ 13 h 19"/>
                    <a:gd name="T2" fmla="*/ 27 w 29"/>
                    <a:gd name="T3" fmla="*/ 19 h 19"/>
                    <a:gd name="T4" fmla="*/ 0 w 29"/>
                    <a:gd name="T5" fmla="*/ 6 h 19"/>
                    <a:gd name="T6" fmla="*/ 4 w 29"/>
                    <a:gd name="T7" fmla="*/ 0 h 19"/>
                    <a:gd name="T8" fmla="*/ 29 w 29"/>
                    <a:gd name="T9" fmla="*/ 13 h 19"/>
                  </a:gdLst>
                  <a:ahLst/>
                  <a:cxnLst>
                    <a:cxn ang="0">
                      <a:pos x="T0" y="T1"/>
                    </a:cxn>
                    <a:cxn ang="0">
                      <a:pos x="T2" y="T3"/>
                    </a:cxn>
                    <a:cxn ang="0">
                      <a:pos x="T4" y="T5"/>
                    </a:cxn>
                    <a:cxn ang="0">
                      <a:pos x="T6" y="T7"/>
                    </a:cxn>
                    <a:cxn ang="0">
                      <a:pos x="T8" y="T9"/>
                    </a:cxn>
                  </a:cxnLst>
                  <a:rect l="0" t="0" r="r" b="b"/>
                  <a:pathLst>
                    <a:path w="29" h="19">
                      <a:moveTo>
                        <a:pt x="29" y="13"/>
                      </a:moveTo>
                      <a:lnTo>
                        <a:pt x="27" y="19"/>
                      </a:lnTo>
                      <a:lnTo>
                        <a:pt x="0" y="6"/>
                      </a:lnTo>
                      <a:lnTo>
                        <a:pt x="4" y="0"/>
                      </a:lnTo>
                      <a:lnTo>
                        <a:pt x="29"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1" name="ïṧ1íḍè">
                  <a:extLst>
                    <a:ext uri="{FF2B5EF4-FFF2-40B4-BE49-F238E27FC236}">
                      <a16:creationId xmlns:a16="http://schemas.microsoft.com/office/drawing/2014/main" id="{53460119-47A1-47A5-B2EF-57A6B5401B4A}"/>
                    </a:ext>
                  </a:extLst>
                </p:cNvPr>
                <p:cNvSpPr/>
                <p:nvPr/>
              </p:nvSpPr>
              <p:spPr bwMode="auto">
                <a:xfrm>
                  <a:off x="5405438" y="3479801"/>
                  <a:ext cx="49213" cy="42863"/>
                </a:xfrm>
                <a:custGeom>
                  <a:avLst/>
                  <a:gdLst>
                    <a:gd name="T0" fmla="*/ 31 w 31"/>
                    <a:gd name="T1" fmla="*/ 14 h 27"/>
                    <a:gd name="T2" fmla="*/ 29 w 31"/>
                    <a:gd name="T3" fmla="*/ 21 h 27"/>
                    <a:gd name="T4" fmla="*/ 19 w 31"/>
                    <a:gd name="T5" fmla="*/ 18 h 27"/>
                    <a:gd name="T6" fmla="*/ 0 w 31"/>
                    <a:gd name="T7" fmla="*/ 27 h 27"/>
                    <a:gd name="T8" fmla="*/ 2 w 31"/>
                    <a:gd name="T9" fmla="*/ 18 h 27"/>
                    <a:gd name="T10" fmla="*/ 14 w 31"/>
                    <a:gd name="T11" fmla="*/ 14 h 27"/>
                    <a:gd name="T12" fmla="*/ 4 w 31"/>
                    <a:gd name="T13" fmla="*/ 6 h 27"/>
                    <a:gd name="T14" fmla="*/ 4 w 31"/>
                    <a:gd name="T15" fmla="*/ 0 h 27"/>
                    <a:gd name="T16" fmla="*/ 19 w 31"/>
                    <a:gd name="T17" fmla="*/ 12 h 27"/>
                    <a:gd name="T18" fmla="*/ 31 w 31"/>
                    <a:gd name="T19"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7">
                      <a:moveTo>
                        <a:pt x="31" y="14"/>
                      </a:moveTo>
                      <a:lnTo>
                        <a:pt x="29" y="21"/>
                      </a:lnTo>
                      <a:lnTo>
                        <a:pt x="19" y="18"/>
                      </a:lnTo>
                      <a:lnTo>
                        <a:pt x="0" y="27"/>
                      </a:lnTo>
                      <a:lnTo>
                        <a:pt x="2" y="18"/>
                      </a:lnTo>
                      <a:lnTo>
                        <a:pt x="14" y="14"/>
                      </a:lnTo>
                      <a:lnTo>
                        <a:pt x="4" y="6"/>
                      </a:lnTo>
                      <a:lnTo>
                        <a:pt x="4" y="0"/>
                      </a:lnTo>
                      <a:lnTo>
                        <a:pt x="19" y="12"/>
                      </a:lnTo>
                      <a:lnTo>
                        <a:pt x="3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2" name="íš1íḓè">
                  <a:extLst>
                    <a:ext uri="{FF2B5EF4-FFF2-40B4-BE49-F238E27FC236}">
                      <a16:creationId xmlns:a16="http://schemas.microsoft.com/office/drawing/2014/main" id="{30CA4CB4-CF6A-4756-9702-8072291BC222}"/>
                    </a:ext>
                  </a:extLst>
                </p:cNvPr>
                <p:cNvSpPr/>
                <p:nvPr/>
              </p:nvSpPr>
              <p:spPr bwMode="auto">
                <a:xfrm>
                  <a:off x="5391150" y="3522663"/>
                  <a:ext cx="50800" cy="36513"/>
                </a:xfrm>
                <a:custGeom>
                  <a:avLst/>
                  <a:gdLst>
                    <a:gd name="T0" fmla="*/ 32 w 32"/>
                    <a:gd name="T1" fmla="*/ 17 h 23"/>
                    <a:gd name="T2" fmla="*/ 32 w 32"/>
                    <a:gd name="T3" fmla="*/ 23 h 23"/>
                    <a:gd name="T4" fmla="*/ 9 w 32"/>
                    <a:gd name="T5" fmla="*/ 15 h 23"/>
                    <a:gd name="T6" fmla="*/ 7 w 32"/>
                    <a:gd name="T7" fmla="*/ 23 h 23"/>
                    <a:gd name="T8" fmla="*/ 0 w 32"/>
                    <a:gd name="T9" fmla="*/ 21 h 23"/>
                    <a:gd name="T10" fmla="*/ 9 w 32"/>
                    <a:gd name="T11" fmla="*/ 0 h 23"/>
                    <a:gd name="T12" fmla="*/ 13 w 32"/>
                    <a:gd name="T13" fmla="*/ 2 h 23"/>
                    <a:gd name="T14" fmla="*/ 11 w 32"/>
                    <a:gd name="T15" fmla="*/ 8 h 23"/>
                    <a:gd name="T16" fmla="*/ 32 w 32"/>
                    <a:gd name="T1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3">
                      <a:moveTo>
                        <a:pt x="32" y="17"/>
                      </a:moveTo>
                      <a:lnTo>
                        <a:pt x="32" y="23"/>
                      </a:lnTo>
                      <a:lnTo>
                        <a:pt x="9" y="15"/>
                      </a:lnTo>
                      <a:lnTo>
                        <a:pt x="7" y="23"/>
                      </a:lnTo>
                      <a:lnTo>
                        <a:pt x="0" y="21"/>
                      </a:lnTo>
                      <a:lnTo>
                        <a:pt x="9" y="0"/>
                      </a:lnTo>
                      <a:lnTo>
                        <a:pt x="13" y="2"/>
                      </a:lnTo>
                      <a:lnTo>
                        <a:pt x="11" y="8"/>
                      </a:lnTo>
                      <a:lnTo>
                        <a:pt x="32"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13" name="îṡḻîḑé">
                  <a:extLst>
                    <a:ext uri="{FF2B5EF4-FFF2-40B4-BE49-F238E27FC236}">
                      <a16:creationId xmlns:a16="http://schemas.microsoft.com/office/drawing/2014/main" id="{916C80DF-8158-4C23-B4F0-1440F3DA877A}"/>
                    </a:ext>
                  </a:extLst>
                </p:cNvPr>
                <p:cNvSpPr/>
                <p:nvPr/>
              </p:nvSpPr>
              <p:spPr bwMode="auto">
                <a:xfrm>
                  <a:off x="5368925" y="3579813"/>
                  <a:ext cx="46038" cy="46038"/>
                </a:xfrm>
                <a:custGeom>
                  <a:avLst/>
                  <a:gdLst>
                    <a:gd name="T0" fmla="*/ 0 w 14"/>
                    <a:gd name="T1" fmla="*/ 6 h 14"/>
                    <a:gd name="T2" fmla="*/ 1 w 14"/>
                    <a:gd name="T3" fmla="*/ 3 h 14"/>
                    <a:gd name="T4" fmla="*/ 4 w 14"/>
                    <a:gd name="T5" fmla="*/ 1 h 14"/>
                    <a:gd name="T6" fmla="*/ 8 w 14"/>
                    <a:gd name="T7" fmla="*/ 1 h 14"/>
                    <a:gd name="T8" fmla="*/ 6 w 14"/>
                    <a:gd name="T9" fmla="*/ 4 h 14"/>
                    <a:gd name="T10" fmla="*/ 5 w 14"/>
                    <a:gd name="T11" fmla="*/ 3 h 14"/>
                    <a:gd name="T12" fmla="*/ 3 w 14"/>
                    <a:gd name="T13" fmla="*/ 5 h 14"/>
                    <a:gd name="T14" fmla="*/ 3 w 14"/>
                    <a:gd name="T15" fmla="*/ 6 h 14"/>
                    <a:gd name="T16" fmla="*/ 3 w 14"/>
                    <a:gd name="T17" fmla="*/ 7 h 14"/>
                    <a:gd name="T18" fmla="*/ 4 w 14"/>
                    <a:gd name="T19" fmla="*/ 7 h 14"/>
                    <a:gd name="T20" fmla="*/ 6 w 14"/>
                    <a:gd name="T21" fmla="*/ 6 h 14"/>
                    <a:gd name="T22" fmla="*/ 9 w 14"/>
                    <a:gd name="T23" fmla="*/ 4 h 14"/>
                    <a:gd name="T24" fmla="*/ 11 w 14"/>
                    <a:gd name="T25" fmla="*/ 3 h 14"/>
                    <a:gd name="T26" fmla="*/ 13 w 14"/>
                    <a:gd name="T27" fmla="*/ 4 h 14"/>
                    <a:gd name="T28" fmla="*/ 14 w 14"/>
                    <a:gd name="T29" fmla="*/ 6 h 14"/>
                    <a:gd name="T30" fmla="*/ 14 w 14"/>
                    <a:gd name="T31" fmla="*/ 8 h 14"/>
                    <a:gd name="T32" fmla="*/ 13 w 14"/>
                    <a:gd name="T33" fmla="*/ 11 h 14"/>
                    <a:gd name="T34" fmla="*/ 10 w 14"/>
                    <a:gd name="T35" fmla="*/ 14 h 14"/>
                    <a:gd name="T36" fmla="*/ 6 w 14"/>
                    <a:gd name="T37" fmla="*/ 13 h 14"/>
                    <a:gd name="T38" fmla="*/ 7 w 14"/>
                    <a:gd name="T39" fmla="*/ 11 h 14"/>
                    <a:gd name="T40" fmla="*/ 10 w 14"/>
                    <a:gd name="T41" fmla="*/ 11 h 14"/>
                    <a:gd name="T42" fmla="*/ 11 w 14"/>
                    <a:gd name="T43" fmla="*/ 10 h 14"/>
                    <a:gd name="T44" fmla="*/ 12 w 14"/>
                    <a:gd name="T45" fmla="*/ 8 h 14"/>
                    <a:gd name="T46" fmla="*/ 11 w 14"/>
                    <a:gd name="T47" fmla="*/ 6 h 14"/>
                    <a:gd name="T48" fmla="*/ 10 w 14"/>
                    <a:gd name="T49" fmla="*/ 6 h 14"/>
                    <a:gd name="T50" fmla="*/ 9 w 14"/>
                    <a:gd name="T51" fmla="*/ 7 h 14"/>
                    <a:gd name="T52" fmla="*/ 7 w 14"/>
                    <a:gd name="T53" fmla="*/ 8 h 14"/>
                    <a:gd name="T54" fmla="*/ 5 w 14"/>
                    <a:gd name="T55" fmla="*/ 10 h 14"/>
                    <a:gd name="T56" fmla="*/ 2 w 14"/>
                    <a:gd name="T57" fmla="*/ 9 h 14"/>
                    <a:gd name="T58" fmla="*/ 0 w 14"/>
                    <a:gd name="T59" fmla="*/ 8 h 14"/>
                    <a:gd name="T60" fmla="*/ 0 w 14"/>
                    <a:gd name="T6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14">
                      <a:moveTo>
                        <a:pt x="0" y="6"/>
                      </a:moveTo>
                      <a:cubicBezTo>
                        <a:pt x="0" y="5"/>
                        <a:pt x="1" y="4"/>
                        <a:pt x="1" y="3"/>
                      </a:cubicBezTo>
                      <a:cubicBezTo>
                        <a:pt x="2" y="2"/>
                        <a:pt x="3" y="1"/>
                        <a:pt x="4" y="1"/>
                      </a:cubicBezTo>
                      <a:cubicBezTo>
                        <a:pt x="5" y="0"/>
                        <a:pt x="7" y="1"/>
                        <a:pt x="8" y="1"/>
                      </a:cubicBezTo>
                      <a:cubicBezTo>
                        <a:pt x="6" y="4"/>
                        <a:pt x="6" y="4"/>
                        <a:pt x="6" y="4"/>
                      </a:cubicBezTo>
                      <a:cubicBezTo>
                        <a:pt x="6" y="3"/>
                        <a:pt x="5" y="3"/>
                        <a:pt x="5" y="3"/>
                      </a:cubicBezTo>
                      <a:cubicBezTo>
                        <a:pt x="4" y="4"/>
                        <a:pt x="4" y="4"/>
                        <a:pt x="3" y="5"/>
                      </a:cubicBezTo>
                      <a:cubicBezTo>
                        <a:pt x="3" y="5"/>
                        <a:pt x="2" y="6"/>
                        <a:pt x="3" y="6"/>
                      </a:cubicBezTo>
                      <a:cubicBezTo>
                        <a:pt x="3" y="7"/>
                        <a:pt x="3" y="7"/>
                        <a:pt x="3" y="7"/>
                      </a:cubicBezTo>
                      <a:cubicBezTo>
                        <a:pt x="3" y="7"/>
                        <a:pt x="4" y="7"/>
                        <a:pt x="4" y="7"/>
                      </a:cubicBezTo>
                      <a:cubicBezTo>
                        <a:pt x="4" y="7"/>
                        <a:pt x="5" y="7"/>
                        <a:pt x="6" y="6"/>
                      </a:cubicBezTo>
                      <a:cubicBezTo>
                        <a:pt x="7" y="5"/>
                        <a:pt x="8" y="4"/>
                        <a:pt x="9" y="4"/>
                      </a:cubicBezTo>
                      <a:cubicBezTo>
                        <a:pt x="9" y="4"/>
                        <a:pt x="10" y="3"/>
                        <a:pt x="11" y="3"/>
                      </a:cubicBezTo>
                      <a:cubicBezTo>
                        <a:pt x="11" y="3"/>
                        <a:pt x="12" y="4"/>
                        <a:pt x="13" y="4"/>
                      </a:cubicBezTo>
                      <a:cubicBezTo>
                        <a:pt x="13" y="5"/>
                        <a:pt x="14" y="5"/>
                        <a:pt x="14" y="6"/>
                      </a:cubicBezTo>
                      <a:cubicBezTo>
                        <a:pt x="14" y="7"/>
                        <a:pt x="14" y="7"/>
                        <a:pt x="14" y="8"/>
                      </a:cubicBezTo>
                      <a:cubicBezTo>
                        <a:pt x="14" y="9"/>
                        <a:pt x="14" y="10"/>
                        <a:pt x="13" y="11"/>
                      </a:cubicBezTo>
                      <a:cubicBezTo>
                        <a:pt x="12" y="12"/>
                        <a:pt x="11" y="13"/>
                        <a:pt x="10" y="14"/>
                      </a:cubicBezTo>
                      <a:cubicBezTo>
                        <a:pt x="9" y="14"/>
                        <a:pt x="7" y="14"/>
                        <a:pt x="6" y="13"/>
                      </a:cubicBezTo>
                      <a:cubicBezTo>
                        <a:pt x="7" y="11"/>
                        <a:pt x="7" y="11"/>
                        <a:pt x="7" y="11"/>
                      </a:cubicBezTo>
                      <a:cubicBezTo>
                        <a:pt x="8" y="11"/>
                        <a:pt x="9" y="11"/>
                        <a:pt x="10" y="11"/>
                      </a:cubicBezTo>
                      <a:cubicBezTo>
                        <a:pt x="10" y="11"/>
                        <a:pt x="11" y="10"/>
                        <a:pt x="11" y="10"/>
                      </a:cubicBezTo>
                      <a:cubicBezTo>
                        <a:pt x="12" y="9"/>
                        <a:pt x="12" y="8"/>
                        <a:pt x="12" y="8"/>
                      </a:cubicBezTo>
                      <a:cubicBezTo>
                        <a:pt x="12" y="7"/>
                        <a:pt x="12" y="7"/>
                        <a:pt x="11" y="6"/>
                      </a:cubicBezTo>
                      <a:cubicBezTo>
                        <a:pt x="11" y="6"/>
                        <a:pt x="11" y="6"/>
                        <a:pt x="10" y="6"/>
                      </a:cubicBezTo>
                      <a:cubicBezTo>
                        <a:pt x="10" y="6"/>
                        <a:pt x="10" y="6"/>
                        <a:pt x="9" y="7"/>
                      </a:cubicBezTo>
                      <a:cubicBezTo>
                        <a:pt x="9" y="7"/>
                        <a:pt x="8" y="7"/>
                        <a:pt x="7" y="8"/>
                      </a:cubicBezTo>
                      <a:cubicBezTo>
                        <a:pt x="6" y="9"/>
                        <a:pt x="5" y="10"/>
                        <a:pt x="5" y="10"/>
                      </a:cubicBezTo>
                      <a:cubicBezTo>
                        <a:pt x="4" y="10"/>
                        <a:pt x="3" y="10"/>
                        <a:pt x="2" y="9"/>
                      </a:cubicBezTo>
                      <a:cubicBezTo>
                        <a:pt x="1" y="9"/>
                        <a:pt x="1" y="9"/>
                        <a:pt x="0" y="8"/>
                      </a:cubicBezTo>
                      <a:cubicBezTo>
                        <a:pt x="0" y="7"/>
                        <a:pt x="0" y="7"/>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4" name="íSḷiḑé">
                  <a:extLst>
                    <a:ext uri="{FF2B5EF4-FFF2-40B4-BE49-F238E27FC236}">
                      <a16:creationId xmlns:a16="http://schemas.microsoft.com/office/drawing/2014/main" id="{A5432184-5906-45B2-8DE8-7525D4AA7DDB}"/>
                    </a:ext>
                  </a:extLst>
                </p:cNvPr>
                <p:cNvSpPr/>
                <p:nvPr/>
              </p:nvSpPr>
              <p:spPr bwMode="auto">
                <a:xfrm>
                  <a:off x="5335588" y="3616326"/>
                  <a:ext cx="60325" cy="52388"/>
                </a:xfrm>
                <a:custGeom>
                  <a:avLst/>
                  <a:gdLst>
                    <a:gd name="T0" fmla="*/ 12 w 18"/>
                    <a:gd name="T1" fmla="*/ 9 h 16"/>
                    <a:gd name="T2" fmla="*/ 10 w 18"/>
                    <a:gd name="T3" fmla="*/ 8 h 16"/>
                    <a:gd name="T4" fmla="*/ 9 w 18"/>
                    <a:gd name="T5" fmla="*/ 9 h 16"/>
                    <a:gd name="T6" fmla="*/ 8 w 18"/>
                    <a:gd name="T7" fmla="*/ 9 h 16"/>
                    <a:gd name="T8" fmla="*/ 8 w 18"/>
                    <a:gd name="T9" fmla="*/ 10 h 16"/>
                    <a:gd name="T10" fmla="*/ 12 w 18"/>
                    <a:gd name="T11" fmla="*/ 14 h 16"/>
                    <a:gd name="T12" fmla="*/ 10 w 18"/>
                    <a:gd name="T13" fmla="*/ 16 h 16"/>
                    <a:gd name="T14" fmla="*/ 0 w 18"/>
                    <a:gd name="T15" fmla="*/ 7 h 16"/>
                    <a:gd name="T16" fmla="*/ 4 w 18"/>
                    <a:gd name="T17" fmla="*/ 2 h 16"/>
                    <a:gd name="T18" fmla="*/ 6 w 18"/>
                    <a:gd name="T19" fmla="*/ 0 h 16"/>
                    <a:gd name="T20" fmla="*/ 8 w 18"/>
                    <a:gd name="T21" fmla="*/ 0 h 16"/>
                    <a:gd name="T22" fmla="*/ 10 w 18"/>
                    <a:gd name="T23" fmla="*/ 1 h 16"/>
                    <a:gd name="T24" fmla="*/ 12 w 18"/>
                    <a:gd name="T25" fmla="*/ 3 h 16"/>
                    <a:gd name="T26" fmla="*/ 11 w 18"/>
                    <a:gd name="T27" fmla="*/ 6 h 16"/>
                    <a:gd name="T28" fmla="*/ 12 w 18"/>
                    <a:gd name="T29" fmla="*/ 6 h 16"/>
                    <a:gd name="T30" fmla="*/ 15 w 18"/>
                    <a:gd name="T31" fmla="*/ 6 h 16"/>
                    <a:gd name="T32" fmla="*/ 18 w 18"/>
                    <a:gd name="T33" fmla="*/ 7 h 16"/>
                    <a:gd name="T34" fmla="*/ 16 w 18"/>
                    <a:gd name="T35" fmla="*/ 9 h 16"/>
                    <a:gd name="T36" fmla="*/ 12 w 18"/>
                    <a:gd name="T37" fmla="*/ 9 h 16"/>
                    <a:gd name="T38" fmla="*/ 9 w 18"/>
                    <a:gd name="T39" fmla="*/ 5 h 16"/>
                    <a:gd name="T40" fmla="*/ 9 w 18"/>
                    <a:gd name="T41" fmla="*/ 4 h 16"/>
                    <a:gd name="T42" fmla="*/ 8 w 18"/>
                    <a:gd name="T43" fmla="*/ 3 h 16"/>
                    <a:gd name="T44" fmla="*/ 7 w 18"/>
                    <a:gd name="T45" fmla="*/ 3 h 16"/>
                    <a:gd name="T46" fmla="*/ 6 w 18"/>
                    <a:gd name="T47" fmla="*/ 3 h 16"/>
                    <a:gd name="T48" fmla="*/ 5 w 18"/>
                    <a:gd name="T49" fmla="*/ 5 h 16"/>
                    <a:gd name="T50" fmla="*/ 3 w 18"/>
                    <a:gd name="T51" fmla="*/ 6 h 16"/>
                    <a:gd name="T52" fmla="*/ 6 w 18"/>
                    <a:gd name="T53" fmla="*/ 8 h 16"/>
                    <a:gd name="T54" fmla="*/ 7 w 18"/>
                    <a:gd name="T55" fmla="*/ 7 h 16"/>
                    <a:gd name="T56" fmla="*/ 9 w 18"/>
                    <a:gd name="T57"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16">
                      <a:moveTo>
                        <a:pt x="12" y="9"/>
                      </a:moveTo>
                      <a:cubicBezTo>
                        <a:pt x="11" y="8"/>
                        <a:pt x="10" y="8"/>
                        <a:pt x="10" y="8"/>
                      </a:cubicBezTo>
                      <a:cubicBezTo>
                        <a:pt x="10" y="8"/>
                        <a:pt x="9" y="8"/>
                        <a:pt x="9" y="9"/>
                      </a:cubicBezTo>
                      <a:cubicBezTo>
                        <a:pt x="9" y="9"/>
                        <a:pt x="8" y="9"/>
                        <a:pt x="8" y="9"/>
                      </a:cubicBezTo>
                      <a:cubicBezTo>
                        <a:pt x="8" y="10"/>
                        <a:pt x="8" y="10"/>
                        <a:pt x="8" y="10"/>
                      </a:cubicBezTo>
                      <a:cubicBezTo>
                        <a:pt x="12" y="14"/>
                        <a:pt x="12" y="14"/>
                        <a:pt x="12" y="14"/>
                      </a:cubicBezTo>
                      <a:cubicBezTo>
                        <a:pt x="10" y="16"/>
                        <a:pt x="10" y="16"/>
                        <a:pt x="10" y="16"/>
                      </a:cubicBezTo>
                      <a:cubicBezTo>
                        <a:pt x="0" y="7"/>
                        <a:pt x="0" y="7"/>
                        <a:pt x="0" y="7"/>
                      </a:cubicBezTo>
                      <a:cubicBezTo>
                        <a:pt x="4" y="2"/>
                        <a:pt x="4" y="2"/>
                        <a:pt x="4" y="2"/>
                      </a:cubicBezTo>
                      <a:cubicBezTo>
                        <a:pt x="5" y="1"/>
                        <a:pt x="6" y="1"/>
                        <a:pt x="6" y="0"/>
                      </a:cubicBezTo>
                      <a:cubicBezTo>
                        <a:pt x="7" y="0"/>
                        <a:pt x="8" y="0"/>
                        <a:pt x="8" y="0"/>
                      </a:cubicBezTo>
                      <a:cubicBezTo>
                        <a:pt x="9" y="0"/>
                        <a:pt x="10" y="1"/>
                        <a:pt x="10" y="1"/>
                      </a:cubicBezTo>
                      <a:cubicBezTo>
                        <a:pt x="11" y="2"/>
                        <a:pt x="11" y="3"/>
                        <a:pt x="12" y="3"/>
                      </a:cubicBezTo>
                      <a:cubicBezTo>
                        <a:pt x="12" y="4"/>
                        <a:pt x="11" y="5"/>
                        <a:pt x="11" y="6"/>
                      </a:cubicBezTo>
                      <a:cubicBezTo>
                        <a:pt x="11" y="6"/>
                        <a:pt x="12" y="6"/>
                        <a:pt x="12" y="6"/>
                      </a:cubicBezTo>
                      <a:cubicBezTo>
                        <a:pt x="13" y="6"/>
                        <a:pt x="14" y="6"/>
                        <a:pt x="15" y="6"/>
                      </a:cubicBezTo>
                      <a:cubicBezTo>
                        <a:pt x="18" y="7"/>
                        <a:pt x="18" y="7"/>
                        <a:pt x="18" y="7"/>
                      </a:cubicBezTo>
                      <a:cubicBezTo>
                        <a:pt x="16" y="9"/>
                        <a:pt x="16" y="9"/>
                        <a:pt x="16" y="9"/>
                      </a:cubicBezTo>
                      <a:cubicBezTo>
                        <a:pt x="12" y="9"/>
                        <a:pt x="12" y="9"/>
                        <a:pt x="12" y="9"/>
                      </a:cubicBezTo>
                      <a:close/>
                      <a:moveTo>
                        <a:pt x="9" y="5"/>
                      </a:moveTo>
                      <a:cubicBezTo>
                        <a:pt x="9" y="5"/>
                        <a:pt x="9" y="4"/>
                        <a:pt x="9" y="4"/>
                      </a:cubicBezTo>
                      <a:cubicBezTo>
                        <a:pt x="9" y="4"/>
                        <a:pt x="9" y="4"/>
                        <a:pt x="8" y="3"/>
                      </a:cubicBezTo>
                      <a:cubicBezTo>
                        <a:pt x="8" y="3"/>
                        <a:pt x="8" y="3"/>
                        <a:pt x="7" y="3"/>
                      </a:cubicBezTo>
                      <a:cubicBezTo>
                        <a:pt x="7" y="3"/>
                        <a:pt x="7" y="3"/>
                        <a:pt x="6" y="3"/>
                      </a:cubicBezTo>
                      <a:cubicBezTo>
                        <a:pt x="6" y="3"/>
                        <a:pt x="6" y="4"/>
                        <a:pt x="5" y="5"/>
                      </a:cubicBezTo>
                      <a:cubicBezTo>
                        <a:pt x="3" y="6"/>
                        <a:pt x="3" y="6"/>
                        <a:pt x="3" y="6"/>
                      </a:cubicBezTo>
                      <a:cubicBezTo>
                        <a:pt x="6" y="8"/>
                        <a:pt x="6" y="8"/>
                        <a:pt x="6" y="8"/>
                      </a:cubicBezTo>
                      <a:cubicBezTo>
                        <a:pt x="7" y="7"/>
                        <a:pt x="7" y="7"/>
                        <a:pt x="7" y="7"/>
                      </a:cubicBezTo>
                      <a:cubicBezTo>
                        <a:pt x="8" y="6"/>
                        <a:pt x="9" y="5"/>
                        <a:pt x="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5" name="iṩ1ïḋè">
                  <a:extLst>
                    <a:ext uri="{FF2B5EF4-FFF2-40B4-BE49-F238E27FC236}">
                      <a16:creationId xmlns:a16="http://schemas.microsoft.com/office/drawing/2014/main" id="{0A6D5D8D-2AA8-4E86-99CD-9EDF3A000639}"/>
                    </a:ext>
                  </a:extLst>
                </p:cNvPr>
                <p:cNvSpPr/>
                <p:nvPr/>
              </p:nvSpPr>
              <p:spPr bwMode="auto">
                <a:xfrm>
                  <a:off x="5302250" y="3641726"/>
                  <a:ext cx="57150" cy="57150"/>
                </a:xfrm>
                <a:custGeom>
                  <a:avLst/>
                  <a:gdLst>
                    <a:gd name="T0" fmla="*/ 19 w 36"/>
                    <a:gd name="T1" fmla="*/ 36 h 36"/>
                    <a:gd name="T2" fmla="*/ 0 w 36"/>
                    <a:gd name="T3" fmla="*/ 15 h 36"/>
                    <a:gd name="T4" fmla="*/ 17 w 36"/>
                    <a:gd name="T5" fmla="*/ 0 h 36"/>
                    <a:gd name="T6" fmla="*/ 19 w 36"/>
                    <a:gd name="T7" fmla="*/ 5 h 36"/>
                    <a:gd name="T8" fmla="*/ 9 w 36"/>
                    <a:gd name="T9" fmla="*/ 15 h 36"/>
                    <a:gd name="T10" fmla="*/ 13 w 36"/>
                    <a:gd name="T11" fmla="*/ 19 h 36"/>
                    <a:gd name="T12" fmla="*/ 23 w 36"/>
                    <a:gd name="T13" fmla="*/ 11 h 36"/>
                    <a:gd name="T14" fmla="*/ 25 w 36"/>
                    <a:gd name="T15" fmla="*/ 15 h 36"/>
                    <a:gd name="T16" fmla="*/ 15 w 36"/>
                    <a:gd name="T17" fmla="*/ 24 h 36"/>
                    <a:gd name="T18" fmla="*/ 19 w 36"/>
                    <a:gd name="T19" fmla="*/ 30 h 36"/>
                    <a:gd name="T20" fmla="*/ 31 w 36"/>
                    <a:gd name="T21" fmla="*/ 19 h 36"/>
                    <a:gd name="T22" fmla="*/ 36 w 36"/>
                    <a:gd name="T23" fmla="*/ 24 h 36"/>
                    <a:gd name="T24" fmla="*/ 19 w 36"/>
                    <a:gd name="T2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6">
                      <a:moveTo>
                        <a:pt x="19" y="36"/>
                      </a:moveTo>
                      <a:lnTo>
                        <a:pt x="0" y="15"/>
                      </a:lnTo>
                      <a:lnTo>
                        <a:pt x="17" y="0"/>
                      </a:lnTo>
                      <a:lnTo>
                        <a:pt x="19" y="5"/>
                      </a:lnTo>
                      <a:lnTo>
                        <a:pt x="9" y="15"/>
                      </a:lnTo>
                      <a:lnTo>
                        <a:pt x="13" y="19"/>
                      </a:lnTo>
                      <a:lnTo>
                        <a:pt x="23" y="11"/>
                      </a:lnTo>
                      <a:lnTo>
                        <a:pt x="25" y="15"/>
                      </a:lnTo>
                      <a:lnTo>
                        <a:pt x="15" y="24"/>
                      </a:lnTo>
                      <a:lnTo>
                        <a:pt x="19" y="30"/>
                      </a:lnTo>
                      <a:lnTo>
                        <a:pt x="31" y="19"/>
                      </a:lnTo>
                      <a:lnTo>
                        <a:pt x="36" y="24"/>
                      </a:lnTo>
                      <a:lnTo>
                        <a:pt x="19"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6" name="i$ḻíḋê">
                  <a:extLst>
                    <a:ext uri="{FF2B5EF4-FFF2-40B4-BE49-F238E27FC236}">
                      <a16:creationId xmlns:a16="http://schemas.microsoft.com/office/drawing/2014/main" id="{E4DC996D-DC9C-4E32-AA60-000077F15F55}"/>
                    </a:ext>
                  </a:extLst>
                </p:cNvPr>
                <p:cNvSpPr/>
                <p:nvPr/>
              </p:nvSpPr>
              <p:spPr bwMode="auto">
                <a:xfrm>
                  <a:off x="5262563" y="3665538"/>
                  <a:ext cx="46038" cy="53975"/>
                </a:xfrm>
                <a:custGeom>
                  <a:avLst/>
                  <a:gdLst>
                    <a:gd name="T0" fmla="*/ 23 w 29"/>
                    <a:gd name="T1" fmla="*/ 0 h 34"/>
                    <a:gd name="T2" fmla="*/ 29 w 29"/>
                    <a:gd name="T3" fmla="*/ 30 h 34"/>
                    <a:gd name="T4" fmla="*/ 23 w 29"/>
                    <a:gd name="T5" fmla="*/ 34 h 34"/>
                    <a:gd name="T6" fmla="*/ 0 w 29"/>
                    <a:gd name="T7" fmla="*/ 15 h 34"/>
                    <a:gd name="T8" fmla="*/ 7 w 29"/>
                    <a:gd name="T9" fmla="*/ 11 h 34"/>
                    <a:gd name="T10" fmla="*/ 23 w 29"/>
                    <a:gd name="T11" fmla="*/ 25 h 34"/>
                    <a:gd name="T12" fmla="*/ 19 w 29"/>
                    <a:gd name="T13" fmla="*/ 4 h 34"/>
                    <a:gd name="T14" fmla="*/ 23 w 29"/>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4">
                      <a:moveTo>
                        <a:pt x="23" y="0"/>
                      </a:moveTo>
                      <a:lnTo>
                        <a:pt x="29" y="30"/>
                      </a:lnTo>
                      <a:lnTo>
                        <a:pt x="23" y="34"/>
                      </a:lnTo>
                      <a:lnTo>
                        <a:pt x="0" y="15"/>
                      </a:lnTo>
                      <a:lnTo>
                        <a:pt x="7" y="11"/>
                      </a:lnTo>
                      <a:lnTo>
                        <a:pt x="23" y="25"/>
                      </a:lnTo>
                      <a:lnTo>
                        <a:pt x="19" y="4"/>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7" name="íşḷíḑe">
                  <a:extLst>
                    <a:ext uri="{FF2B5EF4-FFF2-40B4-BE49-F238E27FC236}">
                      <a16:creationId xmlns:a16="http://schemas.microsoft.com/office/drawing/2014/main" id="{FE1FD0E9-79CA-4CDF-8BBE-CB55BC37156C}"/>
                    </a:ext>
                  </a:extLst>
                </p:cNvPr>
                <p:cNvSpPr/>
                <p:nvPr/>
              </p:nvSpPr>
              <p:spPr bwMode="auto">
                <a:xfrm>
                  <a:off x="5249863" y="3689351"/>
                  <a:ext cx="26988" cy="42863"/>
                </a:xfrm>
                <a:custGeom>
                  <a:avLst/>
                  <a:gdLst>
                    <a:gd name="T0" fmla="*/ 17 w 17"/>
                    <a:gd name="T1" fmla="*/ 25 h 27"/>
                    <a:gd name="T2" fmla="*/ 12 w 17"/>
                    <a:gd name="T3" fmla="*/ 27 h 27"/>
                    <a:gd name="T4" fmla="*/ 0 w 17"/>
                    <a:gd name="T5" fmla="*/ 2 h 27"/>
                    <a:gd name="T6" fmla="*/ 6 w 17"/>
                    <a:gd name="T7" fmla="*/ 0 h 27"/>
                    <a:gd name="T8" fmla="*/ 17 w 17"/>
                    <a:gd name="T9" fmla="*/ 25 h 27"/>
                  </a:gdLst>
                  <a:ahLst/>
                  <a:cxnLst>
                    <a:cxn ang="0">
                      <a:pos x="T0" y="T1"/>
                    </a:cxn>
                    <a:cxn ang="0">
                      <a:pos x="T2" y="T3"/>
                    </a:cxn>
                    <a:cxn ang="0">
                      <a:pos x="T4" y="T5"/>
                    </a:cxn>
                    <a:cxn ang="0">
                      <a:pos x="T6" y="T7"/>
                    </a:cxn>
                    <a:cxn ang="0">
                      <a:pos x="T8" y="T9"/>
                    </a:cxn>
                  </a:cxnLst>
                  <a:rect l="0" t="0" r="r" b="b"/>
                  <a:pathLst>
                    <a:path w="17" h="27">
                      <a:moveTo>
                        <a:pt x="17" y="25"/>
                      </a:moveTo>
                      <a:lnTo>
                        <a:pt x="12" y="27"/>
                      </a:lnTo>
                      <a:lnTo>
                        <a:pt x="0" y="2"/>
                      </a:lnTo>
                      <a:lnTo>
                        <a:pt x="6" y="0"/>
                      </a:lnTo>
                      <a:lnTo>
                        <a:pt x="17"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8" name="îṡḷiḋe">
                  <a:extLst>
                    <a:ext uri="{FF2B5EF4-FFF2-40B4-BE49-F238E27FC236}">
                      <a16:creationId xmlns:a16="http://schemas.microsoft.com/office/drawing/2014/main" id="{F106A9F1-A9D3-4349-AE91-705A039468A9}"/>
                    </a:ext>
                  </a:extLst>
                </p:cNvPr>
                <p:cNvSpPr/>
                <p:nvPr/>
              </p:nvSpPr>
              <p:spPr bwMode="auto">
                <a:xfrm>
                  <a:off x="5207000" y="3695701"/>
                  <a:ext cx="46038" cy="53975"/>
                </a:xfrm>
                <a:custGeom>
                  <a:avLst/>
                  <a:gdLst>
                    <a:gd name="T0" fmla="*/ 23 w 29"/>
                    <a:gd name="T1" fmla="*/ 0 h 34"/>
                    <a:gd name="T2" fmla="*/ 29 w 29"/>
                    <a:gd name="T3" fmla="*/ 27 h 34"/>
                    <a:gd name="T4" fmla="*/ 25 w 29"/>
                    <a:gd name="T5" fmla="*/ 29 h 34"/>
                    <a:gd name="T6" fmla="*/ 8 w 29"/>
                    <a:gd name="T7" fmla="*/ 15 h 34"/>
                    <a:gd name="T8" fmla="*/ 12 w 29"/>
                    <a:gd name="T9" fmla="*/ 32 h 34"/>
                    <a:gd name="T10" fmla="*/ 8 w 29"/>
                    <a:gd name="T11" fmla="*/ 34 h 34"/>
                    <a:gd name="T12" fmla="*/ 0 w 29"/>
                    <a:gd name="T13" fmla="*/ 6 h 34"/>
                    <a:gd name="T14" fmla="*/ 6 w 29"/>
                    <a:gd name="T15" fmla="*/ 4 h 34"/>
                    <a:gd name="T16" fmla="*/ 23 w 29"/>
                    <a:gd name="T17" fmla="*/ 19 h 34"/>
                    <a:gd name="T18" fmla="*/ 17 w 29"/>
                    <a:gd name="T19" fmla="*/ 2 h 34"/>
                    <a:gd name="T20" fmla="*/ 23 w 29"/>
                    <a:gd name="T2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34">
                      <a:moveTo>
                        <a:pt x="23" y="0"/>
                      </a:moveTo>
                      <a:lnTo>
                        <a:pt x="29" y="27"/>
                      </a:lnTo>
                      <a:lnTo>
                        <a:pt x="25" y="29"/>
                      </a:lnTo>
                      <a:lnTo>
                        <a:pt x="8" y="15"/>
                      </a:lnTo>
                      <a:lnTo>
                        <a:pt x="12" y="32"/>
                      </a:lnTo>
                      <a:lnTo>
                        <a:pt x="8" y="34"/>
                      </a:lnTo>
                      <a:lnTo>
                        <a:pt x="0" y="6"/>
                      </a:lnTo>
                      <a:lnTo>
                        <a:pt x="6" y="4"/>
                      </a:lnTo>
                      <a:lnTo>
                        <a:pt x="23" y="19"/>
                      </a:lnTo>
                      <a:lnTo>
                        <a:pt x="17"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9" name="iSḷîḋè">
                  <a:extLst>
                    <a:ext uri="{FF2B5EF4-FFF2-40B4-BE49-F238E27FC236}">
                      <a16:creationId xmlns:a16="http://schemas.microsoft.com/office/drawing/2014/main" id="{18DEEE7F-1870-4E0F-A241-41D88666E269}"/>
                    </a:ext>
                  </a:extLst>
                </p:cNvPr>
                <p:cNvSpPr/>
                <p:nvPr/>
              </p:nvSpPr>
              <p:spPr bwMode="auto">
                <a:xfrm>
                  <a:off x="5164138" y="3705226"/>
                  <a:ext cx="36513" cy="50800"/>
                </a:xfrm>
                <a:custGeom>
                  <a:avLst/>
                  <a:gdLst>
                    <a:gd name="T0" fmla="*/ 9 w 11"/>
                    <a:gd name="T1" fmla="*/ 8 h 15"/>
                    <a:gd name="T2" fmla="*/ 8 w 11"/>
                    <a:gd name="T3" fmla="*/ 1 h 15"/>
                    <a:gd name="T4" fmla="*/ 11 w 11"/>
                    <a:gd name="T5" fmla="*/ 0 h 15"/>
                    <a:gd name="T6" fmla="*/ 11 w 11"/>
                    <a:gd name="T7" fmla="*/ 7 h 15"/>
                    <a:gd name="T8" fmla="*/ 11 w 11"/>
                    <a:gd name="T9" fmla="*/ 11 h 15"/>
                    <a:gd name="T10" fmla="*/ 11 w 11"/>
                    <a:gd name="T11" fmla="*/ 13 h 15"/>
                    <a:gd name="T12" fmla="*/ 9 w 11"/>
                    <a:gd name="T13" fmla="*/ 14 h 15"/>
                    <a:gd name="T14" fmla="*/ 7 w 11"/>
                    <a:gd name="T15" fmla="*/ 14 h 15"/>
                    <a:gd name="T16" fmla="*/ 4 w 11"/>
                    <a:gd name="T17" fmla="*/ 14 h 15"/>
                    <a:gd name="T18" fmla="*/ 2 w 11"/>
                    <a:gd name="T19" fmla="*/ 13 h 15"/>
                    <a:gd name="T20" fmla="*/ 1 w 11"/>
                    <a:gd name="T21" fmla="*/ 12 h 15"/>
                    <a:gd name="T22" fmla="*/ 1 w 11"/>
                    <a:gd name="T23" fmla="*/ 8 h 15"/>
                    <a:gd name="T24" fmla="*/ 0 w 11"/>
                    <a:gd name="T25" fmla="*/ 1 h 15"/>
                    <a:gd name="T26" fmla="*/ 3 w 11"/>
                    <a:gd name="T27" fmla="*/ 1 h 15"/>
                    <a:gd name="T28" fmla="*/ 3 w 11"/>
                    <a:gd name="T29" fmla="*/ 8 h 15"/>
                    <a:gd name="T30" fmla="*/ 4 w 11"/>
                    <a:gd name="T31" fmla="*/ 11 h 15"/>
                    <a:gd name="T32" fmla="*/ 4 w 11"/>
                    <a:gd name="T33" fmla="*/ 12 h 15"/>
                    <a:gd name="T34" fmla="*/ 6 w 11"/>
                    <a:gd name="T35" fmla="*/ 12 h 15"/>
                    <a:gd name="T36" fmla="*/ 8 w 11"/>
                    <a:gd name="T37" fmla="*/ 12 h 15"/>
                    <a:gd name="T38" fmla="*/ 9 w 11"/>
                    <a:gd name="T39" fmla="*/ 10 h 15"/>
                    <a:gd name="T40" fmla="*/ 9 w 11"/>
                    <a:gd name="T4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15">
                      <a:moveTo>
                        <a:pt x="9" y="8"/>
                      </a:moveTo>
                      <a:cubicBezTo>
                        <a:pt x="8" y="1"/>
                        <a:pt x="8" y="1"/>
                        <a:pt x="8" y="1"/>
                      </a:cubicBezTo>
                      <a:cubicBezTo>
                        <a:pt x="11" y="0"/>
                        <a:pt x="11" y="0"/>
                        <a:pt x="11" y="0"/>
                      </a:cubicBezTo>
                      <a:cubicBezTo>
                        <a:pt x="11" y="7"/>
                        <a:pt x="11" y="7"/>
                        <a:pt x="11" y="7"/>
                      </a:cubicBezTo>
                      <a:cubicBezTo>
                        <a:pt x="11" y="9"/>
                        <a:pt x="11" y="10"/>
                        <a:pt x="11" y="11"/>
                      </a:cubicBezTo>
                      <a:cubicBezTo>
                        <a:pt x="11" y="12"/>
                        <a:pt x="11" y="12"/>
                        <a:pt x="11" y="13"/>
                      </a:cubicBezTo>
                      <a:cubicBezTo>
                        <a:pt x="10" y="13"/>
                        <a:pt x="10" y="14"/>
                        <a:pt x="9" y="14"/>
                      </a:cubicBezTo>
                      <a:cubicBezTo>
                        <a:pt x="9" y="14"/>
                        <a:pt x="8" y="14"/>
                        <a:pt x="7" y="14"/>
                      </a:cubicBezTo>
                      <a:cubicBezTo>
                        <a:pt x="5" y="15"/>
                        <a:pt x="4" y="15"/>
                        <a:pt x="4" y="14"/>
                      </a:cubicBezTo>
                      <a:cubicBezTo>
                        <a:pt x="3" y="14"/>
                        <a:pt x="2" y="14"/>
                        <a:pt x="2" y="13"/>
                      </a:cubicBezTo>
                      <a:cubicBezTo>
                        <a:pt x="2" y="13"/>
                        <a:pt x="1" y="12"/>
                        <a:pt x="1" y="12"/>
                      </a:cubicBezTo>
                      <a:cubicBezTo>
                        <a:pt x="1" y="11"/>
                        <a:pt x="1" y="10"/>
                        <a:pt x="1" y="8"/>
                      </a:cubicBezTo>
                      <a:cubicBezTo>
                        <a:pt x="0" y="1"/>
                        <a:pt x="0" y="1"/>
                        <a:pt x="0" y="1"/>
                      </a:cubicBezTo>
                      <a:cubicBezTo>
                        <a:pt x="3" y="1"/>
                        <a:pt x="3" y="1"/>
                        <a:pt x="3" y="1"/>
                      </a:cubicBezTo>
                      <a:cubicBezTo>
                        <a:pt x="3" y="8"/>
                        <a:pt x="3" y="8"/>
                        <a:pt x="3" y="8"/>
                      </a:cubicBezTo>
                      <a:cubicBezTo>
                        <a:pt x="3" y="9"/>
                        <a:pt x="3" y="10"/>
                        <a:pt x="4" y="11"/>
                      </a:cubicBezTo>
                      <a:cubicBezTo>
                        <a:pt x="4" y="11"/>
                        <a:pt x="4" y="12"/>
                        <a:pt x="4" y="12"/>
                      </a:cubicBezTo>
                      <a:cubicBezTo>
                        <a:pt x="5" y="12"/>
                        <a:pt x="6" y="12"/>
                        <a:pt x="6" y="12"/>
                      </a:cubicBezTo>
                      <a:cubicBezTo>
                        <a:pt x="7" y="12"/>
                        <a:pt x="8" y="12"/>
                        <a:pt x="8" y="12"/>
                      </a:cubicBezTo>
                      <a:cubicBezTo>
                        <a:pt x="8" y="11"/>
                        <a:pt x="9" y="11"/>
                        <a:pt x="9" y="10"/>
                      </a:cubicBezTo>
                      <a:cubicBezTo>
                        <a:pt x="9" y="10"/>
                        <a:pt x="9" y="9"/>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0" name="iŝlíḋê">
                  <a:extLst>
                    <a:ext uri="{FF2B5EF4-FFF2-40B4-BE49-F238E27FC236}">
                      <a16:creationId xmlns:a16="http://schemas.microsoft.com/office/drawing/2014/main" id="{3E0275F9-985C-4367-8663-A0B97EBC76F7}"/>
                    </a:ext>
                  </a:extLst>
                </p:cNvPr>
                <p:cNvSpPr/>
                <p:nvPr/>
              </p:nvSpPr>
              <p:spPr bwMode="auto">
                <a:xfrm>
                  <a:off x="5091113" y="3705226"/>
                  <a:ext cx="42863" cy="47625"/>
                </a:xfrm>
                <a:custGeom>
                  <a:avLst/>
                  <a:gdLst>
                    <a:gd name="T0" fmla="*/ 9 w 13"/>
                    <a:gd name="T1" fmla="*/ 11 h 14"/>
                    <a:gd name="T2" fmla="*/ 10 w 13"/>
                    <a:gd name="T3" fmla="*/ 9 h 14"/>
                    <a:gd name="T4" fmla="*/ 7 w 13"/>
                    <a:gd name="T5" fmla="*/ 9 h 14"/>
                    <a:gd name="T6" fmla="*/ 7 w 13"/>
                    <a:gd name="T7" fmla="*/ 6 h 14"/>
                    <a:gd name="T8" fmla="*/ 13 w 13"/>
                    <a:gd name="T9" fmla="*/ 7 h 14"/>
                    <a:gd name="T10" fmla="*/ 12 w 13"/>
                    <a:gd name="T11" fmla="*/ 13 h 14"/>
                    <a:gd name="T12" fmla="*/ 9 w 13"/>
                    <a:gd name="T13" fmla="*/ 14 h 14"/>
                    <a:gd name="T14" fmla="*/ 6 w 13"/>
                    <a:gd name="T15" fmla="*/ 14 h 14"/>
                    <a:gd name="T16" fmla="*/ 2 w 13"/>
                    <a:gd name="T17" fmla="*/ 12 h 14"/>
                    <a:gd name="T18" fmla="*/ 0 w 13"/>
                    <a:gd name="T19" fmla="*/ 9 h 14"/>
                    <a:gd name="T20" fmla="*/ 0 w 13"/>
                    <a:gd name="T21" fmla="*/ 6 h 14"/>
                    <a:gd name="T22" fmla="*/ 2 w 13"/>
                    <a:gd name="T23" fmla="*/ 2 h 14"/>
                    <a:gd name="T24" fmla="*/ 5 w 13"/>
                    <a:gd name="T25" fmla="*/ 0 h 14"/>
                    <a:gd name="T26" fmla="*/ 8 w 13"/>
                    <a:gd name="T27" fmla="*/ 0 h 14"/>
                    <a:gd name="T28" fmla="*/ 12 w 13"/>
                    <a:gd name="T29" fmla="*/ 2 h 14"/>
                    <a:gd name="T30" fmla="*/ 13 w 13"/>
                    <a:gd name="T31" fmla="*/ 5 h 14"/>
                    <a:gd name="T32" fmla="*/ 10 w 13"/>
                    <a:gd name="T33" fmla="*/ 5 h 14"/>
                    <a:gd name="T34" fmla="*/ 9 w 13"/>
                    <a:gd name="T35" fmla="*/ 3 h 14"/>
                    <a:gd name="T36" fmla="*/ 8 w 13"/>
                    <a:gd name="T37" fmla="*/ 2 h 14"/>
                    <a:gd name="T38" fmla="*/ 5 w 13"/>
                    <a:gd name="T39" fmla="*/ 3 h 14"/>
                    <a:gd name="T40" fmla="*/ 3 w 13"/>
                    <a:gd name="T41" fmla="*/ 6 h 14"/>
                    <a:gd name="T42" fmla="*/ 4 w 13"/>
                    <a:gd name="T43" fmla="*/ 10 h 14"/>
                    <a:gd name="T44" fmla="*/ 6 w 13"/>
                    <a:gd name="T45" fmla="*/ 11 h 14"/>
                    <a:gd name="T46" fmla="*/ 8 w 13"/>
                    <a:gd name="T47" fmla="*/ 11 h 14"/>
                    <a:gd name="T48" fmla="*/ 9 w 13"/>
                    <a:gd name="T49"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14">
                      <a:moveTo>
                        <a:pt x="9" y="11"/>
                      </a:moveTo>
                      <a:cubicBezTo>
                        <a:pt x="10" y="9"/>
                        <a:pt x="10" y="9"/>
                        <a:pt x="10" y="9"/>
                      </a:cubicBezTo>
                      <a:cubicBezTo>
                        <a:pt x="7" y="9"/>
                        <a:pt x="7" y="9"/>
                        <a:pt x="7" y="9"/>
                      </a:cubicBezTo>
                      <a:cubicBezTo>
                        <a:pt x="7" y="6"/>
                        <a:pt x="7" y="6"/>
                        <a:pt x="7" y="6"/>
                      </a:cubicBezTo>
                      <a:cubicBezTo>
                        <a:pt x="13" y="7"/>
                        <a:pt x="13" y="7"/>
                        <a:pt x="13" y="7"/>
                      </a:cubicBezTo>
                      <a:cubicBezTo>
                        <a:pt x="12" y="13"/>
                        <a:pt x="12" y="13"/>
                        <a:pt x="12" y="13"/>
                      </a:cubicBezTo>
                      <a:cubicBezTo>
                        <a:pt x="11" y="13"/>
                        <a:pt x="10" y="13"/>
                        <a:pt x="9" y="14"/>
                      </a:cubicBezTo>
                      <a:cubicBezTo>
                        <a:pt x="8" y="14"/>
                        <a:pt x="7" y="14"/>
                        <a:pt x="6" y="14"/>
                      </a:cubicBezTo>
                      <a:cubicBezTo>
                        <a:pt x="5" y="14"/>
                        <a:pt x="3" y="13"/>
                        <a:pt x="2" y="12"/>
                      </a:cubicBezTo>
                      <a:cubicBezTo>
                        <a:pt x="1" y="12"/>
                        <a:pt x="1" y="11"/>
                        <a:pt x="0" y="9"/>
                      </a:cubicBezTo>
                      <a:cubicBezTo>
                        <a:pt x="0" y="8"/>
                        <a:pt x="0" y="7"/>
                        <a:pt x="0" y="6"/>
                      </a:cubicBezTo>
                      <a:cubicBezTo>
                        <a:pt x="0" y="4"/>
                        <a:pt x="1" y="3"/>
                        <a:pt x="2" y="2"/>
                      </a:cubicBezTo>
                      <a:cubicBezTo>
                        <a:pt x="2" y="1"/>
                        <a:pt x="3" y="1"/>
                        <a:pt x="5" y="0"/>
                      </a:cubicBezTo>
                      <a:cubicBezTo>
                        <a:pt x="6" y="0"/>
                        <a:pt x="7" y="0"/>
                        <a:pt x="8" y="0"/>
                      </a:cubicBezTo>
                      <a:cubicBezTo>
                        <a:pt x="10" y="0"/>
                        <a:pt x="11" y="1"/>
                        <a:pt x="12" y="2"/>
                      </a:cubicBezTo>
                      <a:cubicBezTo>
                        <a:pt x="13" y="2"/>
                        <a:pt x="13" y="3"/>
                        <a:pt x="13" y="5"/>
                      </a:cubicBezTo>
                      <a:cubicBezTo>
                        <a:pt x="10" y="5"/>
                        <a:pt x="10" y="5"/>
                        <a:pt x="10" y="5"/>
                      </a:cubicBezTo>
                      <a:cubicBezTo>
                        <a:pt x="10" y="4"/>
                        <a:pt x="10" y="4"/>
                        <a:pt x="9" y="3"/>
                      </a:cubicBezTo>
                      <a:cubicBezTo>
                        <a:pt x="9" y="3"/>
                        <a:pt x="8" y="2"/>
                        <a:pt x="8" y="2"/>
                      </a:cubicBezTo>
                      <a:cubicBezTo>
                        <a:pt x="6" y="2"/>
                        <a:pt x="5" y="2"/>
                        <a:pt x="5" y="3"/>
                      </a:cubicBezTo>
                      <a:cubicBezTo>
                        <a:pt x="4" y="4"/>
                        <a:pt x="3" y="5"/>
                        <a:pt x="3" y="6"/>
                      </a:cubicBezTo>
                      <a:cubicBezTo>
                        <a:pt x="3" y="8"/>
                        <a:pt x="3" y="9"/>
                        <a:pt x="4" y="10"/>
                      </a:cubicBezTo>
                      <a:cubicBezTo>
                        <a:pt x="4" y="11"/>
                        <a:pt x="5" y="11"/>
                        <a:pt x="6" y="11"/>
                      </a:cubicBezTo>
                      <a:cubicBezTo>
                        <a:pt x="7" y="12"/>
                        <a:pt x="7" y="12"/>
                        <a:pt x="8" y="11"/>
                      </a:cubicBezTo>
                      <a:cubicBezTo>
                        <a:pt x="9" y="11"/>
                        <a:pt x="9" y="11"/>
                        <a:pt x="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1" name="íṥḷïdé">
                  <a:extLst>
                    <a:ext uri="{FF2B5EF4-FFF2-40B4-BE49-F238E27FC236}">
                      <a16:creationId xmlns:a16="http://schemas.microsoft.com/office/drawing/2014/main" id="{B4E0CD53-43BA-4701-B695-9B41B8567070}"/>
                    </a:ext>
                  </a:extLst>
                </p:cNvPr>
                <p:cNvSpPr/>
                <p:nvPr/>
              </p:nvSpPr>
              <p:spPr bwMode="auto">
                <a:xfrm>
                  <a:off x="5038725" y="3689351"/>
                  <a:ext cx="49213" cy="52388"/>
                </a:xfrm>
                <a:custGeom>
                  <a:avLst/>
                  <a:gdLst>
                    <a:gd name="T0" fmla="*/ 21 w 31"/>
                    <a:gd name="T1" fmla="*/ 23 h 33"/>
                    <a:gd name="T2" fmla="*/ 27 w 31"/>
                    <a:gd name="T3" fmla="*/ 6 h 33"/>
                    <a:gd name="T4" fmla="*/ 31 w 31"/>
                    <a:gd name="T5" fmla="*/ 8 h 33"/>
                    <a:gd name="T6" fmla="*/ 23 w 31"/>
                    <a:gd name="T7" fmla="*/ 33 h 33"/>
                    <a:gd name="T8" fmla="*/ 16 w 31"/>
                    <a:gd name="T9" fmla="*/ 31 h 33"/>
                    <a:gd name="T10" fmla="*/ 12 w 31"/>
                    <a:gd name="T11" fmla="*/ 10 h 33"/>
                    <a:gd name="T12" fmla="*/ 6 w 31"/>
                    <a:gd name="T13" fmla="*/ 29 h 33"/>
                    <a:gd name="T14" fmla="*/ 0 w 31"/>
                    <a:gd name="T15" fmla="*/ 27 h 33"/>
                    <a:gd name="T16" fmla="*/ 10 w 31"/>
                    <a:gd name="T17" fmla="*/ 0 h 33"/>
                    <a:gd name="T18" fmla="*/ 14 w 31"/>
                    <a:gd name="T19" fmla="*/ 2 h 33"/>
                    <a:gd name="T20" fmla="*/ 21 w 31"/>
                    <a:gd name="T21"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33">
                      <a:moveTo>
                        <a:pt x="21" y="23"/>
                      </a:moveTo>
                      <a:lnTo>
                        <a:pt x="27" y="6"/>
                      </a:lnTo>
                      <a:lnTo>
                        <a:pt x="31" y="8"/>
                      </a:lnTo>
                      <a:lnTo>
                        <a:pt x="23" y="33"/>
                      </a:lnTo>
                      <a:lnTo>
                        <a:pt x="16" y="31"/>
                      </a:lnTo>
                      <a:lnTo>
                        <a:pt x="12" y="10"/>
                      </a:lnTo>
                      <a:lnTo>
                        <a:pt x="6" y="29"/>
                      </a:lnTo>
                      <a:lnTo>
                        <a:pt x="0" y="27"/>
                      </a:lnTo>
                      <a:lnTo>
                        <a:pt x="10" y="0"/>
                      </a:lnTo>
                      <a:lnTo>
                        <a:pt x="14" y="2"/>
                      </a:lnTo>
                      <a:lnTo>
                        <a:pt x="2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2" name="î$1ïdé">
                  <a:extLst>
                    <a:ext uri="{FF2B5EF4-FFF2-40B4-BE49-F238E27FC236}">
                      <a16:creationId xmlns:a16="http://schemas.microsoft.com/office/drawing/2014/main" id="{89EAF322-8B34-40EB-9B6B-5FB2112C2C89}"/>
                    </a:ext>
                  </a:extLst>
                </p:cNvPr>
                <p:cNvSpPr/>
                <p:nvPr/>
              </p:nvSpPr>
              <p:spPr bwMode="auto">
                <a:xfrm>
                  <a:off x="4995863" y="3671888"/>
                  <a:ext cx="46038" cy="47625"/>
                </a:xfrm>
                <a:custGeom>
                  <a:avLst/>
                  <a:gdLst>
                    <a:gd name="T0" fmla="*/ 6 w 14"/>
                    <a:gd name="T1" fmla="*/ 3 h 14"/>
                    <a:gd name="T2" fmla="*/ 4 w 14"/>
                    <a:gd name="T3" fmla="*/ 5 h 14"/>
                    <a:gd name="T4" fmla="*/ 3 w 14"/>
                    <a:gd name="T5" fmla="*/ 9 h 14"/>
                    <a:gd name="T6" fmla="*/ 5 w 14"/>
                    <a:gd name="T7" fmla="*/ 11 h 14"/>
                    <a:gd name="T8" fmla="*/ 7 w 14"/>
                    <a:gd name="T9" fmla="*/ 11 h 14"/>
                    <a:gd name="T10" fmla="*/ 10 w 14"/>
                    <a:gd name="T11" fmla="*/ 9 h 14"/>
                    <a:gd name="T12" fmla="*/ 11 w 14"/>
                    <a:gd name="T13" fmla="*/ 6 h 14"/>
                    <a:gd name="T14" fmla="*/ 9 w 14"/>
                    <a:gd name="T15" fmla="*/ 3 h 14"/>
                    <a:gd name="T16" fmla="*/ 6 w 14"/>
                    <a:gd name="T17" fmla="*/ 3 h 14"/>
                    <a:gd name="T18" fmla="*/ 8 w 14"/>
                    <a:gd name="T19" fmla="*/ 14 h 14"/>
                    <a:gd name="T20" fmla="*/ 3 w 14"/>
                    <a:gd name="T21" fmla="*/ 13 h 14"/>
                    <a:gd name="T22" fmla="*/ 0 w 14"/>
                    <a:gd name="T23" fmla="*/ 9 h 14"/>
                    <a:gd name="T24" fmla="*/ 1 w 14"/>
                    <a:gd name="T25" fmla="*/ 4 h 14"/>
                    <a:gd name="T26" fmla="*/ 4 w 14"/>
                    <a:gd name="T27" fmla="*/ 1 h 14"/>
                    <a:gd name="T28" fmla="*/ 6 w 14"/>
                    <a:gd name="T29" fmla="*/ 0 h 14"/>
                    <a:gd name="T30" fmla="*/ 8 w 14"/>
                    <a:gd name="T31" fmla="*/ 0 h 14"/>
                    <a:gd name="T32" fmla="*/ 11 w 14"/>
                    <a:gd name="T33" fmla="*/ 1 h 14"/>
                    <a:gd name="T34" fmla="*/ 14 w 14"/>
                    <a:gd name="T35" fmla="*/ 5 h 14"/>
                    <a:gd name="T36" fmla="*/ 13 w 14"/>
                    <a:gd name="T37" fmla="*/ 11 h 14"/>
                    <a:gd name="T38" fmla="*/ 8 w 14"/>
                    <a:gd name="T3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4">
                      <a:moveTo>
                        <a:pt x="6" y="3"/>
                      </a:moveTo>
                      <a:cubicBezTo>
                        <a:pt x="5" y="3"/>
                        <a:pt x="5" y="4"/>
                        <a:pt x="4" y="5"/>
                      </a:cubicBezTo>
                      <a:cubicBezTo>
                        <a:pt x="3" y="6"/>
                        <a:pt x="3" y="8"/>
                        <a:pt x="3" y="9"/>
                      </a:cubicBezTo>
                      <a:cubicBezTo>
                        <a:pt x="3" y="10"/>
                        <a:pt x="4" y="11"/>
                        <a:pt x="5" y="11"/>
                      </a:cubicBezTo>
                      <a:cubicBezTo>
                        <a:pt x="5" y="12"/>
                        <a:pt x="6" y="12"/>
                        <a:pt x="7" y="11"/>
                      </a:cubicBezTo>
                      <a:cubicBezTo>
                        <a:pt x="8" y="11"/>
                        <a:pt x="9" y="10"/>
                        <a:pt x="10" y="9"/>
                      </a:cubicBezTo>
                      <a:cubicBezTo>
                        <a:pt x="11" y="8"/>
                        <a:pt x="11" y="7"/>
                        <a:pt x="11" y="6"/>
                      </a:cubicBezTo>
                      <a:cubicBezTo>
                        <a:pt x="11" y="5"/>
                        <a:pt x="10" y="4"/>
                        <a:pt x="9" y="3"/>
                      </a:cubicBezTo>
                      <a:cubicBezTo>
                        <a:pt x="8" y="3"/>
                        <a:pt x="7" y="2"/>
                        <a:pt x="6" y="3"/>
                      </a:cubicBezTo>
                      <a:close/>
                      <a:moveTo>
                        <a:pt x="8" y="14"/>
                      </a:moveTo>
                      <a:cubicBezTo>
                        <a:pt x="7" y="14"/>
                        <a:pt x="5" y="14"/>
                        <a:pt x="3" y="13"/>
                      </a:cubicBezTo>
                      <a:cubicBezTo>
                        <a:pt x="2" y="12"/>
                        <a:pt x="1" y="11"/>
                        <a:pt x="0" y="9"/>
                      </a:cubicBezTo>
                      <a:cubicBezTo>
                        <a:pt x="0" y="7"/>
                        <a:pt x="0" y="6"/>
                        <a:pt x="1" y="4"/>
                      </a:cubicBezTo>
                      <a:cubicBezTo>
                        <a:pt x="2" y="3"/>
                        <a:pt x="3" y="2"/>
                        <a:pt x="4" y="1"/>
                      </a:cubicBezTo>
                      <a:cubicBezTo>
                        <a:pt x="4" y="1"/>
                        <a:pt x="5" y="0"/>
                        <a:pt x="6" y="0"/>
                      </a:cubicBezTo>
                      <a:cubicBezTo>
                        <a:pt x="6" y="0"/>
                        <a:pt x="7" y="0"/>
                        <a:pt x="8" y="0"/>
                      </a:cubicBezTo>
                      <a:cubicBezTo>
                        <a:pt x="9" y="0"/>
                        <a:pt x="10" y="1"/>
                        <a:pt x="11" y="1"/>
                      </a:cubicBezTo>
                      <a:cubicBezTo>
                        <a:pt x="12" y="2"/>
                        <a:pt x="13" y="4"/>
                        <a:pt x="14" y="5"/>
                      </a:cubicBezTo>
                      <a:cubicBezTo>
                        <a:pt x="14" y="7"/>
                        <a:pt x="14" y="9"/>
                        <a:pt x="13" y="11"/>
                      </a:cubicBezTo>
                      <a:cubicBezTo>
                        <a:pt x="11" y="12"/>
                        <a:pt x="10" y="13"/>
                        <a:pt x="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3" name="ïşľîḑe">
                  <a:extLst>
                    <a:ext uri="{FF2B5EF4-FFF2-40B4-BE49-F238E27FC236}">
                      <a16:creationId xmlns:a16="http://schemas.microsoft.com/office/drawing/2014/main" id="{03AA5535-387A-4FDA-8899-CAE66C957319}"/>
                    </a:ext>
                  </a:extLst>
                </p:cNvPr>
                <p:cNvSpPr/>
                <p:nvPr/>
              </p:nvSpPr>
              <p:spPr bwMode="auto">
                <a:xfrm>
                  <a:off x="4948238" y="3638551"/>
                  <a:ext cx="50800" cy="50800"/>
                </a:xfrm>
                <a:custGeom>
                  <a:avLst/>
                  <a:gdLst>
                    <a:gd name="T0" fmla="*/ 9 w 15"/>
                    <a:gd name="T1" fmla="*/ 3 h 15"/>
                    <a:gd name="T2" fmla="*/ 3 w 15"/>
                    <a:gd name="T3" fmla="*/ 10 h 15"/>
                    <a:gd name="T4" fmla="*/ 5 w 15"/>
                    <a:gd name="T5" fmla="*/ 11 h 15"/>
                    <a:gd name="T6" fmla="*/ 6 w 15"/>
                    <a:gd name="T7" fmla="*/ 12 h 15"/>
                    <a:gd name="T8" fmla="*/ 7 w 15"/>
                    <a:gd name="T9" fmla="*/ 13 h 15"/>
                    <a:gd name="T10" fmla="*/ 9 w 15"/>
                    <a:gd name="T11" fmla="*/ 12 h 15"/>
                    <a:gd name="T12" fmla="*/ 11 w 15"/>
                    <a:gd name="T13" fmla="*/ 10 h 15"/>
                    <a:gd name="T14" fmla="*/ 12 w 15"/>
                    <a:gd name="T15" fmla="*/ 8 h 15"/>
                    <a:gd name="T16" fmla="*/ 12 w 15"/>
                    <a:gd name="T17" fmla="*/ 7 h 15"/>
                    <a:gd name="T18" fmla="*/ 12 w 15"/>
                    <a:gd name="T19" fmla="*/ 6 h 15"/>
                    <a:gd name="T20" fmla="*/ 10 w 15"/>
                    <a:gd name="T21" fmla="*/ 4 h 15"/>
                    <a:gd name="T22" fmla="*/ 9 w 15"/>
                    <a:gd name="T23" fmla="*/ 3 h 15"/>
                    <a:gd name="T24" fmla="*/ 11 w 15"/>
                    <a:gd name="T25" fmla="*/ 14 h 15"/>
                    <a:gd name="T26" fmla="*/ 8 w 15"/>
                    <a:gd name="T27" fmla="*/ 15 h 15"/>
                    <a:gd name="T28" fmla="*/ 6 w 15"/>
                    <a:gd name="T29" fmla="*/ 15 h 15"/>
                    <a:gd name="T30" fmla="*/ 4 w 15"/>
                    <a:gd name="T31" fmla="*/ 13 h 15"/>
                    <a:gd name="T32" fmla="*/ 0 w 15"/>
                    <a:gd name="T33" fmla="*/ 10 h 15"/>
                    <a:gd name="T34" fmla="*/ 9 w 15"/>
                    <a:gd name="T35" fmla="*/ 0 h 15"/>
                    <a:gd name="T36" fmla="*/ 12 w 15"/>
                    <a:gd name="T37" fmla="*/ 3 h 15"/>
                    <a:gd name="T38" fmla="*/ 14 w 15"/>
                    <a:gd name="T39" fmla="*/ 5 h 15"/>
                    <a:gd name="T40" fmla="*/ 15 w 15"/>
                    <a:gd name="T41" fmla="*/ 7 h 15"/>
                    <a:gd name="T42" fmla="*/ 14 w 15"/>
                    <a:gd name="T43" fmla="*/ 10 h 15"/>
                    <a:gd name="T44" fmla="*/ 13 w 15"/>
                    <a:gd name="T45" fmla="*/ 12 h 15"/>
                    <a:gd name="T46" fmla="*/ 11 w 15"/>
                    <a:gd name="T4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 h="15">
                      <a:moveTo>
                        <a:pt x="9" y="3"/>
                      </a:moveTo>
                      <a:cubicBezTo>
                        <a:pt x="3" y="10"/>
                        <a:pt x="3" y="10"/>
                        <a:pt x="3" y="10"/>
                      </a:cubicBezTo>
                      <a:cubicBezTo>
                        <a:pt x="5" y="11"/>
                        <a:pt x="5" y="11"/>
                        <a:pt x="5" y="11"/>
                      </a:cubicBezTo>
                      <a:cubicBezTo>
                        <a:pt x="5" y="12"/>
                        <a:pt x="6" y="12"/>
                        <a:pt x="6" y="12"/>
                      </a:cubicBezTo>
                      <a:cubicBezTo>
                        <a:pt x="7" y="13"/>
                        <a:pt x="7" y="13"/>
                        <a:pt x="7" y="13"/>
                      </a:cubicBezTo>
                      <a:cubicBezTo>
                        <a:pt x="8" y="13"/>
                        <a:pt x="8" y="13"/>
                        <a:pt x="9" y="12"/>
                      </a:cubicBezTo>
                      <a:cubicBezTo>
                        <a:pt x="9" y="12"/>
                        <a:pt x="10" y="11"/>
                        <a:pt x="11" y="10"/>
                      </a:cubicBezTo>
                      <a:cubicBezTo>
                        <a:pt x="11" y="10"/>
                        <a:pt x="12" y="9"/>
                        <a:pt x="12" y="8"/>
                      </a:cubicBezTo>
                      <a:cubicBezTo>
                        <a:pt x="12" y="8"/>
                        <a:pt x="12" y="7"/>
                        <a:pt x="12" y="7"/>
                      </a:cubicBezTo>
                      <a:cubicBezTo>
                        <a:pt x="12" y="7"/>
                        <a:pt x="12" y="6"/>
                        <a:pt x="12" y="6"/>
                      </a:cubicBezTo>
                      <a:cubicBezTo>
                        <a:pt x="11" y="5"/>
                        <a:pt x="11" y="5"/>
                        <a:pt x="10" y="4"/>
                      </a:cubicBezTo>
                      <a:cubicBezTo>
                        <a:pt x="9" y="3"/>
                        <a:pt x="9" y="3"/>
                        <a:pt x="9" y="3"/>
                      </a:cubicBezTo>
                      <a:close/>
                      <a:moveTo>
                        <a:pt x="11" y="14"/>
                      </a:moveTo>
                      <a:cubicBezTo>
                        <a:pt x="10" y="15"/>
                        <a:pt x="9" y="15"/>
                        <a:pt x="8" y="15"/>
                      </a:cubicBezTo>
                      <a:cubicBezTo>
                        <a:pt x="7" y="15"/>
                        <a:pt x="7" y="15"/>
                        <a:pt x="6" y="15"/>
                      </a:cubicBezTo>
                      <a:cubicBezTo>
                        <a:pt x="5" y="14"/>
                        <a:pt x="4" y="14"/>
                        <a:pt x="4" y="13"/>
                      </a:cubicBezTo>
                      <a:cubicBezTo>
                        <a:pt x="0" y="10"/>
                        <a:pt x="0" y="10"/>
                        <a:pt x="0" y="10"/>
                      </a:cubicBezTo>
                      <a:cubicBezTo>
                        <a:pt x="9" y="0"/>
                        <a:pt x="9" y="0"/>
                        <a:pt x="9" y="0"/>
                      </a:cubicBezTo>
                      <a:cubicBezTo>
                        <a:pt x="12" y="3"/>
                        <a:pt x="12" y="3"/>
                        <a:pt x="12" y="3"/>
                      </a:cubicBezTo>
                      <a:cubicBezTo>
                        <a:pt x="13" y="4"/>
                        <a:pt x="14" y="4"/>
                        <a:pt x="14" y="5"/>
                      </a:cubicBezTo>
                      <a:cubicBezTo>
                        <a:pt x="15" y="6"/>
                        <a:pt x="15" y="6"/>
                        <a:pt x="15" y="7"/>
                      </a:cubicBezTo>
                      <a:cubicBezTo>
                        <a:pt x="15" y="8"/>
                        <a:pt x="15" y="9"/>
                        <a:pt x="14" y="10"/>
                      </a:cubicBezTo>
                      <a:cubicBezTo>
                        <a:pt x="14" y="10"/>
                        <a:pt x="14" y="11"/>
                        <a:pt x="13" y="12"/>
                      </a:cubicBezTo>
                      <a:cubicBezTo>
                        <a:pt x="12" y="13"/>
                        <a:pt x="11" y="14"/>
                        <a:pt x="1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4" name="ïšlïḑe">
                  <a:extLst>
                    <a:ext uri="{FF2B5EF4-FFF2-40B4-BE49-F238E27FC236}">
                      <a16:creationId xmlns:a16="http://schemas.microsoft.com/office/drawing/2014/main" id="{B54CDCE6-E83F-4D4E-8798-B200363D9241}"/>
                    </a:ext>
                  </a:extLst>
                </p:cNvPr>
                <p:cNvSpPr/>
                <p:nvPr/>
              </p:nvSpPr>
              <p:spPr bwMode="auto">
                <a:xfrm>
                  <a:off x="4913313" y="3605213"/>
                  <a:ext cx="58738" cy="57150"/>
                </a:xfrm>
                <a:custGeom>
                  <a:avLst/>
                  <a:gdLst>
                    <a:gd name="T0" fmla="*/ 37 w 37"/>
                    <a:gd name="T1" fmla="*/ 17 h 36"/>
                    <a:gd name="T2" fmla="*/ 14 w 37"/>
                    <a:gd name="T3" fmla="*/ 36 h 36"/>
                    <a:gd name="T4" fmla="*/ 10 w 37"/>
                    <a:gd name="T5" fmla="*/ 32 h 36"/>
                    <a:gd name="T6" fmla="*/ 18 w 37"/>
                    <a:gd name="T7" fmla="*/ 11 h 36"/>
                    <a:gd name="T8" fmla="*/ 4 w 37"/>
                    <a:gd name="T9" fmla="*/ 21 h 36"/>
                    <a:gd name="T10" fmla="*/ 0 w 37"/>
                    <a:gd name="T11" fmla="*/ 19 h 36"/>
                    <a:gd name="T12" fmla="*/ 20 w 37"/>
                    <a:gd name="T13" fmla="*/ 0 h 36"/>
                    <a:gd name="T14" fmla="*/ 25 w 37"/>
                    <a:gd name="T15" fmla="*/ 5 h 36"/>
                    <a:gd name="T16" fmla="*/ 18 w 37"/>
                    <a:gd name="T17" fmla="*/ 26 h 36"/>
                    <a:gd name="T18" fmla="*/ 33 w 37"/>
                    <a:gd name="T19" fmla="*/ 13 h 36"/>
                    <a:gd name="T20" fmla="*/ 37 w 37"/>
                    <a:gd name="T21" fmla="*/ 1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36">
                      <a:moveTo>
                        <a:pt x="37" y="17"/>
                      </a:moveTo>
                      <a:lnTo>
                        <a:pt x="14" y="36"/>
                      </a:lnTo>
                      <a:lnTo>
                        <a:pt x="10" y="32"/>
                      </a:lnTo>
                      <a:lnTo>
                        <a:pt x="18" y="11"/>
                      </a:lnTo>
                      <a:lnTo>
                        <a:pt x="4" y="21"/>
                      </a:lnTo>
                      <a:lnTo>
                        <a:pt x="0" y="19"/>
                      </a:lnTo>
                      <a:lnTo>
                        <a:pt x="20" y="0"/>
                      </a:lnTo>
                      <a:lnTo>
                        <a:pt x="25" y="5"/>
                      </a:lnTo>
                      <a:lnTo>
                        <a:pt x="18" y="26"/>
                      </a:lnTo>
                      <a:lnTo>
                        <a:pt x="33" y="13"/>
                      </a:lnTo>
                      <a:lnTo>
                        <a:pt x="3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5" name="îṣḻîḋé">
                  <a:extLst>
                    <a:ext uri="{FF2B5EF4-FFF2-40B4-BE49-F238E27FC236}">
                      <a16:creationId xmlns:a16="http://schemas.microsoft.com/office/drawing/2014/main" id="{A3B76F2B-118A-49B4-B651-2753F8BDF378}"/>
                    </a:ext>
                  </a:extLst>
                </p:cNvPr>
                <p:cNvSpPr/>
                <p:nvPr/>
              </p:nvSpPr>
              <p:spPr bwMode="auto">
                <a:xfrm>
                  <a:off x="4883150" y="3579813"/>
                  <a:ext cx="52388" cy="46038"/>
                </a:xfrm>
                <a:custGeom>
                  <a:avLst/>
                  <a:gdLst>
                    <a:gd name="T0" fmla="*/ 0 w 33"/>
                    <a:gd name="T1" fmla="*/ 4 h 29"/>
                    <a:gd name="T2" fmla="*/ 31 w 33"/>
                    <a:gd name="T3" fmla="*/ 0 h 29"/>
                    <a:gd name="T4" fmla="*/ 33 w 33"/>
                    <a:gd name="T5" fmla="*/ 4 h 29"/>
                    <a:gd name="T6" fmla="*/ 14 w 33"/>
                    <a:gd name="T7" fmla="*/ 29 h 29"/>
                    <a:gd name="T8" fmla="*/ 10 w 33"/>
                    <a:gd name="T9" fmla="*/ 23 h 29"/>
                    <a:gd name="T10" fmla="*/ 16 w 33"/>
                    <a:gd name="T11" fmla="*/ 16 h 29"/>
                    <a:gd name="T12" fmla="*/ 10 w 33"/>
                    <a:gd name="T13" fmla="*/ 8 h 29"/>
                    <a:gd name="T14" fmla="*/ 4 w 33"/>
                    <a:gd name="T15" fmla="*/ 8 h 29"/>
                    <a:gd name="T16" fmla="*/ 0 w 33"/>
                    <a:gd name="T17" fmla="*/ 4 h 29"/>
                    <a:gd name="T18" fmla="*/ 0 w 33"/>
                    <a:gd name="T19" fmla="*/ 4 h 29"/>
                    <a:gd name="T20" fmla="*/ 19 w 33"/>
                    <a:gd name="T21" fmla="*/ 14 h 29"/>
                    <a:gd name="T22" fmla="*/ 27 w 33"/>
                    <a:gd name="T23" fmla="*/ 4 h 29"/>
                    <a:gd name="T24" fmla="*/ 14 w 33"/>
                    <a:gd name="T25" fmla="*/ 6 h 29"/>
                    <a:gd name="T26" fmla="*/ 19 w 33"/>
                    <a:gd name="T27"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9">
                      <a:moveTo>
                        <a:pt x="0" y="4"/>
                      </a:moveTo>
                      <a:lnTo>
                        <a:pt x="31" y="0"/>
                      </a:lnTo>
                      <a:lnTo>
                        <a:pt x="33" y="4"/>
                      </a:lnTo>
                      <a:lnTo>
                        <a:pt x="14" y="29"/>
                      </a:lnTo>
                      <a:lnTo>
                        <a:pt x="10" y="23"/>
                      </a:lnTo>
                      <a:lnTo>
                        <a:pt x="16" y="16"/>
                      </a:lnTo>
                      <a:lnTo>
                        <a:pt x="10" y="8"/>
                      </a:lnTo>
                      <a:lnTo>
                        <a:pt x="4" y="8"/>
                      </a:lnTo>
                      <a:lnTo>
                        <a:pt x="0" y="4"/>
                      </a:lnTo>
                      <a:lnTo>
                        <a:pt x="0" y="4"/>
                      </a:lnTo>
                      <a:close/>
                      <a:moveTo>
                        <a:pt x="19" y="14"/>
                      </a:moveTo>
                      <a:lnTo>
                        <a:pt x="27" y="4"/>
                      </a:lnTo>
                      <a:lnTo>
                        <a:pt x="14" y="6"/>
                      </a:lnTo>
                      <a:lnTo>
                        <a:pt x="19"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6" name="îSļïde">
                  <a:extLst>
                    <a:ext uri="{FF2B5EF4-FFF2-40B4-BE49-F238E27FC236}">
                      <a16:creationId xmlns:a16="http://schemas.microsoft.com/office/drawing/2014/main" id="{BFA72FB4-F65F-4201-A414-C368D209EDF1}"/>
                    </a:ext>
                  </a:extLst>
                </p:cNvPr>
                <p:cNvSpPr/>
                <p:nvPr/>
              </p:nvSpPr>
              <p:spPr bwMode="auto">
                <a:xfrm>
                  <a:off x="4865688" y="3525838"/>
                  <a:ext cx="53975" cy="49213"/>
                </a:xfrm>
                <a:custGeom>
                  <a:avLst/>
                  <a:gdLst>
                    <a:gd name="T0" fmla="*/ 15 w 34"/>
                    <a:gd name="T1" fmla="*/ 10 h 31"/>
                    <a:gd name="T2" fmla="*/ 2 w 34"/>
                    <a:gd name="T3" fmla="*/ 15 h 31"/>
                    <a:gd name="T4" fmla="*/ 0 w 34"/>
                    <a:gd name="T5" fmla="*/ 8 h 31"/>
                    <a:gd name="T6" fmla="*/ 27 w 34"/>
                    <a:gd name="T7" fmla="*/ 0 h 31"/>
                    <a:gd name="T8" fmla="*/ 30 w 34"/>
                    <a:gd name="T9" fmla="*/ 4 h 31"/>
                    <a:gd name="T10" fmla="*/ 19 w 34"/>
                    <a:gd name="T11" fmla="*/ 8 h 31"/>
                    <a:gd name="T12" fmla="*/ 21 w 34"/>
                    <a:gd name="T13" fmla="*/ 19 h 31"/>
                    <a:gd name="T14" fmla="*/ 34 w 34"/>
                    <a:gd name="T15" fmla="*/ 15 h 31"/>
                    <a:gd name="T16" fmla="*/ 34 w 34"/>
                    <a:gd name="T17" fmla="*/ 21 h 31"/>
                    <a:gd name="T18" fmla="*/ 9 w 34"/>
                    <a:gd name="T19" fmla="*/ 31 h 31"/>
                    <a:gd name="T20" fmla="*/ 7 w 34"/>
                    <a:gd name="T21" fmla="*/ 25 h 31"/>
                    <a:gd name="T22" fmla="*/ 17 w 34"/>
                    <a:gd name="T23" fmla="*/ 21 h 31"/>
                    <a:gd name="T24" fmla="*/ 15 w 34"/>
                    <a:gd name="T25"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31">
                      <a:moveTo>
                        <a:pt x="15" y="10"/>
                      </a:moveTo>
                      <a:lnTo>
                        <a:pt x="2" y="15"/>
                      </a:lnTo>
                      <a:lnTo>
                        <a:pt x="0" y="8"/>
                      </a:lnTo>
                      <a:lnTo>
                        <a:pt x="27" y="0"/>
                      </a:lnTo>
                      <a:lnTo>
                        <a:pt x="30" y="4"/>
                      </a:lnTo>
                      <a:lnTo>
                        <a:pt x="19" y="8"/>
                      </a:lnTo>
                      <a:lnTo>
                        <a:pt x="21" y="19"/>
                      </a:lnTo>
                      <a:lnTo>
                        <a:pt x="34" y="15"/>
                      </a:lnTo>
                      <a:lnTo>
                        <a:pt x="34" y="21"/>
                      </a:lnTo>
                      <a:lnTo>
                        <a:pt x="9" y="31"/>
                      </a:lnTo>
                      <a:lnTo>
                        <a:pt x="7" y="25"/>
                      </a:lnTo>
                      <a:lnTo>
                        <a:pt x="17" y="21"/>
                      </a:lnTo>
                      <a:lnTo>
                        <a:pt x="15"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7" name="íṧlíḓê">
                  <a:extLst>
                    <a:ext uri="{FF2B5EF4-FFF2-40B4-BE49-F238E27FC236}">
                      <a16:creationId xmlns:a16="http://schemas.microsoft.com/office/drawing/2014/main" id="{F15D2C3E-218B-4E52-94FC-4A351A4C4928}"/>
                    </a:ext>
                  </a:extLst>
                </p:cNvPr>
                <p:cNvSpPr/>
                <p:nvPr/>
              </p:nvSpPr>
              <p:spPr bwMode="auto">
                <a:xfrm>
                  <a:off x="4856163" y="3486151"/>
                  <a:ext cx="49213" cy="39688"/>
                </a:xfrm>
                <a:custGeom>
                  <a:avLst/>
                  <a:gdLst>
                    <a:gd name="T0" fmla="*/ 4 w 15"/>
                    <a:gd name="T1" fmla="*/ 1 h 12"/>
                    <a:gd name="T2" fmla="*/ 5 w 15"/>
                    <a:gd name="T3" fmla="*/ 3 h 12"/>
                    <a:gd name="T4" fmla="*/ 3 w 15"/>
                    <a:gd name="T5" fmla="*/ 4 h 12"/>
                    <a:gd name="T6" fmla="*/ 3 w 15"/>
                    <a:gd name="T7" fmla="*/ 6 h 12"/>
                    <a:gd name="T8" fmla="*/ 4 w 15"/>
                    <a:gd name="T9" fmla="*/ 8 h 12"/>
                    <a:gd name="T10" fmla="*/ 5 w 15"/>
                    <a:gd name="T11" fmla="*/ 9 h 12"/>
                    <a:gd name="T12" fmla="*/ 6 w 15"/>
                    <a:gd name="T13" fmla="*/ 8 h 12"/>
                    <a:gd name="T14" fmla="*/ 6 w 15"/>
                    <a:gd name="T15" fmla="*/ 7 h 12"/>
                    <a:gd name="T16" fmla="*/ 6 w 15"/>
                    <a:gd name="T17" fmla="*/ 5 h 12"/>
                    <a:gd name="T18" fmla="*/ 7 w 15"/>
                    <a:gd name="T19" fmla="*/ 2 h 12"/>
                    <a:gd name="T20" fmla="*/ 10 w 15"/>
                    <a:gd name="T21" fmla="*/ 0 h 12"/>
                    <a:gd name="T22" fmla="*/ 12 w 15"/>
                    <a:gd name="T23" fmla="*/ 0 h 12"/>
                    <a:gd name="T24" fmla="*/ 13 w 15"/>
                    <a:gd name="T25" fmla="*/ 2 h 12"/>
                    <a:gd name="T26" fmla="*/ 14 w 15"/>
                    <a:gd name="T27" fmla="*/ 4 h 12"/>
                    <a:gd name="T28" fmla="*/ 14 w 15"/>
                    <a:gd name="T29" fmla="*/ 8 h 12"/>
                    <a:gd name="T30" fmla="*/ 11 w 15"/>
                    <a:gd name="T31" fmla="*/ 10 h 12"/>
                    <a:gd name="T32" fmla="*/ 11 w 15"/>
                    <a:gd name="T33" fmla="*/ 7 h 12"/>
                    <a:gd name="T34" fmla="*/ 12 w 15"/>
                    <a:gd name="T35" fmla="*/ 6 h 12"/>
                    <a:gd name="T36" fmla="*/ 12 w 15"/>
                    <a:gd name="T37" fmla="*/ 5 h 12"/>
                    <a:gd name="T38" fmla="*/ 11 w 15"/>
                    <a:gd name="T39" fmla="*/ 3 h 12"/>
                    <a:gd name="T40" fmla="*/ 10 w 15"/>
                    <a:gd name="T41" fmla="*/ 3 h 12"/>
                    <a:gd name="T42" fmla="*/ 10 w 15"/>
                    <a:gd name="T43" fmla="*/ 3 h 12"/>
                    <a:gd name="T44" fmla="*/ 9 w 15"/>
                    <a:gd name="T45" fmla="*/ 6 h 12"/>
                    <a:gd name="T46" fmla="*/ 9 w 15"/>
                    <a:gd name="T47" fmla="*/ 9 h 12"/>
                    <a:gd name="T48" fmla="*/ 8 w 15"/>
                    <a:gd name="T49" fmla="*/ 10 h 12"/>
                    <a:gd name="T50" fmla="*/ 6 w 15"/>
                    <a:gd name="T51" fmla="*/ 11 h 12"/>
                    <a:gd name="T52" fmla="*/ 3 w 15"/>
                    <a:gd name="T53" fmla="*/ 11 h 12"/>
                    <a:gd name="T54" fmla="*/ 1 w 15"/>
                    <a:gd name="T55" fmla="*/ 10 h 12"/>
                    <a:gd name="T56" fmla="*/ 0 w 15"/>
                    <a:gd name="T57" fmla="*/ 7 h 12"/>
                    <a:gd name="T58" fmla="*/ 1 w 15"/>
                    <a:gd name="T59" fmla="*/ 3 h 12"/>
                    <a:gd name="T60" fmla="*/ 4 w 15"/>
                    <a:gd name="T61"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 h="12">
                      <a:moveTo>
                        <a:pt x="4" y="1"/>
                      </a:moveTo>
                      <a:cubicBezTo>
                        <a:pt x="5" y="3"/>
                        <a:pt x="5" y="3"/>
                        <a:pt x="5" y="3"/>
                      </a:cubicBezTo>
                      <a:cubicBezTo>
                        <a:pt x="4" y="3"/>
                        <a:pt x="3" y="4"/>
                        <a:pt x="3" y="4"/>
                      </a:cubicBezTo>
                      <a:cubicBezTo>
                        <a:pt x="3" y="5"/>
                        <a:pt x="3" y="6"/>
                        <a:pt x="3" y="6"/>
                      </a:cubicBezTo>
                      <a:cubicBezTo>
                        <a:pt x="3" y="7"/>
                        <a:pt x="3" y="8"/>
                        <a:pt x="4" y="8"/>
                      </a:cubicBezTo>
                      <a:cubicBezTo>
                        <a:pt x="4" y="9"/>
                        <a:pt x="5" y="9"/>
                        <a:pt x="5" y="9"/>
                      </a:cubicBezTo>
                      <a:cubicBezTo>
                        <a:pt x="5" y="9"/>
                        <a:pt x="6" y="8"/>
                        <a:pt x="6" y="8"/>
                      </a:cubicBezTo>
                      <a:cubicBezTo>
                        <a:pt x="6" y="8"/>
                        <a:pt x="6" y="8"/>
                        <a:pt x="6" y="7"/>
                      </a:cubicBezTo>
                      <a:cubicBezTo>
                        <a:pt x="6" y="7"/>
                        <a:pt x="6" y="6"/>
                        <a:pt x="6" y="5"/>
                      </a:cubicBezTo>
                      <a:cubicBezTo>
                        <a:pt x="7" y="3"/>
                        <a:pt x="7" y="2"/>
                        <a:pt x="7" y="2"/>
                      </a:cubicBezTo>
                      <a:cubicBezTo>
                        <a:pt x="8" y="1"/>
                        <a:pt x="9" y="0"/>
                        <a:pt x="10" y="0"/>
                      </a:cubicBezTo>
                      <a:cubicBezTo>
                        <a:pt x="10" y="0"/>
                        <a:pt x="11" y="0"/>
                        <a:pt x="12" y="0"/>
                      </a:cubicBezTo>
                      <a:cubicBezTo>
                        <a:pt x="12" y="1"/>
                        <a:pt x="13" y="1"/>
                        <a:pt x="13" y="2"/>
                      </a:cubicBezTo>
                      <a:cubicBezTo>
                        <a:pt x="14" y="2"/>
                        <a:pt x="14" y="3"/>
                        <a:pt x="14" y="4"/>
                      </a:cubicBezTo>
                      <a:cubicBezTo>
                        <a:pt x="15" y="6"/>
                        <a:pt x="14" y="7"/>
                        <a:pt x="14" y="8"/>
                      </a:cubicBezTo>
                      <a:cubicBezTo>
                        <a:pt x="13" y="9"/>
                        <a:pt x="12" y="10"/>
                        <a:pt x="11" y="10"/>
                      </a:cubicBezTo>
                      <a:cubicBezTo>
                        <a:pt x="11" y="7"/>
                        <a:pt x="11" y="7"/>
                        <a:pt x="11" y="7"/>
                      </a:cubicBezTo>
                      <a:cubicBezTo>
                        <a:pt x="11" y="7"/>
                        <a:pt x="12" y="7"/>
                        <a:pt x="12" y="6"/>
                      </a:cubicBezTo>
                      <a:cubicBezTo>
                        <a:pt x="12" y="6"/>
                        <a:pt x="12" y="5"/>
                        <a:pt x="12" y="5"/>
                      </a:cubicBezTo>
                      <a:cubicBezTo>
                        <a:pt x="12" y="4"/>
                        <a:pt x="12" y="3"/>
                        <a:pt x="11" y="3"/>
                      </a:cubicBezTo>
                      <a:cubicBezTo>
                        <a:pt x="11" y="3"/>
                        <a:pt x="11" y="2"/>
                        <a:pt x="10" y="3"/>
                      </a:cubicBezTo>
                      <a:cubicBezTo>
                        <a:pt x="10" y="3"/>
                        <a:pt x="10" y="3"/>
                        <a:pt x="10" y="3"/>
                      </a:cubicBezTo>
                      <a:cubicBezTo>
                        <a:pt x="9" y="3"/>
                        <a:pt x="9" y="4"/>
                        <a:pt x="9" y="6"/>
                      </a:cubicBezTo>
                      <a:cubicBezTo>
                        <a:pt x="9" y="7"/>
                        <a:pt x="9" y="8"/>
                        <a:pt x="9" y="9"/>
                      </a:cubicBezTo>
                      <a:cubicBezTo>
                        <a:pt x="8" y="9"/>
                        <a:pt x="8" y="10"/>
                        <a:pt x="8" y="10"/>
                      </a:cubicBezTo>
                      <a:cubicBezTo>
                        <a:pt x="7" y="11"/>
                        <a:pt x="6" y="11"/>
                        <a:pt x="6" y="11"/>
                      </a:cubicBezTo>
                      <a:cubicBezTo>
                        <a:pt x="5" y="12"/>
                        <a:pt x="4" y="11"/>
                        <a:pt x="3" y="11"/>
                      </a:cubicBezTo>
                      <a:cubicBezTo>
                        <a:pt x="3" y="11"/>
                        <a:pt x="2" y="10"/>
                        <a:pt x="1" y="10"/>
                      </a:cubicBezTo>
                      <a:cubicBezTo>
                        <a:pt x="1" y="9"/>
                        <a:pt x="1" y="8"/>
                        <a:pt x="0" y="7"/>
                      </a:cubicBezTo>
                      <a:cubicBezTo>
                        <a:pt x="0" y="5"/>
                        <a:pt x="0" y="4"/>
                        <a:pt x="1" y="3"/>
                      </a:cubicBezTo>
                      <a:cubicBezTo>
                        <a:pt x="2" y="2"/>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8" name="i$ḻiḓè">
                  <a:extLst>
                    <a:ext uri="{FF2B5EF4-FFF2-40B4-BE49-F238E27FC236}">
                      <a16:creationId xmlns:a16="http://schemas.microsoft.com/office/drawing/2014/main" id="{BE809ED6-92C0-4F8B-AB36-B7695303A6BF}"/>
                    </a:ext>
                  </a:extLst>
                </p:cNvPr>
                <p:cNvSpPr/>
                <p:nvPr/>
              </p:nvSpPr>
              <p:spPr bwMode="auto">
                <a:xfrm>
                  <a:off x="4916488" y="3205163"/>
                  <a:ext cx="474663" cy="477838"/>
                </a:xfrm>
                <a:custGeom>
                  <a:avLst/>
                  <a:gdLst>
                    <a:gd name="T0" fmla="*/ 72 w 144"/>
                    <a:gd name="T1" fmla="*/ 143 h 143"/>
                    <a:gd name="T2" fmla="*/ 0 w 144"/>
                    <a:gd name="T3" fmla="*/ 72 h 143"/>
                    <a:gd name="T4" fmla="*/ 72 w 144"/>
                    <a:gd name="T5" fmla="*/ 0 h 143"/>
                    <a:gd name="T6" fmla="*/ 144 w 144"/>
                    <a:gd name="T7" fmla="*/ 72 h 143"/>
                    <a:gd name="T8" fmla="*/ 72 w 144"/>
                    <a:gd name="T9" fmla="*/ 143 h 143"/>
                    <a:gd name="T10" fmla="*/ 3 w 144"/>
                    <a:gd name="T11" fmla="*/ 72 h 143"/>
                    <a:gd name="T12" fmla="*/ 10 w 144"/>
                    <a:gd name="T13" fmla="*/ 102 h 143"/>
                    <a:gd name="T14" fmla="*/ 133 w 144"/>
                    <a:gd name="T15" fmla="*/ 102 h 143"/>
                    <a:gd name="T16" fmla="*/ 141 w 144"/>
                    <a:gd name="T17" fmla="*/ 72 h 143"/>
                    <a:gd name="T18" fmla="*/ 72 w 144"/>
                    <a:gd name="T19" fmla="*/ 3 h 143"/>
                    <a:gd name="T20" fmla="*/ 3 w 144"/>
                    <a:gd name="T21" fmla="*/ 72 h 143"/>
                    <a:gd name="T22" fmla="*/ 132 w 144"/>
                    <a:gd name="T23" fmla="*/ 106 h 143"/>
                    <a:gd name="T24" fmla="*/ 12 w 144"/>
                    <a:gd name="T25" fmla="*/ 106 h 143"/>
                    <a:gd name="T26" fmla="*/ 72 w 144"/>
                    <a:gd name="T27" fmla="*/ 140 h 143"/>
                    <a:gd name="T28" fmla="*/ 132 w 144"/>
                    <a:gd name="T29" fmla="*/ 10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43">
                      <a:moveTo>
                        <a:pt x="72" y="143"/>
                      </a:moveTo>
                      <a:cubicBezTo>
                        <a:pt x="32" y="143"/>
                        <a:pt x="0" y="111"/>
                        <a:pt x="0" y="72"/>
                      </a:cubicBezTo>
                      <a:cubicBezTo>
                        <a:pt x="0" y="32"/>
                        <a:pt x="32" y="0"/>
                        <a:pt x="72" y="0"/>
                      </a:cubicBezTo>
                      <a:cubicBezTo>
                        <a:pt x="111" y="0"/>
                        <a:pt x="144" y="32"/>
                        <a:pt x="144" y="72"/>
                      </a:cubicBezTo>
                      <a:cubicBezTo>
                        <a:pt x="144" y="111"/>
                        <a:pt x="111" y="143"/>
                        <a:pt x="72" y="143"/>
                      </a:cubicBezTo>
                      <a:close/>
                      <a:moveTo>
                        <a:pt x="3" y="72"/>
                      </a:moveTo>
                      <a:cubicBezTo>
                        <a:pt x="3" y="83"/>
                        <a:pt x="6" y="93"/>
                        <a:pt x="10" y="102"/>
                      </a:cubicBezTo>
                      <a:cubicBezTo>
                        <a:pt x="133" y="102"/>
                        <a:pt x="133" y="102"/>
                        <a:pt x="133" y="102"/>
                      </a:cubicBezTo>
                      <a:cubicBezTo>
                        <a:pt x="138" y="93"/>
                        <a:pt x="141" y="83"/>
                        <a:pt x="141" y="72"/>
                      </a:cubicBezTo>
                      <a:cubicBezTo>
                        <a:pt x="141" y="34"/>
                        <a:pt x="110" y="3"/>
                        <a:pt x="72" y="3"/>
                      </a:cubicBezTo>
                      <a:cubicBezTo>
                        <a:pt x="34" y="3"/>
                        <a:pt x="3" y="34"/>
                        <a:pt x="3" y="72"/>
                      </a:cubicBezTo>
                      <a:close/>
                      <a:moveTo>
                        <a:pt x="132" y="106"/>
                      </a:moveTo>
                      <a:cubicBezTo>
                        <a:pt x="12" y="106"/>
                        <a:pt x="12" y="106"/>
                        <a:pt x="12" y="106"/>
                      </a:cubicBezTo>
                      <a:cubicBezTo>
                        <a:pt x="24" y="126"/>
                        <a:pt x="46" y="140"/>
                        <a:pt x="72" y="140"/>
                      </a:cubicBezTo>
                      <a:cubicBezTo>
                        <a:pt x="97" y="140"/>
                        <a:pt x="120" y="126"/>
                        <a:pt x="13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9" name="ïṡ1iḑè">
                  <a:extLst>
                    <a:ext uri="{FF2B5EF4-FFF2-40B4-BE49-F238E27FC236}">
                      <a16:creationId xmlns:a16="http://schemas.microsoft.com/office/drawing/2014/main" id="{FDEF85A7-4576-403F-AECB-FD9CF40FF151}"/>
                    </a:ext>
                  </a:extLst>
                </p:cNvPr>
                <p:cNvSpPr/>
                <p:nvPr/>
              </p:nvSpPr>
              <p:spPr bwMode="auto">
                <a:xfrm>
                  <a:off x="4948238" y="3235326"/>
                  <a:ext cx="411163" cy="306388"/>
                </a:xfrm>
                <a:custGeom>
                  <a:avLst/>
                  <a:gdLst>
                    <a:gd name="T0" fmla="*/ 114 w 124"/>
                    <a:gd name="T1" fmla="*/ 68 h 92"/>
                    <a:gd name="T2" fmla="*/ 103 w 124"/>
                    <a:gd name="T3" fmla="*/ 62 h 92"/>
                    <a:gd name="T4" fmla="*/ 95 w 124"/>
                    <a:gd name="T5" fmla="*/ 68 h 92"/>
                    <a:gd name="T6" fmla="*/ 83 w 124"/>
                    <a:gd name="T7" fmla="*/ 62 h 92"/>
                    <a:gd name="T8" fmla="*/ 70 w 124"/>
                    <a:gd name="T9" fmla="*/ 81 h 92"/>
                    <a:gd name="T10" fmla="*/ 104 w 124"/>
                    <a:gd name="T11" fmla="*/ 76 h 92"/>
                    <a:gd name="T12" fmla="*/ 124 w 124"/>
                    <a:gd name="T13" fmla="*/ 83 h 92"/>
                    <a:gd name="T14" fmla="*/ 81 w 124"/>
                    <a:gd name="T15" fmla="*/ 84 h 92"/>
                    <a:gd name="T16" fmla="*/ 43 w 124"/>
                    <a:gd name="T17" fmla="*/ 84 h 92"/>
                    <a:gd name="T18" fmla="*/ 0 w 124"/>
                    <a:gd name="T19" fmla="*/ 83 h 92"/>
                    <a:gd name="T20" fmla="*/ 19 w 124"/>
                    <a:gd name="T21" fmla="*/ 76 h 92"/>
                    <a:gd name="T22" fmla="*/ 54 w 124"/>
                    <a:gd name="T23" fmla="*/ 81 h 92"/>
                    <a:gd name="T24" fmla="*/ 53 w 124"/>
                    <a:gd name="T25" fmla="*/ 62 h 92"/>
                    <a:gd name="T26" fmla="*/ 44 w 124"/>
                    <a:gd name="T27" fmla="*/ 55 h 92"/>
                    <a:gd name="T28" fmla="*/ 30 w 124"/>
                    <a:gd name="T29" fmla="*/ 66 h 92"/>
                    <a:gd name="T30" fmla="*/ 24 w 124"/>
                    <a:gd name="T31" fmla="*/ 55 h 92"/>
                    <a:gd name="T32" fmla="*/ 10 w 124"/>
                    <a:gd name="T33" fmla="*/ 66 h 92"/>
                    <a:gd name="T34" fmla="*/ 4 w 124"/>
                    <a:gd name="T35" fmla="*/ 56 h 92"/>
                    <a:gd name="T36" fmla="*/ 20 w 124"/>
                    <a:gd name="T37" fmla="*/ 47 h 92"/>
                    <a:gd name="T38" fmla="*/ 45 w 124"/>
                    <a:gd name="T39" fmla="*/ 35 h 92"/>
                    <a:gd name="T40" fmla="*/ 79 w 124"/>
                    <a:gd name="T41" fmla="*/ 35 h 92"/>
                    <a:gd name="T42" fmla="*/ 107 w 124"/>
                    <a:gd name="T43" fmla="*/ 53 h 92"/>
                    <a:gd name="T44" fmla="*/ 120 w 124"/>
                    <a:gd name="T45" fmla="*/ 62 h 92"/>
                    <a:gd name="T46" fmla="*/ 47 w 124"/>
                    <a:gd name="T47" fmla="*/ 47 h 92"/>
                    <a:gd name="T48" fmla="*/ 60 w 124"/>
                    <a:gd name="T49" fmla="*/ 37 h 92"/>
                    <a:gd name="T50" fmla="*/ 65 w 124"/>
                    <a:gd name="T51" fmla="*/ 48 h 92"/>
                    <a:gd name="T52" fmla="*/ 66 w 124"/>
                    <a:gd name="T53" fmla="*/ 55 h 92"/>
                    <a:gd name="T54" fmla="*/ 62 w 124"/>
                    <a:gd name="T55" fmla="*/ 17 h 92"/>
                    <a:gd name="T56" fmla="*/ 90 w 124"/>
                    <a:gd name="T57" fmla="*/ 35 h 92"/>
                    <a:gd name="T58" fmla="*/ 88 w 124"/>
                    <a:gd name="T59" fmla="*/ 54 h 92"/>
                    <a:gd name="T60" fmla="*/ 90 w 124"/>
                    <a:gd name="T61" fmla="*/ 35 h 92"/>
                    <a:gd name="T62" fmla="*/ 29 w 124"/>
                    <a:gd name="T63" fmla="*/ 47 h 92"/>
                    <a:gd name="T64" fmla="*/ 41 w 124"/>
                    <a:gd name="T65" fmla="*/ 4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92">
                      <a:moveTo>
                        <a:pt x="112" y="62"/>
                      </a:moveTo>
                      <a:cubicBezTo>
                        <a:pt x="114" y="68"/>
                        <a:pt x="114" y="68"/>
                        <a:pt x="114" y="68"/>
                      </a:cubicBezTo>
                      <a:cubicBezTo>
                        <a:pt x="105" y="68"/>
                        <a:pt x="105" y="68"/>
                        <a:pt x="105" y="68"/>
                      </a:cubicBezTo>
                      <a:cubicBezTo>
                        <a:pt x="103" y="62"/>
                        <a:pt x="103" y="62"/>
                        <a:pt x="103" y="62"/>
                      </a:cubicBezTo>
                      <a:cubicBezTo>
                        <a:pt x="92" y="62"/>
                        <a:pt x="92" y="62"/>
                        <a:pt x="92" y="62"/>
                      </a:cubicBezTo>
                      <a:cubicBezTo>
                        <a:pt x="95" y="68"/>
                        <a:pt x="95" y="68"/>
                        <a:pt x="95" y="68"/>
                      </a:cubicBezTo>
                      <a:cubicBezTo>
                        <a:pt x="86" y="68"/>
                        <a:pt x="86" y="68"/>
                        <a:pt x="86" y="68"/>
                      </a:cubicBezTo>
                      <a:cubicBezTo>
                        <a:pt x="83" y="62"/>
                        <a:pt x="83" y="62"/>
                        <a:pt x="83" y="62"/>
                      </a:cubicBezTo>
                      <a:cubicBezTo>
                        <a:pt x="67" y="62"/>
                        <a:pt x="67" y="62"/>
                        <a:pt x="67" y="62"/>
                      </a:cubicBezTo>
                      <a:cubicBezTo>
                        <a:pt x="70" y="81"/>
                        <a:pt x="70" y="81"/>
                        <a:pt x="70" y="81"/>
                      </a:cubicBezTo>
                      <a:cubicBezTo>
                        <a:pt x="70" y="81"/>
                        <a:pt x="73" y="83"/>
                        <a:pt x="81" y="77"/>
                      </a:cubicBezTo>
                      <a:cubicBezTo>
                        <a:pt x="81" y="77"/>
                        <a:pt x="92" y="88"/>
                        <a:pt x="104" y="76"/>
                      </a:cubicBezTo>
                      <a:cubicBezTo>
                        <a:pt x="104" y="76"/>
                        <a:pt x="112" y="85"/>
                        <a:pt x="122" y="77"/>
                      </a:cubicBezTo>
                      <a:cubicBezTo>
                        <a:pt x="124" y="83"/>
                        <a:pt x="124" y="83"/>
                        <a:pt x="124" y="83"/>
                      </a:cubicBezTo>
                      <a:cubicBezTo>
                        <a:pt x="124" y="83"/>
                        <a:pt x="115" y="90"/>
                        <a:pt x="104" y="84"/>
                      </a:cubicBezTo>
                      <a:cubicBezTo>
                        <a:pt x="104" y="84"/>
                        <a:pt x="92" y="92"/>
                        <a:pt x="81" y="84"/>
                      </a:cubicBezTo>
                      <a:cubicBezTo>
                        <a:pt x="81" y="84"/>
                        <a:pt x="70" y="92"/>
                        <a:pt x="62" y="84"/>
                      </a:cubicBezTo>
                      <a:cubicBezTo>
                        <a:pt x="62" y="84"/>
                        <a:pt x="56" y="92"/>
                        <a:pt x="43" y="84"/>
                      </a:cubicBezTo>
                      <a:cubicBezTo>
                        <a:pt x="43" y="84"/>
                        <a:pt x="33" y="92"/>
                        <a:pt x="19" y="83"/>
                      </a:cubicBezTo>
                      <a:cubicBezTo>
                        <a:pt x="19" y="83"/>
                        <a:pt x="10" y="90"/>
                        <a:pt x="0" y="83"/>
                      </a:cubicBezTo>
                      <a:cubicBezTo>
                        <a:pt x="2" y="78"/>
                        <a:pt x="2" y="78"/>
                        <a:pt x="2" y="78"/>
                      </a:cubicBezTo>
                      <a:cubicBezTo>
                        <a:pt x="2" y="78"/>
                        <a:pt x="11" y="85"/>
                        <a:pt x="19" y="76"/>
                      </a:cubicBezTo>
                      <a:cubicBezTo>
                        <a:pt x="19" y="76"/>
                        <a:pt x="30" y="88"/>
                        <a:pt x="43" y="77"/>
                      </a:cubicBezTo>
                      <a:cubicBezTo>
                        <a:pt x="43" y="77"/>
                        <a:pt x="50" y="82"/>
                        <a:pt x="54" y="81"/>
                      </a:cubicBezTo>
                      <a:cubicBezTo>
                        <a:pt x="57" y="62"/>
                        <a:pt x="57" y="62"/>
                        <a:pt x="57" y="62"/>
                      </a:cubicBezTo>
                      <a:cubicBezTo>
                        <a:pt x="53" y="62"/>
                        <a:pt x="53" y="62"/>
                        <a:pt x="53" y="62"/>
                      </a:cubicBezTo>
                      <a:cubicBezTo>
                        <a:pt x="58" y="55"/>
                        <a:pt x="58" y="55"/>
                        <a:pt x="58" y="55"/>
                      </a:cubicBezTo>
                      <a:cubicBezTo>
                        <a:pt x="44" y="55"/>
                        <a:pt x="44" y="55"/>
                        <a:pt x="44" y="55"/>
                      </a:cubicBezTo>
                      <a:cubicBezTo>
                        <a:pt x="39" y="66"/>
                        <a:pt x="39" y="66"/>
                        <a:pt x="39" y="66"/>
                      </a:cubicBezTo>
                      <a:cubicBezTo>
                        <a:pt x="30" y="66"/>
                        <a:pt x="30" y="66"/>
                        <a:pt x="30" y="66"/>
                      </a:cubicBezTo>
                      <a:cubicBezTo>
                        <a:pt x="35" y="55"/>
                        <a:pt x="35" y="55"/>
                        <a:pt x="35" y="55"/>
                      </a:cubicBezTo>
                      <a:cubicBezTo>
                        <a:pt x="24" y="55"/>
                        <a:pt x="24" y="55"/>
                        <a:pt x="24" y="55"/>
                      </a:cubicBezTo>
                      <a:cubicBezTo>
                        <a:pt x="19" y="66"/>
                        <a:pt x="19" y="66"/>
                        <a:pt x="19" y="66"/>
                      </a:cubicBezTo>
                      <a:cubicBezTo>
                        <a:pt x="10" y="66"/>
                        <a:pt x="10" y="66"/>
                        <a:pt x="10" y="66"/>
                      </a:cubicBezTo>
                      <a:cubicBezTo>
                        <a:pt x="15" y="55"/>
                        <a:pt x="15" y="55"/>
                        <a:pt x="15" y="55"/>
                      </a:cubicBezTo>
                      <a:cubicBezTo>
                        <a:pt x="4" y="56"/>
                        <a:pt x="4" y="56"/>
                        <a:pt x="4" y="56"/>
                      </a:cubicBezTo>
                      <a:cubicBezTo>
                        <a:pt x="4" y="46"/>
                        <a:pt x="4" y="46"/>
                        <a:pt x="4" y="46"/>
                      </a:cubicBezTo>
                      <a:cubicBezTo>
                        <a:pt x="20" y="47"/>
                        <a:pt x="20" y="47"/>
                        <a:pt x="20" y="47"/>
                      </a:cubicBezTo>
                      <a:cubicBezTo>
                        <a:pt x="32" y="22"/>
                        <a:pt x="32" y="22"/>
                        <a:pt x="32" y="22"/>
                      </a:cubicBezTo>
                      <a:cubicBezTo>
                        <a:pt x="45" y="35"/>
                        <a:pt x="45" y="35"/>
                        <a:pt x="45" y="35"/>
                      </a:cubicBezTo>
                      <a:cubicBezTo>
                        <a:pt x="62" y="0"/>
                        <a:pt x="62" y="0"/>
                        <a:pt x="62" y="0"/>
                      </a:cubicBezTo>
                      <a:cubicBezTo>
                        <a:pt x="79" y="35"/>
                        <a:pt x="79" y="35"/>
                        <a:pt x="79" y="35"/>
                      </a:cubicBezTo>
                      <a:cubicBezTo>
                        <a:pt x="92" y="22"/>
                        <a:pt x="92" y="22"/>
                        <a:pt x="92" y="22"/>
                      </a:cubicBezTo>
                      <a:cubicBezTo>
                        <a:pt x="107" y="53"/>
                        <a:pt x="107" y="53"/>
                        <a:pt x="107" y="53"/>
                      </a:cubicBezTo>
                      <a:cubicBezTo>
                        <a:pt x="120" y="53"/>
                        <a:pt x="120" y="53"/>
                        <a:pt x="120" y="53"/>
                      </a:cubicBezTo>
                      <a:cubicBezTo>
                        <a:pt x="120" y="62"/>
                        <a:pt x="120" y="62"/>
                        <a:pt x="120" y="62"/>
                      </a:cubicBezTo>
                      <a:cubicBezTo>
                        <a:pt x="112" y="62"/>
                        <a:pt x="112" y="62"/>
                        <a:pt x="112" y="62"/>
                      </a:cubicBezTo>
                      <a:close/>
                      <a:moveTo>
                        <a:pt x="47" y="47"/>
                      </a:moveTo>
                      <a:cubicBezTo>
                        <a:pt x="58" y="48"/>
                        <a:pt x="58" y="48"/>
                        <a:pt x="58" y="48"/>
                      </a:cubicBezTo>
                      <a:cubicBezTo>
                        <a:pt x="60" y="37"/>
                        <a:pt x="60" y="37"/>
                        <a:pt x="60" y="37"/>
                      </a:cubicBezTo>
                      <a:cubicBezTo>
                        <a:pt x="64" y="37"/>
                        <a:pt x="64" y="37"/>
                        <a:pt x="64" y="37"/>
                      </a:cubicBezTo>
                      <a:cubicBezTo>
                        <a:pt x="65" y="48"/>
                        <a:pt x="65" y="48"/>
                        <a:pt x="65" y="48"/>
                      </a:cubicBezTo>
                      <a:cubicBezTo>
                        <a:pt x="71" y="48"/>
                        <a:pt x="71" y="48"/>
                        <a:pt x="71" y="48"/>
                      </a:cubicBezTo>
                      <a:cubicBezTo>
                        <a:pt x="66" y="55"/>
                        <a:pt x="66" y="55"/>
                        <a:pt x="66" y="55"/>
                      </a:cubicBezTo>
                      <a:cubicBezTo>
                        <a:pt x="79" y="54"/>
                        <a:pt x="79" y="54"/>
                        <a:pt x="79" y="54"/>
                      </a:cubicBezTo>
                      <a:cubicBezTo>
                        <a:pt x="62" y="17"/>
                        <a:pt x="62" y="17"/>
                        <a:pt x="62" y="17"/>
                      </a:cubicBezTo>
                      <a:cubicBezTo>
                        <a:pt x="47" y="47"/>
                        <a:pt x="47" y="47"/>
                        <a:pt x="47" y="47"/>
                      </a:cubicBezTo>
                      <a:close/>
                      <a:moveTo>
                        <a:pt x="90" y="35"/>
                      </a:moveTo>
                      <a:cubicBezTo>
                        <a:pt x="83" y="42"/>
                        <a:pt x="83" y="42"/>
                        <a:pt x="83" y="42"/>
                      </a:cubicBezTo>
                      <a:cubicBezTo>
                        <a:pt x="88" y="54"/>
                        <a:pt x="88" y="54"/>
                        <a:pt x="88" y="54"/>
                      </a:cubicBezTo>
                      <a:cubicBezTo>
                        <a:pt x="99" y="54"/>
                        <a:pt x="99" y="54"/>
                        <a:pt x="99" y="54"/>
                      </a:cubicBezTo>
                      <a:cubicBezTo>
                        <a:pt x="90" y="35"/>
                        <a:pt x="90" y="35"/>
                        <a:pt x="90" y="35"/>
                      </a:cubicBezTo>
                      <a:close/>
                      <a:moveTo>
                        <a:pt x="34" y="35"/>
                      </a:moveTo>
                      <a:cubicBezTo>
                        <a:pt x="29" y="47"/>
                        <a:pt x="29" y="47"/>
                        <a:pt x="29" y="47"/>
                      </a:cubicBezTo>
                      <a:cubicBezTo>
                        <a:pt x="39" y="47"/>
                        <a:pt x="39" y="47"/>
                        <a:pt x="39" y="47"/>
                      </a:cubicBezTo>
                      <a:cubicBezTo>
                        <a:pt x="41" y="42"/>
                        <a:pt x="41" y="42"/>
                        <a:pt x="41" y="42"/>
                      </a:cubicBezTo>
                      <a:lnTo>
                        <a:pt x="34"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0" name="îṩḻîḋè">
                  <a:extLst>
                    <a:ext uri="{FF2B5EF4-FFF2-40B4-BE49-F238E27FC236}">
                      <a16:creationId xmlns:a16="http://schemas.microsoft.com/office/drawing/2014/main" id="{B9195107-44AE-4983-9354-77CFEEA4D3BB}"/>
                    </a:ext>
                  </a:extLst>
                </p:cNvPr>
                <p:cNvSpPr/>
                <p:nvPr/>
              </p:nvSpPr>
              <p:spPr bwMode="auto">
                <a:xfrm>
                  <a:off x="5375275" y="3316288"/>
                  <a:ext cx="88900" cy="58738"/>
                </a:xfrm>
                <a:custGeom>
                  <a:avLst/>
                  <a:gdLst>
                    <a:gd name="T0" fmla="*/ 2 w 27"/>
                    <a:gd name="T1" fmla="*/ 7 h 18"/>
                    <a:gd name="T2" fmla="*/ 4 w 27"/>
                    <a:gd name="T3" fmla="*/ 12 h 18"/>
                    <a:gd name="T4" fmla="*/ 6 w 27"/>
                    <a:gd name="T5" fmla="*/ 10 h 18"/>
                    <a:gd name="T6" fmla="*/ 5 w 27"/>
                    <a:gd name="T7" fmla="*/ 8 h 18"/>
                    <a:gd name="T8" fmla="*/ 2 w 27"/>
                    <a:gd name="T9" fmla="*/ 7 h 18"/>
                    <a:gd name="T10" fmla="*/ 4 w 27"/>
                    <a:gd name="T11" fmla="*/ 13 h 18"/>
                    <a:gd name="T12" fmla="*/ 1 w 27"/>
                    <a:gd name="T13" fmla="*/ 10 h 18"/>
                    <a:gd name="T14" fmla="*/ 3 w 27"/>
                    <a:gd name="T15" fmla="*/ 2 h 18"/>
                    <a:gd name="T16" fmla="*/ 9 w 27"/>
                    <a:gd name="T17" fmla="*/ 11 h 18"/>
                    <a:gd name="T18" fmla="*/ 9 w 27"/>
                    <a:gd name="T19" fmla="*/ 8 h 18"/>
                    <a:gd name="T20" fmla="*/ 10 w 27"/>
                    <a:gd name="T21" fmla="*/ 6 h 18"/>
                    <a:gd name="T22" fmla="*/ 12 w 27"/>
                    <a:gd name="T23" fmla="*/ 6 h 18"/>
                    <a:gd name="T24" fmla="*/ 10 w 27"/>
                    <a:gd name="T25" fmla="*/ 5 h 18"/>
                    <a:gd name="T26" fmla="*/ 10 w 27"/>
                    <a:gd name="T27" fmla="*/ 3 h 18"/>
                    <a:gd name="T28" fmla="*/ 12 w 27"/>
                    <a:gd name="T29" fmla="*/ 3 h 18"/>
                    <a:gd name="T30" fmla="*/ 20 w 27"/>
                    <a:gd name="T31" fmla="*/ 7 h 18"/>
                    <a:gd name="T32" fmla="*/ 21 w 27"/>
                    <a:gd name="T33" fmla="*/ 7 h 18"/>
                    <a:gd name="T34" fmla="*/ 21 w 27"/>
                    <a:gd name="T35" fmla="*/ 5 h 18"/>
                    <a:gd name="T36" fmla="*/ 18 w 27"/>
                    <a:gd name="T37" fmla="*/ 3 h 18"/>
                    <a:gd name="T38" fmla="*/ 17 w 27"/>
                    <a:gd name="T39" fmla="*/ 1 h 18"/>
                    <a:gd name="T40" fmla="*/ 19 w 27"/>
                    <a:gd name="T41" fmla="*/ 0 h 18"/>
                    <a:gd name="T42" fmla="*/ 20 w 27"/>
                    <a:gd name="T43" fmla="*/ 1 h 18"/>
                    <a:gd name="T44" fmla="*/ 19 w 27"/>
                    <a:gd name="T45" fmla="*/ 2 h 18"/>
                    <a:gd name="T46" fmla="*/ 22 w 27"/>
                    <a:gd name="T47" fmla="*/ 5 h 18"/>
                    <a:gd name="T48" fmla="*/ 23 w 27"/>
                    <a:gd name="T49" fmla="*/ 5 h 18"/>
                    <a:gd name="T50" fmla="*/ 24 w 27"/>
                    <a:gd name="T51" fmla="*/ 7 h 18"/>
                    <a:gd name="T52" fmla="*/ 26 w 27"/>
                    <a:gd name="T53" fmla="*/ 8 h 18"/>
                    <a:gd name="T54" fmla="*/ 27 w 27"/>
                    <a:gd name="T55" fmla="*/ 9 h 18"/>
                    <a:gd name="T56" fmla="*/ 27 w 27"/>
                    <a:gd name="T57" fmla="*/ 11 h 18"/>
                    <a:gd name="T58" fmla="*/ 21 w 27"/>
                    <a:gd name="T59" fmla="*/ 9 h 18"/>
                    <a:gd name="T60" fmla="*/ 19 w 27"/>
                    <a:gd name="T61" fmla="*/ 8 h 18"/>
                    <a:gd name="T62" fmla="*/ 17 w 27"/>
                    <a:gd name="T63" fmla="*/ 8 h 18"/>
                    <a:gd name="T64" fmla="*/ 14 w 27"/>
                    <a:gd name="T65" fmla="*/ 6 h 18"/>
                    <a:gd name="T66" fmla="*/ 15 w 27"/>
                    <a:gd name="T67" fmla="*/ 9 h 18"/>
                    <a:gd name="T68" fmla="*/ 11 w 27"/>
                    <a:gd name="T69" fmla="*/ 8 h 18"/>
                    <a:gd name="T70" fmla="*/ 9 w 27"/>
                    <a:gd name="T71" fmla="*/ 12 h 18"/>
                    <a:gd name="T72" fmla="*/ 9 w 27"/>
                    <a:gd name="T73" fmla="*/ 15 h 18"/>
                    <a:gd name="T74" fmla="*/ 7 w 27"/>
                    <a:gd name="T75" fmla="*/ 16 h 18"/>
                    <a:gd name="T76" fmla="*/ 7 w 27"/>
                    <a:gd name="T77" fmla="*/ 15 h 18"/>
                    <a:gd name="T78" fmla="*/ 7 w 27"/>
                    <a:gd name="T79" fmla="*/ 13 h 18"/>
                    <a:gd name="T80" fmla="*/ 6 w 27"/>
                    <a:gd name="T81" fmla="*/ 13 h 18"/>
                    <a:gd name="T82" fmla="*/ 4 w 27"/>
                    <a:gd name="T83" fmla="*/ 13 h 18"/>
                    <a:gd name="T84" fmla="*/ 25 w 27"/>
                    <a:gd name="T85" fmla="*/ 9 h 18"/>
                    <a:gd name="T86" fmla="*/ 24 w 27"/>
                    <a:gd name="T87" fmla="*/ 8 h 18"/>
                    <a:gd name="T88" fmla="*/ 23 w 27"/>
                    <a:gd name="T89" fmla="*/ 8 h 18"/>
                    <a:gd name="T90" fmla="*/ 25 w 27"/>
                    <a:gd name="T9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18">
                      <a:moveTo>
                        <a:pt x="2" y="7"/>
                      </a:moveTo>
                      <a:cubicBezTo>
                        <a:pt x="2" y="7"/>
                        <a:pt x="1" y="12"/>
                        <a:pt x="4" y="12"/>
                      </a:cubicBezTo>
                      <a:cubicBezTo>
                        <a:pt x="4" y="12"/>
                        <a:pt x="8" y="12"/>
                        <a:pt x="6" y="10"/>
                      </a:cubicBezTo>
                      <a:cubicBezTo>
                        <a:pt x="5" y="8"/>
                        <a:pt x="5" y="8"/>
                        <a:pt x="5" y="8"/>
                      </a:cubicBezTo>
                      <a:cubicBezTo>
                        <a:pt x="5" y="8"/>
                        <a:pt x="2" y="5"/>
                        <a:pt x="2" y="7"/>
                      </a:cubicBezTo>
                      <a:close/>
                      <a:moveTo>
                        <a:pt x="4" y="13"/>
                      </a:moveTo>
                      <a:cubicBezTo>
                        <a:pt x="0" y="13"/>
                        <a:pt x="1" y="10"/>
                        <a:pt x="1" y="10"/>
                      </a:cubicBezTo>
                      <a:cubicBezTo>
                        <a:pt x="2" y="2"/>
                        <a:pt x="3" y="2"/>
                        <a:pt x="3" y="2"/>
                      </a:cubicBezTo>
                      <a:cubicBezTo>
                        <a:pt x="9" y="7"/>
                        <a:pt x="9" y="11"/>
                        <a:pt x="9" y="11"/>
                      </a:cubicBezTo>
                      <a:cubicBezTo>
                        <a:pt x="10" y="10"/>
                        <a:pt x="9" y="8"/>
                        <a:pt x="9" y="8"/>
                      </a:cubicBezTo>
                      <a:cubicBezTo>
                        <a:pt x="8" y="6"/>
                        <a:pt x="10" y="6"/>
                        <a:pt x="10" y="6"/>
                      </a:cubicBezTo>
                      <a:cubicBezTo>
                        <a:pt x="11" y="7"/>
                        <a:pt x="12" y="6"/>
                        <a:pt x="12" y="6"/>
                      </a:cubicBezTo>
                      <a:cubicBezTo>
                        <a:pt x="10" y="5"/>
                        <a:pt x="10" y="5"/>
                        <a:pt x="10" y="5"/>
                      </a:cubicBezTo>
                      <a:cubicBezTo>
                        <a:pt x="10" y="4"/>
                        <a:pt x="10" y="3"/>
                        <a:pt x="10" y="3"/>
                      </a:cubicBezTo>
                      <a:cubicBezTo>
                        <a:pt x="11" y="2"/>
                        <a:pt x="12" y="3"/>
                        <a:pt x="12" y="3"/>
                      </a:cubicBezTo>
                      <a:cubicBezTo>
                        <a:pt x="12" y="4"/>
                        <a:pt x="20" y="7"/>
                        <a:pt x="20" y="7"/>
                      </a:cubicBezTo>
                      <a:cubicBezTo>
                        <a:pt x="21" y="8"/>
                        <a:pt x="21" y="7"/>
                        <a:pt x="21" y="7"/>
                      </a:cubicBezTo>
                      <a:cubicBezTo>
                        <a:pt x="21" y="7"/>
                        <a:pt x="21" y="5"/>
                        <a:pt x="21" y="5"/>
                      </a:cubicBezTo>
                      <a:cubicBezTo>
                        <a:pt x="21" y="5"/>
                        <a:pt x="18" y="3"/>
                        <a:pt x="18" y="3"/>
                      </a:cubicBezTo>
                      <a:cubicBezTo>
                        <a:pt x="16" y="3"/>
                        <a:pt x="17" y="1"/>
                        <a:pt x="17" y="1"/>
                      </a:cubicBezTo>
                      <a:cubicBezTo>
                        <a:pt x="17" y="1"/>
                        <a:pt x="19" y="0"/>
                        <a:pt x="19" y="0"/>
                      </a:cubicBezTo>
                      <a:cubicBezTo>
                        <a:pt x="21" y="0"/>
                        <a:pt x="20" y="1"/>
                        <a:pt x="20" y="1"/>
                      </a:cubicBezTo>
                      <a:cubicBezTo>
                        <a:pt x="18" y="2"/>
                        <a:pt x="19" y="2"/>
                        <a:pt x="19" y="2"/>
                      </a:cubicBezTo>
                      <a:cubicBezTo>
                        <a:pt x="22" y="5"/>
                        <a:pt x="22" y="5"/>
                        <a:pt x="22" y="5"/>
                      </a:cubicBezTo>
                      <a:cubicBezTo>
                        <a:pt x="23" y="5"/>
                        <a:pt x="23" y="5"/>
                        <a:pt x="23" y="5"/>
                      </a:cubicBezTo>
                      <a:cubicBezTo>
                        <a:pt x="23" y="7"/>
                        <a:pt x="24" y="7"/>
                        <a:pt x="24" y="7"/>
                      </a:cubicBezTo>
                      <a:cubicBezTo>
                        <a:pt x="26" y="8"/>
                        <a:pt x="26" y="8"/>
                        <a:pt x="26" y="8"/>
                      </a:cubicBezTo>
                      <a:cubicBezTo>
                        <a:pt x="27" y="9"/>
                        <a:pt x="27" y="9"/>
                        <a:pt x="27" y="9"/>
                      </a:cubicBezTo>
                      <a:cubicBezTo>
                        <a:pt x="27" y="9"/>
                        <a:pt x="27" y="11"/>
                        <a:pt x="27" y="11"/>
                      </a:cubicBezTo>
                      <a:cubicBezTo>
                        <a:pt x="22" y="11"/>
                        <a:pt x="21" y="9"/>
                        <a:pt x="21" y="9"/>
                      </a:cubicBezTo>
                      <a:cubicBezTo>
                        <a:pt x="19" y="9"/>
                        <a:pt x="19" y="8"/>
                        <a:pt x="19" y="8"/>
                      </a:cubicBezTo>
                      <a:cubicBezTo>
                        <a:pt x="18" y="8"/>
                        <a:pt x="17" y="8"/>
                        <a:pt x="17" y="8"/>
                      </a:cubicBezTo>
                      <a:cubicBezTo>
                        <a:pt x="17" y="7"/>
                        <a:pt x="15" y="6"/>
                        <a:pt x="14" y="6"/>
                      </a:cubicBezTo>
                      <a:cubicBezTo>
                        <a:pt x="16" y="8"/>
                        <a:pt x="15" y="9"/>
                        <a:pt x="15" y="9"/>
                      </a:cubicBezTo>
                      <a:cubicBezTo>
                        <a:pt x="11" y="8"/>
                        <a:pt x="11" y="8"/>
                        <a:pt x="11" y="8"/>
                      </a:cubicBezTo>
                      <a:cubicBezTo>
                        <a:pt x="11" y="12"/>
                        <a:pt x="9" y="12"/>
                        <a:pt x="9" y="12"/>
                      </a:cubicBezTo>
                      <a:cubicBezTo>
                        <a:pt x="9" y="15"/>
                        <a:pt x="9" y="15"/>
                        <a:pt x="9" y="15"/>
                      </a:cubicBezTo>
                      <a:cubicBezTo>
                        <a:pt x="8" y="18"/>
                        <a:pt x="7" y="16"/>
                        <a:pt x="7" y="16"/>
                      </a:cubicBezTo>
                      <a:cubicBezTo>
                        <a:pt x="6" y="15"/>
                        <a:pt x="7" y="15"/>
                        <a:pt x="7" y="15"/>
                      </a:cubicBezTo>
                      <a:cubicBezTo>
                        <a:pt x="7" y="13"/>
                        <a:pt x="7" y="13"/>
                        <a:pt x="7" y="13"/>
                      </a:cubicBezTo>
                      <a:cubicBezTo>
                        <a:pt x="7" y="12"/>
                        <a:pt x="6" y="13"/>
                        <a:pt x="6" y="13"/>
                      </a:cubicBezTo>
                      <a:cubicBezTo>
                        <a:pt x="4" y="13"/>
                        <a:pt x="4" y="13"/>
                        <a:pt x="4" y="13"/>
                      </a:cubicBezTo>
                      <a:close/>
                      <a:moveTo>
                        <a:pt x="25" y="9"/>
                      </a:moveTo>
                      <a:cubicBezTo>
                        <a:pt x="24" y="8"/>
                        <a:pt x="24" y="8"/>
                        <a:pt x="24" y="8"/>
                      </a:cubicBezTo>
                      <a:cubicBezTo>
                        <a:pt x="24" y="8"/>
                        <a:pt x="23" y="8"/>
                        <a:pt x="23" y="8"/>
                      </a:cubicBezTo>
                      <a:cubicBezTo>
                        <a:pt x="22" y="8"/>
                        <a:pt x="25" y="9"/>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1" name="îSḻîḍe">
                  <a:extLst>
                    <a:ext uri="{FF2B5EF4-FFF2-40B4-BE49-F238E27FC236}">
                      <a16:creationId xmlns:a16="http://schemas.microsoft.com/office/drawing/2014/main" id="{443242A3-4394-4BAC-A14D-9C75035094A2}"/>
                    </a:ext>
                  </a:extLst>
                </p:cNvPr>
                <p:cNvSpPr/>
                <p:nvPr/>
              </p:nvSpPr>
              <p:spPr bwMode="auto">
                <a:xfrm>
                  <a:off x="5249863" y="3201988"/>
                  <a:ext cx="26988" cy="23813"/>
                </a:xfrm>
                <a:custGeom>
                  <a:avLst/>
                  <a:gdLst>
                    <a:gd name="T0" fmla="*/ 2 w 8"/>
                    <a:gd name="T1" fmla="*/ 6 h 7"/>
                    <a:gd name="T2" fmla="*/ 5 w 8"/>
                    <a:gd name="T3" fmla="*/ 2 h 7"/>
                    <a:gd name="T4" fmla="*/ 6 w 8"/>
                    <a:gd name="T5" fmla="*/ 2 h 7"/>
                    <a:gd name="T6" fmla="*/ 6 w 8"/>
                    <a:gd name="T7" fmla="*/ 6 h 7"/>
                    <a:gd name="T8" fmla="*/ 2 w 8"/>
                    <a:gd name="T9" fmla="*/ 7 h 7"/>
                    <a:gd name="T10" fmla="*/ 2 w 8"/>
                    <a:gd name="T11" fmla="*/ 6 h 7"/>
                  </a:gdLst>
                  <a:ahLst/>
                  <a:cxnLst>
                    <a:cxn ang="0">
                      <a:pos x="T0" y="T1"/>
                    </a:cxn>
                    <a:cxn ang="0">
                      <a:pos x="T2" y="T3"/>
                    </a:cxn>
                    <a:cxn ang="0">
                      <a:pos x="T4" y="T5"/>
                    </a:cxn>
                    <a:cxn ang="0">
                      <a:pos x="T6" y="T7"/>
                    </a:cxn>
                    <a:cxn ang="0">
                      <a:pos x="T8" y="T9"/>
                    </a:cxn>
                    <a:cxn ang="0">
                      <a:pos x="T10" y="T11"/>
                    </a:cxn>
                  </a:cxnLst>
                  <a:rect l="0" t="0" r="r" b="b"/>
                  <a:pathLst>
                    <a:path w="8" h="7">
                      <a:moveTo>
                        <a:pt x="2" y="6"/>
                      </a:moveTo>
                      <a:cubicBezTo>
                        <a:pt x="3" y="6"/>
                        <a:pt x="5" y="2"/>
                        <a:pt x="5" y="2"/>
                      </a:cubicBezTo>
                      <a:cubicBezTo>
                        <a:pt x="5" y="0"/>
                        <a:pt x="6" y="2"/>
                        <a:pt x="6" y="2"/>
                      </a:cubicBezTo>
                      <a:cubicBezTo>
                        <a:pt x="8" y="4"/>
                        <a:pt x="6" y="6"/>
                        <a:pt x="6" y="6"/>
                      </a:cubicBezTo>
                      <a:cubicBezTo>
                        <a:pt x="5" y="6"/>
                        <a:pt x="2" y="7"/>
                        <a:pt x="2" y="7"/>
                      </a:cubicBezTo>
                      <a:cubicBezTo>
                        <a:pt x="0" y="7"/>
                        <a:pt x="2" y="6"/>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2" name="iSḷíḍê">
                  <a:extLst>
                    <a:ext uri="{FF2B5EF4-FFF2-40B4-BE49-F238E27FC236}">
                      <a16:creationId xmlns:a16="http://schemas.microsoft.com/office/drawing/2014/main" id="{72580595-2164-4AED-A163-235442008583}"/>
                    </a:ext>
                  </a:extLst>
                </p:cNvPr>
                <p:cNvSpPr/>
                <p:nvPr/>
              </p:nvSpPr>
              <p:spPr bwMode="auto">
                <a:xfrm>
                  <a:off x="5207000" y="3162301"/>
                  <a:ext cx="85725" cy="39687"/>
                </a:xfrm>
                <a:custGeom>
                  <a:avLst/>
                  <a:gdLst>
                    <a:gd name="T0" fmla="*/ 16 w 26"/>
                    <a:gd name="T1" fmla="*/ 1 h 12"/>
                    <a:gd name="T2" fmla="*/ 17 w 26"/>
                    <a:gd name="T3" fmla="*/ 2 h 12"/>
                    <a:gd name="T4" fmla="*/ 15 w 26"/>
                    <a:gd name="T5" fmla="*/ 4 h 12"/>
                    <a:gd name="T6" fmla="*/ 20 w 26"/>
                    <a:gd name="T7" fmla="*/ 3 h 12"/>
                    <a:gd name="T8" fmla="*/ 20 w 26"/>
                    <a:gd name="T9" fmla="*/ 3 h 12"/>
                    <a:gd name="T10" fmla="*/ 21 w 26"/>
                    <a:gd name="T11" fmla="*/ 0 h 12"/>
                    <a:gd name="T12" fmla="*/ 22 w 26"/>
                    <a:gd name="T13" fmla="*/ 1 h 12"/>
                    <a:gd name="T14" fmla="*/ 23 w 26"/>
                    <a:gd name="T15" fmla="*/ 4 h 12"/>
                    <a:gd name="T16" fmla="*/ 25 w 26"/>
                    <a:gd name="T17" fmla="*/ 4 h 12"/>
                    <a:gd name="T18" fmla="*/ 26 w 26"/>
                    <a:gd name="T19" fmla="*/ 4 h 12"/>
                    <a:gd name="T20" fmla="*/ 26 w 26"/>
                    <a:gd name="T21" fmla="*/ 6 h 12"/>
                    <a:gd name="T22" fmla="*/ 22 w 26"/>
                    <a:gd name="T23" fmla="*/ 6 h 12"/>
                    <a:gd name="T24" fmla="*/ 11 w 26"/>
                    <a:gd name="T25" fmla="*/ 11 h 12"/>
                    <a:gd name="T26" fmla="*/ 3 w 26"/>
                    <a:gd name="T27" fmla="*/ 12 h 12"/>
                    <a:gd name="T28" fmla="*/ 2 w 26"/>
                    <a:gd name="T29" fmla="*/ 11 h 12"/>
                    <a:gd name="T30" fmla="*/ 12 w 26"/>
                    <a:gd name="T31" fmla="*/ 8 h 12"/>
                    <a:gd name="T32" fmla="*/ 15 w 26"/>
                    <a:gd name="T33" fmla="*/ 7 h 12"/>
                    <a:gd name="T34" fmla="*/ 13 w 26"/>
                    <a:gd name="T35" fmla="*/ 5 h 12"/>
                    <a:gd name="T36" fmla="*/ 16 w 26"/>
                    <a:gd name="T37"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12">
                      <a:moveTo>
                        <a:pt x="16" y="1"/>
                      </a:moveTo>
                      <a:cubicBezTo>
                        <a:pt x="16" y="1"/>
                        <a:pt x="17" y="1"/>
                        <a:pt x="17" y="2"/>
                      </a:cubicBezTo>
                      <a:cubicBezTo>
                        <a:pt x="17" y="2"/>
                        <a:pt x="15" y="2"/>
                        <a:pt x="15" y="4"/>
                      </a:cubicBezTo>
                      <a:cubicBezTo>
                        <a:pt x="20" y="3"/>
                        <a:pt x="20" y="3"/>
                        <a:pt x="20" y="3"/>
                      </a:cubicBezTo>
                      <a:cubicBezTo>
                        <a:pt x="20" y="3"/>
                        <a:pt x="20" y="3"/>
                        <a:pt x="20" y="3"/>
                      </a:cubicBezTo>
                      <a:cubicBezTo>
                        <a:pt x="20" y="3"/>
                        <a:pt x="21" y="1"/>
                        <a:pt x="21" y="0"/>
                      </a:cubicBezTo>
                      <a:cubicBezTo>
                        <a:pt x="21" y="0"/>
                        <a:pt x="22" y="0"/>
                        <a:pt x="22" y="1"/>
                      </a:cubicBezTo>
                      <a:cubicBezTo>
                        <a:pt x="22" y="1"/>
                        <a:pt x="23" y="3"/>
                        <a:pt x="23" y="4"/>
                      </a:cubicBezTo>
                      <a:cubicBezTo>
                        <a:pt x="25" y="4"/>
                        <a:pt x="25" y="4"/>
                        <a:pt x="25" y="4"/>
                      </a:cubicBezTo>
                      <a:cubicBezTo>
                        <a:pt x="25" y="4"/>
                        <a:pt x="26" y="4"/>
                        <a:pt x="26" y="4"/>
                      </a:cubicBezTo>
                      <a:cubicBezTo>
                        <a:pt x="26" y="6"/>
                        <a:pt x="26" y="6"/>
                        <a:pt x="26" y="6"/>
                      </a:cubicBezTo>
                      <a:cubicBezTo>
                        <a:pt x="26" y="6"/>
                        <a:pt x="24" y="6"/>
                        <a:pt x="22" y="6"/>
                      </a:cubicBezTo>
                      <a:cubicBezTo>
                        <a:pt x="22" y="6"/>
                        <a:pt x="21" y="8"/>
                        <a:pt x="11" y="11"/>
                      </a:cubicBezTo>
                      <a:cubicBezTo>
                        <a:pt x="11" y="11"/>
                        <a:pt x="4" y="12"/>
                        <a:pt x="3" y="12"/>
                      </a:cubicBezTo>
                      <a:cubicBezTo>
                        <a:pt x="3" y="12"/>
                        <a:pt x="0" y="11"/>
                        <a:pt x="2" y="11"/>
                      </a:cubicBezTo>
                      <a:cubicBezTo>
                        <a:pt x="2" y="11"/>
                        <a:pt x="8" y="11"/>
                        <a:pt x="12" y="8"/>
                      </a:cubicBezTo>
                      <a:cubicBezTo>
                        <a:pt x="12" y="8"/>
                        <a:pt x="15" y="7"/>
                        <a:pt x="15" y="7"/>
                      </a:cubicBezTo>
                      <a:cubicBezTo>
                        <a:pt x="15" y="7"/>
                        <a:pt x="13" y="6"/>
                        <a:pt x="13" y="5"/>
                      </a:cubicBezTo>
                      <a:cubicBezTo>
                        <a:pt x="13" y="5"/>
                        <a:pt x="14" y="2"/>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33" name="ïṩ1íḓè">
                  <a:extLst>
                    <a:ext uri="{FF2B5EF4-FFF2-40B4-BE49-F238E27FC236}">
                      <a16:creationId xmlns:a16="http://schemas.microsoft.com/office/drawing/2014/main" id="{C5DF2C1D-7B51-4CCC-AA58-703405CB0B36}"/>
                    </a:ext>
                  </a:extLst>
                </p:cNvPr>
                <p:cNvSpPr/>
                <p:nvPr/>
              </p:nvSpPr>
              <p:spPr bwMode="auto">
                <a:xfrm>
                  <a:off x="5041900" y="3201988"/>
                  <a:ext cx="15875" cy="14288"/>
                </a:xfrm>
                <a:custGeom>
                  <a:avLst/>
                  <a:gdLst>
                    <a:gd name="T0" fmla="*/ 5 w 5"/>
                    <a:gd name="T1" fmla="*/ 1 h 4"/>
                    <a:gd name="T2" fmla="*/ 5 w 5"/>
                    <a:gd name="T3" fmla="*/ 2 h 4"/>
                    <a:gd name="T4" fmla="*/ 4 w 5"/>
                    <a:gd name="T5" fmla="*/ 3 h 4"/>
                    <a:gd name="T6" fmla="*/ 2 w 5"/>
                    <a:gd name="T7" fmla="*/ 2 h 4"/>
                    <a:gd name="T8" fmla="*/ 2 w 5"/>
                    <a:gd name="T9" fmla="*/ 1 h 4"/>
                    <a:gd name="T10" fmla="*/ 4 w 5"/>
                    <a:gd name="T11" fmla="*/ 0 h 4"/>
                    <a:gd name="T12" fmla="*/ 5 w 5"/>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5" y="1"/>
                      </a:moveTo>
                      <a:cubicBezTo>
                        <a:pt x="5" y="2"/>
                        <a:pt x="5" y="2"/>
                        <a:pt x="5" y="2"/>
                      </a:cubicBezTo>
                      <a:cubicBezTo>
                        <a:pt x="5" y="4"/>
                        <a:pt x="4" y="3"/>
                        <a:pt x="4" y="3"/>
                      </a:cubicBezTo>
                      <a:cubicBezTo>
                        <a:pt x="3" y="2"/>
                        <a:pt x="2" y="2"/>
                        <a:pt x="2" y="2"/>
                      </a:cubicBezTo>
                      <a:cubicBezTo>
                        <a:pt x="0" y="1"/>
                        <a:pt x="2" y="1"/>
                        <a:pt x="2" y="1"/>
                      </a:cubicBezTo>
                      <a:cubicBezTo>
                        <a:pt x="4" y="0"/>
                        <a:pt x="4" y="0"/>
                        <a:pt x="4" y="0"/>
                      </a:cubicBezTo>
                      <a:cubicBezTo>
                        <a:pt x="5" y="0"/>
                        <a:pt x="5" y="1"/>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4" name="iṥḷîḑê">
                  <a:extLst>
                    <a:ext uri="{FF2B5EF4-FFF2-40B4-BE49-F238E27FC236}">
                      <a16:creationId xmlns:a16="http://schemas.microsoft.com/office/drawing/2014/main" id="{5366B334-1C26-4E75-BB58-7ECCE5B27643}"/>
                    </a:ext>
                  </a:extLst>
                </p:cNvPr>
                <p:cNvSpPr/>
                <p:nvPr/>
              </p:nvSpPr>
              <p:spPr bwMode="auto">
                <a:xfrm>
                  <a:off x="5011738" y="3146426"/>
                  <a:ext cx="39688" cy="85725"/>
                </a:xfrm>
                <a:custGeom>
                  <a:avLst/>
                  <a:gdLst>
                    <a:gd name="T0" fmla="*/ 4 w 12"/>
                    <a:gd name="T1" fmla="*/ 19 h 26"/>
                    <a:gd name="T2" fmla="*/ 4 w 12"/>
                    <a:gd name="T3" fmla="*/ 14 h 26"/>
                    <a:gd name="T4" fmla="*/ 1 w 12"/>
                    <a:gd name="T5" fmla="*/ 13 h 26"/>
                    <a:gd name="T6" fmla="*/ 2 w 12"/>
                    <a:gd name="T7" fmla="*/ 12 h 26"/>
                    <a:gd name="T8" fmla="*/ 3 w 12"/>
                    <a:gd name="T9" fmla="*/ 10 h 26"/>
                    <a:gd name="T10" fmla="*/ 3 w 12"/>
                    <a:gd name="T11" fmla="*/ 2 h 26"/>
                    <a:gd name="T12" fmla="*/ 4 w 12"/>
                    <a:gd name="T13" fmla="*/ 1 h 26"/>
                    <a:gd name="T14" fmla="*/ 4 w 12"/>
                    <a:gd name="T15" fmla="*/ 2 h 26"/>
                    <a:gd name="T16" fmla="*/ 5 w 12"/>
                    <a:gd name="T17" fmla="*/ 6 h 26"/>
                    <a:gd name="T18" fmla="*/ 6 w 12"/>
                    <a:gd name="T19" fmla="*/ 3 h 26"/>
                    <a:gd name="T20" fmla="*/ 7 w 12"/>
                    <a:gd name="T21" fmla="*/ 2 h 26"/>
                    <a:gd name="T22" fmla="*/ 8 w 12"/>
                    <a:gd name="T23" fmla="*/ 2 h 26"/>
                    <a:gd name="T24" fmla="*/ 8 w 12"/>
                    <a:gd name="T25" fmla="*/ 6 h 26"/>
                    <a:gd name="T26" fmla="*/ 6 w 12"/>
                    <a:gd name="T27" fmla="*/ 9 h 26"/>
                    <a:gd name="T28" fmla="*/ 6 w 12"/>
                    <a:gd name="T29" fmla="*/ 10 h 26"/>
                    <a:gd name="T30" fmla="*/ 8 w 12"/>
                    <a:gd name="T31" fmla="*/ 11 h 26"/>
                    <a:gd name="T32" fmla="*/ 8 w 12"/>
                    <a:gd name="T33" fmla="*/ 11 h 26"/>
                    <a:gd name="T34" fmla="*/ 8 w 12"/>
                    <a:gd name="T35" fmla="*/ 12 h 26"/>
                    <a:gd name="T36" fmla="*/ 9 w 12"/>
                    <a:gd name="T37" fmla="*/ 13 h 26"/>
                    <a:gd name="T38" fmla="*/ 9 w 12"/>
                    <a:gd name="T39" fmla="*/ 17 h 26"/>
                    <a:gd name="T40" fmla="*/ 11 w 12"/>
                    <a:gd name="T41" fmla="*/ 21 h 26"/>
                    <a:gd name="T42" fmla="*/ 12 w 12"/>
                    <a:gd name="T43" fmla="*/ 24 h 26"/>
                    <a:gd name="T44" fmla="*/ 8 w 12"/>
                    <a:gd name="T45" fmla="*/ 23 h 26"/>
                    <a:gd name="T46" fmla="*/ 8 w 12"/>
                    <a:gd name="T47" fmla="*/ 25 h 26"/>
                    <a:gd name="T48" fmla="*/ 7 w 12"/>
                    <a:gd name="T49" fmla="*/ 26 h 26"/>
                    <a:gd name="T50" fmla="*/ 6 w 12"/>
                    <a:gd name="T51" fmla="*/ 24 h 26"/>
                    <a:gd name="T52" fmla="*/ 6 w 12"/>
                    <a:gd name="T53" fmla="*/ 23 h 26"/>
                    <a:gd name="T54" fmla="*/ 8 w 12"/>
                    <a:gd name="T55" fmla="*/ 21 h 26"/>
                    <a:gd name="T56" fmla="*/ 7 w 12"/>
                    <a:gd name="T57" fmla="*/ 18 h 26"/>
                    <a:gd name="T58" fmla="*/ 7 w 12"/>
                    <a:gd name="T59" fmla="*/ 18 h 26"/>
                    <a:gd name="T60" fmla="*/ 6 w 12"/>
                    <a:gd name="T61" fmla="*/ 20 h 26"/>
                    <a:gd name="T62" fmla="*/ 4 w 12"/>
                    <a:gd name="T63" fmla="*/ 20 h 26"/>
                    <a:gd name="T64" fmla="*/ 4 w 12"/>
                    <a:gd name="T65" fmla="*/ 19 h 26"/>
                    <a:gd name="T66" fmla="*/ 6 w 12"/>
                    <a:gd name="T67" fmla="*/ 16 h 26"/>
                    <a:gd name="T68" fmla="*/ 6 w 12"/>
                    <a:gd name="T69" fmla="*/ 15 h 26"/>
                    <a:gd name="T70" fmla="*/ 5 w 12"/>
                    <a:gd name="T71" fmla="*/ 11 h 26"/>
                    <a:gd name="T72" fmla="*/ 5 w 12"/>
                    <a:gd name="T73" fmla="*/ 14 h 26"/>
                    <a:gd name="T74" fmla="*/ 5 w 12"/>
                    <a:gd name="T75" fmla="*/ 18 h 26"/>
                    <a:gd name="T76" fmla="*/ 6 w 12"/>
                    <a:gd name="T7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 h="26">
                      <a:moveTo>
                        <a:pt x="4" y="19"/>
                      </a:moveTo>
                      <a:cubicBezTo>
                        <a:pt x="4" y="14"/>
                        <a:pt x="4" y="14"/>
                        <a:pt x="4" y="14"/>
                      </a:cubicBezTo>
                      <a:cubicBezTo>
                        <a:pt x="1" y="13"/>
                        <a:pt x="1" y="13"/>
                        <a:pt x="1" y="13"/>
                      </a:cubicBezTo>
                      <a:cubicBezTo>
                        <a:pt x="0" y="12"/>
                        <a:pt x="2" y="12"/>
                        <a:pt x="2" y="12"/>
                      </a:cubicBezTo>
                      <a:cubicBezTo>
                        <a:pt x="3" y="10"/>
                        <a:pt x="3" y="10"/>
                        <a:pt x="3" y="10"/>
                      </a:cubicBezTo>
                      <a:cubicBezTo>
                        <a:pt x="3" y="2"/>
                        <a:pt x="3" y="2"/>
                        <a:pt x="3" y="2"/>
                      </a:cubicBezTo>
                      <a:cubicBezTo>
                        <a:pt x="2" y="0"/>
                        <a:pt x="4" y="1"/>
                        <a:pt x="4" y="1"/>
                      </a:cubicBezTo>
                      <a:cubicBezTo>
                        <a:pt x="4" y="2"/>
                        <a:pt x="4" y="2"/>
                        <a:pt x="4" y="2"/>
                      </a:cubicBezTo>
                      <a:cubicBezTo>
                        <a:pt x="5" y="3"/>
                        <a:pt x="5" y="6"/>
                        <a:pt x="5" y="6"/>
                      </a:cubicBezTo>
                      <a:cubicBezTo>
                        <a:pt x="5" y="5"/>
                        <a:pt x="6" y="4"/>
                        <a:pt x="6" y="3"/>
                      </a:cubicBezTo>
                      <a:cubicBezTo>
                        <a:pt x="7" y="3"/>
                        <a:pt x="7" y="2"/>
                        <a:pt x="7" y="2"/>
                      </a:cubicBezTo>
                      <a:cubicBezTo>
                        <a:pt x="8" y="2"/>
                        <a:pt x="8" y="2"/>
                        <a:pt x="8" y="2"/>
                      </a:cubicBezTo>
                      <a:cubicBezTo>
                        <a:pt x="8" y="6"/>
                        <a:pt x="8" y="6"/>
                        <a:pt x="8" y="6"/>
                      </a:cubicBezTo>
                      <a:cubicBezTo>
                        <a:pt x="6" y="9"/>
                        <a:pt x="6" y="9"/>
                        <a:pt x="6" y="9"/>
                      </a:cubicBezTo>
                      <a:cubicBezTo>
                        <a:pt x="5" y="11"/>
                        <a:pt x="6" y="10"/>
                        <a:pt x="6" y="10"/>
                      </a:cubicBezTo>
                      <a:cubicBezTo>
                        <a:pt x="7" y="10"/>
                        <a:pt x="8" y="11"/>
                        <a:pt x="8" y="11"/>
                      </a:cubicBezTo>
                      <a:cubicBezTo>
                        <a:pt x="8" y="11"/>
                        <a:pt x="8" y="11"/>
                        <a:pt x="8" y="11"/>
                      </a:cubicBezTo>
                      <a:cubicBezTo>
                        <a:pt x="8" y="12"/>
                        <a:pt x="8" y="12"/>
                        <a:pt x="8" y="12"/>
                      </a:cubicBezTo>
                      <a:cubicBezTo>
                        <a:pt x="9" y="13"/>
                        <a:pt x="9" y="13"/>
                        <a:pt x="9" y="13"/>
                      </a:cubicBezTo>
                      <a:cubicBezTo>
                        <a:pt x="8" y="16"/>
                        <a:pt x="9" y="17"/>
                        <a:pt x="9" y="17"/>
                      </a:cubicBezTo>
                      <a:cubicBezTo>
                        <a:pt x="11" y="21"/>
                        <a:pt x="11" y="21"/>
                        <a:pt x="11" y="21"/>
                      </a:cubicBezTo>
                      <a:cubicBezTo>
                        <a:pt x="12" y="22"/>
                        <a:pt x="12" y="24"/>
                        <a:pt x="12" y="24"/>
                      </a:cubicBezTo>
                      <a:cubicBezTo>
                        <a:pt x="8" y="23"/>
                        <a:pt x="8" y="23"/>
                        <a:pt x="8" y="23"/>
                      </a:cubicBezTo>
                      <a:cubicBezTo>
                        <a:pt x="8" y="25"/>
                        <a:pt x="8" y="25"/>
                        <a:pt x="8" y="25"/>
                      </a:cubicBezTo>
                      <a:cubicBezTo>
                        <a:pt x="8" y="26"/>
                        <a:pt x="7" y="26"/>
                        <a:pt x="7" y="26"/>
                      </a:cubicBezTo>
                      <a:cubicBezTo>
                        <a:pt x="4" y="26"/>
                        <a:pt x="6" y="24"/>
                        <a:pt x="6" y="24"/>
                      </a:cubicBezTo>
                      <a:cubicBezTo>
                        <a:pt x="6" y="23"/>
                        <a:pt x="6" y="23"/>
                        <a:pt x="6" y="23"/>
                      </a:cubicBezTo>
                      <a:cubicBezTo>
                        <a:pt x="7" y="23"/>
                        <a:pt x="8" y="21"/>
                        <a:pt x="8" y="21"/>
                      </a:cubicBezTo>
                      <a:cubicBezTo>
                        <a:pt x="7" y="18"/>
                        <a:pt x="7" y="18"/>
                        <a:pt x="7" y="18"/>
                      </a:cubicBezTo>
                      <a:cubicBezTo>
                        <a:pt x="7" y="18"/>
                        <a:pt x="7" y="18"/>
                        <a:pt x="7" y="18"/>
                      </a:cubicBezTo>
                      <a:cubicBezTo>
                        <a:pt x="6" y="20"/>
                        <a:pt x="6" y="20"/>
                        <a:pt x="6" y="20"/>
                      </a:cubicBezTo>
                      <a:cubicBezTo>
                        <a:pt x="4" y="20"/>
                        <a:pt x="4" y="20"/>
                        <a:pt x="4" y="20"/>
                      </a:cubicBezTo>
                      <a:cubicBezTo>
                        <a:pt x="4" y="19"/>
                        <a:pt x="4" y="19"/>
                        <a:pt x="4" y="19"/>
                      </a:cubicBezTo>
                      <a:close/>
                      <a:moveTo>
                        <a:pt x="6" y="16"/>
                      </a:moveTo>
                      <a:cubicBezTo>
                        <a:pt x="6" y="16"/>
                        <a:pt x="6" y="16"/>
                        <a:pt x="6" y="15"/>
                      </a:cubicBezTo>
                      <a:cubicBezTo>
                        <a:pt x="6" y="15"/>
                        <a:pt x="6" y="12"/>
                        <a:pt x="5" y="11"/>
                      </a:cubicBezTo>
                      <a:cubicBezTo>
                        <a:pt x="5" y="11"/>
                        <a:pt x="4" y="12"/>
                        <a:pt x="5" y="14"/>
                      </a:cubicBezTo>
                      <a:cubicBezTo>
                        <a:pt x="5" y="18"/>
                        <a:pt x="5" y="18"/>
                        <a:pt x="5" y="18"/>
                      </a:cubicBez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5" name="íṥľidé">
                  <a:extLst>
                    <a:ext uri="{FF2B5EF4-FFF2-40B4-BE49-F238E27FC236}">
                      <a16:creationId xmlns:a16="http://schemas.microsoft.com/office/drawing/2014/main" id="{3FD46A46-D465-4DD1-8C0D-4B33A9BF8D12}"/>
                    </a:ext>
                  </a:extLst>
                </p:cNvPr>
                <p:cNvSpPr/>
                <p:nvPr/>
              </p:nvSpPr>
              <p:spPr bwMode="auto">
                <a:xfrm>
                  <a:off x="4905375" y="3313113"/>
                  <a:ext cx="17463" cy="25400"/>
                </a:xfrm>
                <a:custGeom>
                  <a:avLst/>
                  <a:gdLst>
                    <a:gd name="T0" fmla="*/ 4 w 5"/>
                    <a:gd name="T1" fmla="*/ 1 h 8"/>
                    <a:gd name="T2" fmla="*/ 4 w 5"/>
                    <a:gd name="T3" fmla="*/ 2 h 8"/>
                    <a:gd name="T4" fmla="*/ 3 w 5"/>
                    <a:gd name="T5" fmla="*/ 6 h 8"/>
                    <a:gd name="T6" fmla="*/ 2 w 5"/>
                    <a:gd name="T7" fmla="*/ 7 h 8"/>
                    <a:gd name="T8" fmla="*/ 1 w 5"/>
                    <a:gd name="T9" fmla="*/ 2 h 8"/>
                    <a:gd name="T10" fmla="*/ 1 w 5"/>
                    <a:gd name="T11" fmla="*/ 0 h 8"/>
                    <a:gd name="T12" fmla="*/ 4 w 5"/>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4" y="1"/>
                      </a:moveTo>
                      <a:cubicBezTo>
                        <a:pt x="5" y="1"/>
                        <a:pt x="4" y="2"/>
                        <a:pt x="4" y="2"/>
                      </a:cubicBezTo>
                      <a:cubicBezTo>
                        <a:pt x="4" y="3"/>
                        <a:pt x="3" y="6"/>
                        <a:pt x="3" y="6"/>
                      </a:cubicBezTo>
                      <a:cubicBezTo>
                        <a:pt x="2" y="8"/>
                        <a:pt x="2" y="7"/>
                        <a:pt x="2" y="7"/>
                      </a:cubicBezTo>
                      <a:cubicBezTo>
                        <a:pt x="2" y="5"/>
                        <a:pt x="1" y="2"/>
                        <a:pt x="1" y="2"/>
                      </a:cubicBezTo>
                      <a:cubicBezTo>
                        <a:pt x="0" y="1"/>
                        <a:pt x="1" y="0"/>
                        <a:pt x="1" y="0"/>
                      </a:cubicBez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6" name="iṧľïḓé">
                  <a:extLst>
                    <a:ext uri="{FF2B5EF4-FFF2-40B4-BE49-F238E27FC236}">
                      <a16:creationId xmlns:a16="http://schemas.microsoft.com/office/drawing/2014/main" id="{C512AB08-D2AB-4247-BB7E-69A6B142348E}"/>
                    </a:ext>
                  </a:extLst>
                </p:cNvPr>
                <p:cNvSpPr/>
                <p:nvPr/>
              </p:nvSpPr>
              <p:spPr bwMode="auto">
                <a:xfrm>
                  <a:off x="4865688" y="3305176"/>
                  <a:ext cx="26988" cy="26988"/>
                </a:xfrm>
                <a:custGeom>
                  <a:avLst/>
                  <a:gdLst>
                    <a:gd name="T0" fmla="*/ 7 w 8"/>
                    <a:gd name="T1" fmla="*/ 5 h 8"/>
                    <a:gd name="T2" fmla="*/ 8 w 8"/>
                    <a:gd name="T3" fmla="*/ 8 h 8"/>
                    <a:gd name="T4" fmla="*/ 7 w 8"/>
                    <a:gd name="T5" fmla="*/ 8 h 8"/>
                    <a:gd name="T6" fmla="*/ 6 w 8"/>
                    <a:gd name="T7" fmla="*/ 6 h 8"/>
                    <a:gd name="T8" fmla="*/ 3 w 8"/>
                    <a:gd name="T9" fmla="*/ 2 h 8"/>
                    <a:gd name="T10" fmla="*/ 1 w 8"/>
                    <a:gd name="T11" fmla="*/ 0 h 8"/>
                    <a:gd name="T12" fmla="*/ 1 w 8"/>
                    <a:gd name="T13" fmla="*/ 0 h 8"/>
                    <a:gd name="T14" fmla="*/ 4 w 8"/>
                    <a:gd name="T15" fmla="*/ 0 h 8"/>
                    <a:gd name="T16" fmla="*/ 7 w 8"/>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5"/>
                      </a:moveTo>
                      <a:cubicBezTo>
                        <a:pt x="8" y="6"/>
                        <a:pt x="8" y="8"/>
                        <a:pt x="8" y="8"/>
                      </a:cubicBezTo>
                      <a:cubicBezTo>
                        <a:pt x="7" y="8"/>
                        <a:pt x="7" y="8"/>
                        <a:pt x="7" y="8"/>
                      </a:cubicBezTo>
                      <a:cubicBezTo>
                        <a:pt x="7" y="7"/>
                        <a:pt x="6" y="6"/>
                        <a:pt x="6" y="6"/>
                      </a:cubicBezTo>
                      <a:cubicBezTo>
                        <a:pt x="3" y="2"/>
                        <a:pt x="3" y="2"/>
                        <a:pt x="3" y="2"/>
                      </a:cubicBezTo>
                      <a:cubicBezTo>
                        <a:pt x="2" y="0"/>
                        <a:pt x="1" y="1"/>
                        <a:pt x="1" y="0"/>
                      </a:cubicBezTo>
                      <a:cubicBezTo>
                        <a:pt x="0" y="0"/>
                        <a:pt x="1" y="0"/>
                        <a:pt x="1" y="0"/>
                      </a:cubicBezTo>
                      <a:cubicBezTo>
                        <a:pt x="4" y="0"/>
                        <a:pt x="4" y="0"/>
                        <a:pt x="4" y="0"/>
                      </a:cubicBezTo>
                      <a:cubicBezTo>
                        <a:pt x="5" y="2"/>
                        <a:pt x="7" y="5"/>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7" name="iṥḷïdé">
                  <a:extLst>
                    <a:ext uri="{FF2B5EF4-FFF2-40B4-BE49-F238E27FC236}">
                      <a16:creationId xmlns:a16="http://schemas.microsoft.com/office/drawing/2014/main" id="{47E7430D-7564-4C7E-9310-17F0355D7B06}"/>
                    </a:ext>
                  </a:extLst>
                </p:cNvPr>
                <p:cNvSpPr/>
                <p:nvPr/>
              </p:nvSpPr>
              <p:spPr bwMode="auto">
                <a:xfrm>
                  <a:off x="4876800" y="3325813"/>
                  <a:ext cx="25400" cy="53975"/>
                </a:xfrm>
                <a:custGeom>
                  <a:avLst/>
                  <a:gdLst>
                    <a:gd name="T0" fmla="*/ 6 w 8"/>
                    <a:gd name="T1" fmla="*/ 1 h 16"/>
                    <a:gd name="T2" fmla="*/ 7 w 8"/>
                    <a:gd name="T3" fmla="*/ 1 h 16"/>
                    <a:gd name="T4" fmla="*/ 8 w 8"/>
                    <a:gd name="T5" fmla="*/ 6 h 16"/>
                    <a:gd name="T6" fmla="*/ 8 w 8"/>
                    <a:gd name="T7" fmla="*/ 10 h 16"/>
                    <a:gd name="T8" fmla="*/ 6 w 8"/>
                    <a:gd name="T9" fmla="*/ 16 h 16"/>
                    <a:gd name="T10" fmla="*/ 3 w 8"/>
                    <a:gd name="T11" fmla="*/ 15 h 16"/>
                    <a:gd name="T12" fmla="*/ 1 w 8"/>
                    <a:gd name="T13" fmla="*/ 9 h 16"/>
                    <a:gd name="T14" fmla="*/ 1 w 8"/>
                    <a:gd name="T15" fmla="*/ 9 h 16"/>
                    <a:gd name="T16" fmla="*/ 5 w 8"/>
                    <a:gd name="T17" fmla="*/ 12 h 16"/>
                    <a:gd name="T18" fmla="*/ 5 w 8"/>
                    <a:gd name="T19" fmla="*/ 12 h 16"/>
                    <a:gd name="T20" fmla="*/ 5 w 8"/>
                    <a:gd name="T21" fmla="*/ 10 h 16"/>
                    <a:gd name="T22" fmla="*/ 6 w 8"/>
                    <a:gd name="T23" fmla="*/ 6 h 16"/>
                    <a:gd name="T24" fmla="*/ 6 w 8"/>
                    <a:gd name="T25"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6">
                      <a:moveTo>
                        <a:pt x="6" y="1"/>
                      </a:moveTo>
                      <a:cubicBezTo>
                        <a:pt x="7" y="0"/>
                        <a:pt x="7" y="1"/>
                        <a:pt x="7" y="1"/>
                      </a:cubicBezTo>
                      <a:cubicBezTo>
                        <a:pt x="8" y="3"/>
                        <a:pt x="8" y="6"/>
                        <a:pt x="8" y="6"/>
                      </a:cubicBezTo>
                      <a:cubicBezTo>
                        <a:pt x="8" y="7"/>
                        <a:pt x="8" y="10"/>
                        <a:pt x="8" y="10"/>
                      </a:cubicBezTo>
                      <a:cubicBezTo>
                        <a:pt x="8" y="12"/>
                        <a:pt x="6" y="16"/>
                        <a:pt x="6" y="16"/>
                      </a:cubicBezTo>
                      <a:cubicBezTo>
                        <a:pt x="5" y="16"/>
                        <a:pt x="3" y="15"/>
                        <a:pt x="3" y="15"/>
                      </a:cubicBezTo>
                      <a:cubicBezTo>
                        <a:pt x="3" y="14"/>
                        <a:pt x="1" y="9"/>
                        <a:pt x="1" y="9"/>
                      </a:cubicBezTo>
                      <a:cubicBezTo>
                        <a:pt x="0" y="9"/>
                        <a:pt x="1" y="9"/>
                        <a:pt x="1" y="9"/>
                      </a:cubicBezTo>
                      <a:cubicBezTo>
                        <a:pt x="3" y="8"/>
                        <a:pt x="5" y="12"/>
                        <a:pt x="5" y="12"/>
                      </a:cubicBezTo>
                      <a:cubicBezTo>
                        <a:pt x="5" y="12"/>
                        <a:pt x="5" y="12"/>
                        <a:pt x="5" y="12"/>
                      </a:cubicBezTo>
                      <a:cubicBezTo>
                        <a:pt x="5" y="12"/>
                        <a:pt x="5" y="10"/>
                        <a:pt x="5" y="10"/>
                      </a:cubicBezTo>
                      <a:cubicBezTo>
                        <a:pt x="6" y="9"/>
                        <a:pt x="6" y="6"/>
                        <a:pt x="6" y="6"/>
                      </a:cubicBezTo>
                      <a:cubicBezTo>
                        <a:pt x="7" y="5"/>
                        <a:pt x="6" y="1"/>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8" name="íṣḻíde">
                  <a:extLst>
                    <a:ext uri="{FF2B5EF4-FFF2-40B4-BE49-F238E27FC236}">
                      <a16:creationId xmlns:a16="http://schemas.microsoft.com/office/drawing/2014/main" id="{2A2D7700-CA37-4D05-AE0C-3C88DA5A41AD}"/>
                    </a:ext>
                  </a:extLst>
                </p:cNvPr>
                <p:cNvSpPr/>
                <p:nvPr/>
              </p:nvSpPr>
              <p:spPr bwMode="auto">
                <a:xfrm>
                  <a:off x="5075238" y="3586163"/>
                  <a:ext cx="15875" cy="46038"/>
                </a:xfrm>
                <a:custGeom>
                  <a:avLst/>
                  <a:gdLst>
                    <a:gd name="T0" fmla="*/ 0 w 10"/>
                    <a:gd name="T1" fmla="*/ 6 h 29"/>
                    <a:gd name="T2" fmla="*/ 8 w 10"/>
                    <a:gd name="T3" fmla="*/ 0 h 29"/>
                    <a:gd name="T4" fmla="*/ 10 w 10"/>
                    <a:gd name="T5" fmla="*/ 2 h 29"/>
                    <a:gd name="T6" fmla="*/ 10 w 10"/>
                    <a:gd name="T7" fmla="*/ 29 h 29"/>
                    <a:gd name="T8" fmla="*/ 6 w 10"/>
                    <a:gd name="T9" fmla="*/ 29 h 29"/>
                    <a:gd name="T10" fmla="*/ 6 w 10"/>
                    <a:gd name="T11" fmla="*/ 6 h 29"/>
                    <a:gd name="T12" fmla="*/ 2 w 10"/>
                    <a:gd name="T13" fmla="*/ 8 h 29"/>
                    <a:gd name="T14" fmla="*/ 0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0" y="6"/>
                      </a:moveTo>
                      <a:lnTo>
                        <a:pt x="8" y="0"/>
                      </a:lnTo>
                      <a:lnTo>
                        <a:pt x="10" y="2"/>
                      </a:lnTo>
                      <a:lnTo>
                        <a:pt x="10" y="29"/>
                      </a:lnTo>
                      <a:lnTo>
                        <a:pt x="6" y="29"/>
                      </a:lnTo>
                      <a:lnTo>
                        <a:pt x="6" y="6"/>
                      </a:lnTo>
                      <a:lnTo>
                        <a:pt x="2"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9" name="íṡḷîḋé">
                  <a:extLst>
                    <a:ext uri="{FF2B5EF4-FFF2-40B4-BE49-F238E27FC236}">
                      <a16:creationId xmlns:a16="http://schemas.microsoft.com/office/drawing/2014/main" id="{E6DBF0C4-8EF0-45E3-B282-47AB8D65E35A}"/>
                    </a:ext>
                  </a:extLst>
                </p:cNvPr>
                <p:cNvSpPr/>
                <p:nvPr/>
              </p:nvSpPr>
              <p:spPr bwMode="auto">
                <a:xfrm>
                  <a:off x="5210175" y="3586163"/>
                  <a:ext cx="15875" cy="46038"/>
                </a:xfrm>
                <a:custGeom>
                  <a:avLst/>
                  <a:gdLst>
                    <a:gd name="T0" fmla="*/ 6 w 10"/>
                    <a:gd name="T1" fmla="*/ 6 h 29"/>
                    <a:gd name="T2" fmla="*/ 2 w 10"/>
                    <a:gd name="T3" fmla="*/ 8 h 29"/>
                    <a:gd name="T4" fmla="*/ 0 w 10"/>
                    <a:gd name="T5" fmla="*/ 6 h 29"/>
                    <a:gd name="T6" fmla="*/ 6 w 10"/>
                    <a:gd name="T7" fmla="*/ 0 h 29"/>
                    <a:gd name="T8" fmla="*/ 10 w 10"/>
                    <a:gd name="T9" fmla="*/ 2 h 29"/>
                    <a:gd name="T10" fmla="*/ 10 w 10"/>
                    <a:gd name="T11" fmla="*/ 29 h 29"/>
                    <a:gd name="T12" fmla="*/ 6 w 10"/>
                    <a:gd name="T13" fmla="*/ 29 h 29"/>
                    <a:gd name="T14" fmla="*/ 6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6" y="6"/>
                      </a:moveTo>
                      <a:lnTo>
                        <a:pt x="2" y="8"/>
                      </a:lnTo>
                      <a:lnTo>
                        <a:pt x="0" y="6"/>
                      </a:lnTo>
                      <a:lnTo>
                        <a:pt x="6" y="0"/>
                      </a:lnTo>
                      <a:lnTo>
                        <a:pt x="10" y="2"/>
                      </a:lnTo>
                      <a:lnTo>
                        <a:pt x="10" y="29"/>
                      </a:lnTo>
                      <a:lnTo>
                        <a:pt x="6" y="29"/>
                      </a:lnTo>
                      <a:lnTo>
                        <a:pt x="6"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5" name="îşľidê">
                  <a:extLst>
                    <a:ext uri="{FF2B5EF4-FFF2-40B4-BE49-F238E27FC236}">
                      <a16:creationId xmlns:a16="http://schemas.microsoft.com/office/drawing/2014/main" id="{A6633E10-4C81-4207-8686-83BFAEC47ECD}"/>
                    </a:ext>
                  </a:extLst>
                </p:cNvPr>
                <p:cNvSpPr/>
                <p:nvPr/>
              </p:nvSpPr>
              <p:spPr bwMode="auto">
                <a:xfrm>
                  <a:off x="5114925" y="3586163"/>
                  <a:ext cx="25400" cy="46038"/>
                </a:xfrm>
                <a:custGeom>
                  <a:avLst/>
                  <a:gdLst>
                    <a:gd name="T0" fmla="*/ 4 w 8"/>
                    <a:gd name="T1" fmla="*/ 2 h 14"/>
                    <a:gd name="T2" fmla="*/ 3 w 8"/>
                    <a:gd name="T3" fmla="*/ 2 h 14"/>
                    <a:gd name="T4" fmla="*/ 3 w 8"/>
                    <a:gd name="T5" fmla="*/ 3 h 14"/>
                    <a:gd name="T6" fmla="*/ 2 w 8"/>
                    <a:gd name="T7" fmla="*/ 3 h 14"/>
                    <a:gd name="T8" fmla="*/ 2 w 8"/>
                    <a:gd name="T9" fmla="*/ 5 h 14"/>
                    <a:gd name="T10" fmla="*/ 2 w 8"/>
                    <a:gd name="T11" fmla="*/ 6 h 14"/>
                    <a:gd name="T12" fmla="*/ 3 w 8"/>
                    <a:gd name="T13" fmla="*/ 7 h 14"/>
                    <a:gd name="T14" fmla="*/ 4 w 8"/>
                    <a:gd name="T15" fmla="*/ 7 h 14"/>
                    <a:gd name="T16" fmla="*/ 5 w 8"/>
                    <a:gd name="T17" fmla="*/ 7 h 14"/>
                    <a:gd name="T18" fmla="*/ 6 w 8"/>
                    <a:gd name="T19" fmla="*/ 7 h 14"/>
                    <a:gd name="T20" fmla="*/ 7 w 8"/>
                    <a:gd name="T21" fmla="*/ 6 h 14"/>
                    <a:gd name="T22" fmla="*/ 7 w 8"/>
                    <a:gd name="T23" fmla="*/ 4 h 14"/>
                    <a:gd name="T24" fmla="*/ 6 w 8"/>
                    <a:gd name="T25" fmla="*/ 3 h 14"/>
                    <a:gd name="T26" fmla="*/ 6 w 8"/>
                    <a:gd name="T27" fmla="*/ 2 h 14"/>
                    <a:gd name="T28" fmla="*/ 4 w 8"/>
                    <a:gd name="T29" fmla="*/ 2 h 14"/>
                    <a:gd name="T30" fmla="*/ 4 w 8"/>
                    <a:gd name="T31" fmla="*/ 9 h 14"/>
                    <a:gd name="T32" fmla="*/ 2 w 8"/>
                    <a:gd name="T33" fmla="*/ 9 h 14"/>
                    <a:gd name="T34" fmla="*/ 1 w 8"/>
                    <a:gd name="T35" fmla="*/ 8 h 14"/>
                    <a:gd name="T36" fmla="*/ 0 w 8"/>
                    <a:gd name="T37" fmla="*/ 7 h 14"/>
                    <a:gd name="T38" fmla="*/ 0 w 8"/>
                    <a:gd name="T39" fmla="*/ 5 h 14"/>
                    <a:gd name="T40" fmla="*/ 0 w 8"/>
                    <a:gd name="T41" fmla="*/ 3 h 14"/>
                    <a:gd name="T42" fmla="*/ 1 w 8"/>
                    <a:gd name="T43" fmla="*/ 2 h 14"/>
                    <a:gd name="T44" fmla="*/ 1 w 8"/>
                    <a:gd name="T45" fmla="*/ 1 h 14"/>
                    <a:gd name="T46" fmla="*/ 3 w 8"/>
                    <a:gd name="T47" fmla="*/ 0 h 14"/>
                    <a:gd name="T48" fmla="*/ 4 w 8"/>
                    <a:gd name="T49" fmla="*/ 0 h 14"/>
                    <a:gd name="T50" fmla="*/ 6 w 8"/>
                    <a:gd name="T51" fmla="*/ 0 h 14"/>
                    <a:gd name="T52" fmla="*/ 8 w 8"/>
                    <a:gd name="T53" fmla="*/ 2 h 14"/>
                    <a:gd name="T54" fmla="*/ 8 w 8"/>
                    <a:gd name="T55" fmla="*/ 3 h 14"/>
                    <a:gd name="T56" fmla="*/ 8 w 8"/>
                    <a:gd name="T57" fmla="*/ 5 h 14"/>
                    <a:gd name="T58" fmla="*/ 8 w 8"/>
                    <a:gd name="T59" fmla="*/ 9 h 14"/>
                    <a:gd name="T60" fmla="*/ 8 w 8"/>
                    <a:gd name="T61" fmla="*/ 11 h 14"/>
                    <a:gd name="T62" fmla="*/ 8 w 8"/>
                    <a:gd name="T63" fmla="*/ 12 h 14"/>
                    <a:gd name="T64" fmla="*/ 8 w 8"/>
                    <a:gd name="T65" fmla="*/ 13 h 14"/>
                    <a:gd name="T66" fmla="*/ 7 w 8"/>
                    <a:gd name="T67" fmla="*/ 14 h 14"/>
                    <a:gd name="T68" fmla="*/ 6 w 8"/>
                    <a:gd name="T69" fmla="*/ 14 h 14"/>
                    <a:gd name="T70" fmla="*/ 4 w 8"/>
                    <a:gd name="T71" fmla="*/ 14 h 14"/>
                    <a:gd name="T72" fmla="*/ 3 w 8"/>
                    <a:gd name="T73" fmla="*/ 14 h 14"/>
                    <a:gd name="T74" fmla="*/ 2 w 8"/>
                    <a:gd name="T75" fmla="*/ 14 h 14"/>
                    <a:gd name="T76" fmla="*/ 1 w 8"/>
                    <a:gd name="T77" fmla="*/ 13 h 14"/>
                    <a:gd name="T78" fmla="*/ 0 w 8"/>
                    <a:gd name="T79" fmla="*/ 12 h 14"/>
                    <a:gd name="T80" fmla="*/ 0 w 8"/>
                    <a:gd name="T81" fmla="*/ 11 h 14"/>
                    <a:gd name="T82" fmla="*/ 2 w 8"/>
                    <a:gd name="T83" fmla="*/ 11 h 14"/>
                    <a:gd name="T84" fmla="*/ 2 w 8"/>
                    <a:gd name="T85" fmla="*/ 11 h 14"/>
                    <a:gd name="T86" fmla="*/ 3 w 8"/>
                    <a:gd name="T87" fmla="*/ 12 h 14"/>
                    <a:gd name="T88" fmla="*/ 4 w 8"/>
                    <a:gd name="T89" fmla="*/ 12 h 14"/>
                    <a:gd name="T90" fmla="*/ 5 w 8"/>
                    <a:gd name="T91" fmla="*/ 12 h 14"/>
                    <a:gd name="T92" fmla="*/ 6 w 8"/>
                    <a:gd name="T93" fmla="*/ 12 h 14"/>
                    <a:gd name="T94" fmla="*/ 6 w 8"/>
                    <a:gd name="T95" fmla="*/ 11 h 14"/>
                    <a:gd name="T96" fmla="*/ 7 w 8"/>
                    <a:gd name="T97" fmla="*/ 10 h 14"/>
                    <a:gd name="T98" fmla="*/ 7 w 8"/>
                    <a:gd name="T99" fmla="*/ 9 h 14"/>
                    <a:gd name="T100" fmla="*/ 7 w 8"/>
                    <a:gd name="T101" fmla="*/ 8 h 14"/>
                    <a:gd name="T102" fmla="*/ 6 w 8"/>
                    <a:gd name="T103" fmla="*/ 9 h 14"/>
                    <a:gd name="T104" fmla="*/ 5 w 8"/>
                    <a:gd name="T105" fmla="*/ 9 h 14"/>
                    <a:gd name="T106" fmla="*/ 4 w 8"/>
                    <a:gd name="T10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 h="14">
                      <a:moveTo>
                        <a:pt x="4" y="2"/>
                      </a:moveTo>
                      <a:cubicBezTo>
                        <a:pt x="4" y="2"/>
                        <a:pt x="4" y="2"/>
                        <a:pt x="3" y="2"/>
                      </a:cubicBezTo>
                      <a:cubicBezTo>
                        <a:pt x="3" y="2"/>
                        <a:pt x="3" y="2"/>
                        <a:pt x="3" y="3"/>
                      </a:cubicBezTo>
                      <a:cubicBezTo>
                        <a:pt x="2" y="3"/>
                        <a:pt x="2" y="3"/>
                        <a:pt x="2" y="3"/>
                      </a:cubicBezTo>
                      <a:cubicBezTo>
                        <a:pt x="2" y="4"/>
                        <a:pt x="2" y="4"/>
                        <a:pt x="2" y="5"/>
                      </a:cubicBezTo>
                      <a:cubicBezTo>
                        <a:pt x="2" y="5"/>
                        <a:pt x="2" y="6"/>
                        <a:pt x="2" y="6"/>
                      </a:cubicBezTo>
                      <a:cubicBezTo>
                        <a:pt x="2" y="6"/>
                        <a:pt x="2" y="6"/>
                        <a:pt x="3" y="7"/>
                      </a:cubicBezTo>
                      <a:cubicBezTo>
                        <a:pt x="3" y="7"/>
                        <a:pt x="3" y="7"/>
                        <a:pt x="4" y="7"/>
                      </a:cubicBezTo>
                      <a:cubicBezTo>
                        <a:pt x="4" y="7"/>
                        <a:pt x="4" y="7"/>
                        <a:pt x="5" y="7"/>
                      </a:cubicBezTo>
                      <a:cubicBezTo>
                        <a:pt x="5" y="7"/>
                        <a:pt x="6" y="7"/>
                        <a:pt x="6" y="7"/>
                      </a:cubicBezTo>
                      <a:cubicBezTo>
                        <a:pt x="6" y="6"/>
                        <a:pt x="6" y="6"/>
                        <a:pt x="7" y="6"/>
                      </a:cubicBezTo>
                      <a:cubicBezTo>
                        <a:pt x="7" y="5"/>
                        <a:pt x="7" y="5"/>
                        <a:pt x="7" y="4"/>
                      </a:cubicBezTo>
                      <a:cubicBezTo>
                        <a:pt x="7" y="4"/>
                        <a:pt x="7" y="3"/>
                        <a:pt x="6" y="3"/>
                      </a:cubicBezTo>
                      <a:cubicBezTo>
                        <a:pt x="6" y="3"/>
                        <a:pt x="6" y="3"/>
                        <a:pt x="6" y="2"/>
                      </a:cubicBezTo>
                      <a:cubicBezTo>
                        <a:pt x="5" y="2"/>
                        <a:pt x="5" y="2"/>
                        <a:pt x="4" y="2"/>
                      </a:cubicBezTo>
                      <a:close/>
                      <a:moveTo>
                        <a:pt x="4" y="9"/>
                      </a:moveTo>
                      <a:cubicBezTo>
                        <a:pt x="4" y="9"/>
                        <a:pt x="3" y="9"/>
                        <a:pt x="2" y="9"/>
                      </a:cubicBezTo>
                      <a:cubicBezTo>
                        <a:pt x="2" y="8"/>
                        <a:pt x="1" y="8"/>
                        <a:pt x="1" y="8"/>
                      </a:cubicBezTo>
                      <a:cubicBezTo>
                        <a:pt x="1" y="7"/>
                        <a:pt x="1" y="7"/>
                        <a:pt x="0" y="7"/>
                      </a:cubicBezTo>
                      <a:cubicBezTo>
                        <a:pt x="0" y="6"/>
                        <a:pt x="0" y="6"/>
                        <a:pt x="0" y="5"/>
                      </a:cubicBezTo>
                      <a:cubicBezTo>
                        <a:pt x="0" y="4"/>
                        <a:pt x="0" y="4"/>
                        <a:pt x="0" y="3"/>
                      </a:cubicBezTo>
                      <a:cubicBezTo>
                        <a:pt x="0" y="3"/>
                        <a:pt x="0" y="3"/>
                        <a:pt x="1" y="2"/>
                      </a:cubicBezTo>
                      <a:cubicBezTo>
                        <a:pt x="1" y="2"/>
                        <a:pt x="1" y="1"/>
                        <a:pt x="1" y="1"/>
                      </a:cubicBezTo>
                      <a:cubicBezTo>
                        <a:pt x="2" y="1"/>
                        <a:pt x="2" y="0"/>
                        <a:pt x="3" y="0"/>
                      </a:cubicBezTo>
                      <a:cubicBezTo>
                        <a:pt x="3" y="0"/>
                        <a:pt x="4" y="0"/>
                        <a:pt x="4" y="0"/>
                      </a:cubicBezTo>
                      <a:cubicBezTo>
                        <a:pt x="5" y="0"/>
                        <a:pt x="6" y="0"/>
                        <a:pt x="6" y="0"/>
                      </a:cubicBezTo>
                      <a:cubicBezTo>
                        <a:pt x="7" y="1"/>
                        <a:pt x="7" y="1"/>
                        <a:pt x="8" y="2"/>
                      </a:cubicBezTo>
                      <a:cubicBezTo>
                        <a:pt x="8" y="2"/>
                        <a:pt x="8" y="3"/>
                        <a:pt x="8" y="3"/>
                      </a:cubicBezTo>
                      <a:cubicBezTo>
                        <a:pt x="8" y="4"/>
                        <a:pt x="8" y="4"/>
                        <a:pt x="8" y="5"/>
                      </a:cubicBezTo>
                      <a:cubicBezTo>
                        <a:pt x="8" y="9"/>
                        <a:pt x="8" y="9"/>
                        <a:pt x="8" y="9"/>
                      </a:cubicBezTo>
                      <a:cubicBezTo>
                        <a:pt x="8" y="10"/>
                        <a:pt x="8" y="10"/>
                        <a:pt x="8" y="11"/>
                      </a:cubicBezTo>
                      <a:cubicBezTo>
                        <a:pt x="8" y="11"/>
                        <a:pt x="8" y="11"/>
                        <a:pt x="8" y="12"/>
                      </a:cubicBezTo>
                      <a:cubicBezTo>
                        <a:pt x="8" y="12"/>
                        <a:pt x="8" y="13"/>
                        <a:pt x="8" y="13"/>
                      </a:cubicBezTo>
                      <a:cubicBezTo>
                        <a:pt x="7" y="13"/>
                        <a:pt x="7" y="13"/>
                        <a:pt x="7" y="14"/>
                      </a:cubicBezTo>
                      <a:cubicBezTo>
                        <a:pt x="7" y="14"/>
                        <a:pt x="6" y="14"/>
                        <a:pt x="6" y="14"/>
                      </a:cubicBezTo>
                      <a:cubicBezTo>
                        <a:pt x="5" y="14"/>
                        <a:pt x="5" y="14"/>
                        <a:pt x="4" y="14"/>
                      </a:cubicBezTo>
                      <a:cubicBezTo>
                        <a:pt x="4" y="14"/>
                        <a:pt x="3" y="14"/>
                        <a:pt x="3" y="14"/>
                      </a:cubicBezTo>
                      <a:cubicBezTo>
                        <a:pt x="2" y="14"/>
                        <a:pt x="2" y="14"/>
                        <a:pt x="2" y="14"/>
                      </a:cubicBezTo>
                      <a:cubicBezTo>
                        <a:pt x="1" y="13"/>
                        <a:pt x="1" y="13"/>
                        <a:pt x="1" y="13"/>
                      </a:cubicBezTo>
                      <a:cubicBezTo>
                        <a:pt x="0" y="12"/>
                        <a:pt x="0" y="12"/>
                        <a:pt x="0" y="12"/>
                      </a:cubicBezTo>
                      <a:cubicBezTo>
                        <a:pt x="0" y="11"/>
                        <a:pt x="0" y="11"/>
                        <a:pt x="0" y="11"/>
                      </a:cubicBezTo>
                      <a:cubicBezTo>
                        <a:pt x="2" y="11"/>
                        <a:pt x="2" y="11"/>
                        <a:pt x="2" y="11"/>
                      </a:cubicBezTo>
                      <a:cubicBezTo>
                        <a:pt x="2" y="11"/>
                        <a:pt x="2" y="11"/>
                        <a:pt x="2" y="11"/>
                      </a:cubicBezTo>
                      <a:cubicBezTo>
                        <a:pt x="2" y="12"/>
                        <a:pt x="2" y="12"/>
                        <a:pt x="3" y="12"/>
                      </a:cubicBezTo>
                      <a:cubicBezTo>
                        <a:pt x="3" y="12"/>
                        <a:pt x="3" y="12"/>
                        <a:pt x="4" y="12"/>
                      </a:cubicBezTo>
                      <a:cubicBezTo>
                        <a:pt x="4" y="12"/>
                        <a:pt x="4" y="12"/>
                        <a:pt x="5" y="12"/>
                      </a:cubicBezTo>
                      <a:cubicBezTo>
                        <a:pt x="5" y="12"/>
                        <a:pt x="5" y="12"/>
                        <a:pt x="6" y="12"/>
                      </a:cubicBezTo>
                      <a:cubicBezTo>
                        <a:pt x="6" y="12"/>
                        <a:pt x="6" y="12"/>
                        <a:pt x="6" y="11"/>
                      </a:cubicBezTo>
                      <a:cubicBezTo>
                        <a:pt x="6" y="11"/>
                        <a:pt x="7" y="11"/>
                        <a:pt x="7" y="10"/>
                      </a:cubicBezTo>
                      <a:cubicBezTo>
                        <a:pt x="7" y="10"/>
                        <a:pt x="7" y="10"/>
                        <a:pt x="7" y="9"/>
                      </a:cubicBezTo>
                      <a:cubicBezTo>
                        <a:pt x="7" y="8"/>
                        <a:pt x="7" y="8"/>
                        <a:pt x="7" y="8"/>
                      </a:cubicBezTo>
                      <a:cubicBezTo>
                        <a:pt x="7" y="9"/>
                        <a:pt x="6" y="9"/>
                        <a:pt x="6" y="9"/>
                      </a:cubicBezTo>
                      <a:cubicBezTo>
                        <a:pt x="6" y="9"/>
                        <a:pt x="6" y="9"/>
                        <a:pt x="5" y="9"/>
                      </a:cubicBezTo>
                      <a:cubicBezTo>
                        <a:pt x="5" y="9"/>
                        <a:pt x="5" y="9"/>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6" name="îṧḻiḋé">
                  <a:extLst>
                    <a:ext uri="{FF2B5EF4-FFF2-40B4-BE49-F238E27FC236}">
                      <a16:creationId xmlns:a16="http://schemas.microsoft.com/office/drawing/2014/main" id="{F329B43B-7615-42EF-AB4D-99654C4AAE9D}"/>
                    </a:ext>
                  </a:extLst>
                </p:cNvPr>
                <p:cNvSpPr/>
                <p:nvPr/>
              </p:nvSpPr>
              <p:spPr bwMode="auto">
                <a:xfrm>
                  <a:off x="5164138" y="3586163"/>
                  <a:ext cx="30163" cy="46038"/>
                </a:xfrm>
                <a:custGeom>
                  <a:avLst/>
                  <a:gdLst>
                    <a:gd name="T0" fmla="*/ 1 w 9"/>
                    <a:gd name="T1" fmla="*/ 13 h 14"/>
                    <a:gd name="T2" fmla="*/ 0 w 9"/>
                    <a:gd name="T3" fmla="*/ 12 h 14"/>
                    <a:gd name="T4" fmla="*/ 0 w 9"/>
                    <a:gd name="T5" fmla="*/ 10 h 14"/>
                    <a:gd name="T6" fmla="*/ 0 w 9"/>
                    <a:gd name="T7" fmla="*/ 8 h 14"/>
                    <a:gd name="T8" fmla="*/ 0 w 9"/>
                    <a:gd name="T9" fmla="*/ 6 h 14"/>
                    <a:gd name="T10" fmla="*/ 0 w 9"/>
                    <a:gd name="T11" fmla="*/ 4 h 14"/>
                    <a:gd name="T12" fmla="*/ 0 w 9"/>
                    <a:gd name="T13" fmla="*/ 3 h 14"/>
                    <a:gd name="T14" fmla="*/ 1 w 9"/>
                    <a:gd name="T15" fmla="*/ 1 h 14"/>
                    <a:gd name="T16" fmla="*/ 2 w 9"/>
                    <a:gd name="T17" fmla="*/ 0 h 14"/>
                    <a:gd name="T18" fmla="*/ 4 w 9"/>
                    <a:gd name="T19" fmla="*/ 0 h 14"/>
                    <a:gd name="T20" fmla="*/ 6 w 9"/>
                    <a:gd name="T21" fmla="*/ 0 h 14"/>
                    <a:gd name="T22" fmla="*/ 7 w 9"/>
                    <a:gd name="T23" fmla="*/ 1 h 14"/>
                    <a:gd name="T24" fmla="*/ 8 w 9"/>
                    <a:gd name="T25" fmla="*/ 2 h 14"/>
                    <a:gd name="T26" fmla="*/ 9 w 9"/>
                    <a:gd name="T27" fmla="*/ 4 h 14"/>
                    <a:gd name="T28" fmla="*/ 9 w 9"/>
                    <a:gd name="T29" fmla="*/ 6 h 14"/>
                    <a:gd name="T30" fmla="*/ 9 w 9"/>
                    <a:gd name="T31" fmla="*/ 8 h 14"/>
                    <a:gd name="T32" fmla="*/ 9 w 9"/>
                    <a:gd name="T33" fmla="*/ 9 h 14"/>
                    <a:gd name="T34" fmla="*/ 9 w 9"/>
                    <a:gd name="T35" fmla="*/ 11 h 14"/>
                    <a:gd name="T36" fmla="*/ 8 w 9"/>
                    <a:gd name="T37" fmla="*/ 12 h 14"/>
                    <a:gd name="T38" fmla="*/ 7 w 9"/>
                    <a:gd name="T39" fmla="*/ 13 h 14"/>
                    <a:gd name="T40" fmla="*/ 6 w 9"/>
                    <a:gd name="T41" fmla="*/ 14 h 14"/>
                    <a:gd name="T42" fmla="*/ 4 w 9"/>
                    <a:gd name="T43" fmla="*/ 14 h 14"/>
                    <a:gd name="T44" fmla="*/ 3 w 9"/>
                    <a:gd name="T45" fmla="*/ 14 h 14"/>
                    <a:gd name="T46" fmla="*/ 1 w 9"/>
                    <a:gd name="T47" fmla="*/ 13 h 14"/>
                    <a:gd name="T48" fmla="*/ 7 w 9"/>
                    <a:gd name="T49" fmla="*/ 7 h 14"/>
                    <a:gd name="T50" fmla="*/ 7 w 9"/>
                    <a:gd name="T51" fmla="*/ 5 h 14"/>
                    <a:gd name="T52" fmla="*/ 6 w 9"/>
                    <a:gd name="T53" fmla="*/ 3 h 14"/>
                    <a:gd name="T54" fmla="*/ 5 w 9"/>
                    <a:gd name="T55" fmla="*/ 2 h 14"/>
                    <a:gd name="T56" fmla="*/ 4 w 9"/>
                    <a:gd name="T57" fmla="*/ 2 h 14"/>
                    <a:gd name="T58" fmla="*/ 3 w 9"/>
                    <a:gd name="T59" fmla="*/ 2 h 14"/>
                    <a:gd name="T60" fmla="*/ 2 w 9"/>
                    <a:gd name="T61" fmla="*/ 3 h 14"/>
                    <a:gd name="T62" fmla="*/ 2 w 9"/>
                    <a:gd name="T63" fmla="*/ 5 h 14"/>
                    <a:gd name="T64" fmla="*/ 1 w 9"/>
                    <a:gd name="T65" fmla="*/ 6 h 14"/>
                    <a:gd name="T66" fmla="*/ 1 w 9"/>
                    <a:gd name="T67" fmla="*/ 7 h 14"/>
                    <a:gd name="T68" fmla="*/ 2 w 9"/>
                    <a:gd name="T69" fmla="*/ 10 h 14"/>
                    <a:gd name="T70" fmla="*/ 2 w 9"/>
                    <a:gd name="T71" fmla="*/ 11 h 14"/>
                    <a:gd name="T72" fmla="*/ 3 w 9"/>
                    <a:gd name="T73" fmla="*/ 12 h 14"/>
                    <a:gd name="T74" fmla="*/ 4 w 9"/>
                    <a:gd name="T75" fmla="*/ 12 h 14"/>
                    <a:gd name="T76" fmla="*/ 5 w 9"/>
                    <a:gd name="T77" fmla="*/ 12 h 14"/>
                    <a:gd name="T78" fmla="*/ 6 w 9"/>
                    <a:gd name="T79" fmla="*/ 11 h 14"/>
                    <a:gd name="T80" fmla="*/ 7 w 9"/>
                    <a:gd name="T81" fmla="*/ 10 h 14"/>
                    <a:gd name="T82" fmla="*/ 7 w 9"/>
                    <a:gd name="T83" fmla="*/ 8 h 14"/>
                    <a:gd name="T84" fmla="*/ 7 w 9"/>
                    <a:gd name="T85"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 h="14">
                      <a:moveTo>
                        <a:pt x="1" y="13"/>
                      </a:moveTo>
                      <a:cubicBezTo>
                        <a:pt x="1" y="13"/>
                        <a:pt x="1" y="12"/>
                        <a:pt x="0" y="12"/>
                      </a:cubicBezTo>
                      <a:cubicBezTo>
                        <a:pt x="0" y="11"/>
                        <a:pt x="0" y="11"/>
                        <a:pt x="0" y="10"/>
                      </a:cubicBezTo>
                      <a:cubicBezTo>
                        <a:pt x="0" y="9"/>
                        <a:pt x="0" y="9"/>
                        <a:pt x="0" y="8"/>
                      </a:cubicBezTo>
                      <a:cubicBezTo>
                        <a:pt x="0" y="7"/>
                        <a:pt x="0" y="6"/>
                        <a:pt x="0" y="6"/>
                      </a:cubicBezTo>
                      <a:cubicBezTo>
                        <a:pt x="0" y="6"/>
                        <a:pt x="0" y="5"/>
                        <a:pt x="0" y="4"/>
                      </a:cubicBezTo>
                      <a:cubicBezTo>
                        <a:pt x="0" y="4"/>
                        <a:pt x="0" y="3"/>
                        <a:pt x="0" y="3"/>
                      </a:cubicBezTo>
                      <a:cubicBezTo>
                        <a:pt x="1" y="2"/>
                        <a:pt x="1" y="2"/>
                        <a:pt x="1" y="1"/>
                      </a:cubicBezTo>
                      <a:cubicBezTo>
                        <a:pt x="1" y="1"/>
                        <a:pt x="2" y="1"/>
                        <a:pt x="2" y="0"/>
                      </a:cubicBezTo>
                      <a:cubicBezTo>
                        <a:pt x="3" y="0"/>
                        <a:pt x="4" y="0"/>
                        <a:pt x="4" y="0"/>
                      </a:cubicBezTo>
                      <a:cubicBezTo>
                        <a:pt x="5" y="0"/>
                        <a:pt x="5" y="0"/>
                        <a:pt x="6" y="0"/>
                      </a:cubicBezTo>
                      <a:cubicBezTo>
                        <a:pt x="6" y="0"/>
                        <a:pt x="7" y="1"/>
                        <a:pt x="7" y="1"/>
                      </a:cubicBezTo>
                      <a:cubicBezTo>
                        <a:pt x="7" y="1"/>
                        <a:pt x="8" y="2"/>
                        <a:pt x="8" y="2"/>
                      </a:cubicBezTo>
                      <a:cubicBezTo>
                        <a:pt x="8" y="3"/>
                        <a:pt x="9" y="3"/>
                        <a:pt x="9" y="4"/>
                      </a:cubicBezTo>
                      <a:cubicBezTo>
                        <a:pt x="9" y="5"/>
                        <a:pt x="9" y="5"/>
                        <a:pt x="9" y="6"/>
                      </a:cubicBezTo>
                      <a:cubicBezTo>
                        <a:pt x="9" y="6"/>
                        <a:pt x="9" y="7"/>
                        <a:pt x="9" y="8"/>
                      </a:cubicBezTo>
                      <a:cubicBezTo>
                        <a:pt x="9" y="8"/>
                        <a:pt x="9" y="9"/>
                        <a:pt x="9" y="9"/>
                      </a:cubicBezTo>
                      <a:cubicBezTo>
                        <a:pt x="9" y="10"/>
                        <a:pt x="9" y="10"/>
                        <a:pt x="9" y="11"/>
                      </a:cubicBezTo>
                      <a:cubicBezTo>
                        <a:pt x="8" y="11"/>
                        <a:pt x="8" y="12"/>
                        <a:pt x="8" y="12"/>
                      </a:cubicBezTo>
                      <a:cubicBezTo>
                        <a:pt x="8" y="13"/>
                        <a:pt x="7" y="13"/>
                        <a:pt x="7" y="13"/>
                      </a:cubicBezTo>
                      <a:cubicBezTo>
                        <a:pt x="7" y="14"/>
                        <a:pt x="6" y="14"/>
                        <a:pt x="6" y="14"/>
                      </a:cubicBezTo>
                      <a:cubicBezTo>
                        <a:pt x="5" y="14"/>
                        <a:pt x="5" y="14"/>
                        <a:pt x="4" y="14"/>
                      </a:cubicBezTo>
                      <a:cubicBezTo>
                        <a:pt x="4" y="14"/>
                        <a:pt x="3" y="14"/>
                        <a:pt x="3" y="14"/>
                      </a:cubicBezTo>
                      <a:cubicBezTo>
                        <a:pt x="2" y="14"/>
                        <a:pt x="1" y="13"/>
                        <a:pt x="1" y="13"/>
                      </a:cubicBezTo>
                      <a:close/>
                      <a:moveTo>
                        <a:pt x="7" y="7"/>
                      </a:moveTo>
                      <a:cubicBezTo>
                        <a:pt x="7" y="6"/>
                        <a:pt x="7" y="5"/>
                        <a:pt x="7" y="5"/>
                      </a:cubicBezTo>
                      <a:cubicBezTo>
                        <a:pt x="7" y="4"/>
                        <a:pt x="7" y="4"/>
                        <a:pt x="6" y="3"/>
                      </a:cubicBezTo>
                      <a:cubicBezTo>
                        <a:pt x="6" y="3"/>
                        <a:pt x="6" y="3"/>
                        <a:pt x="5" y="2"/>
                      </a:cubicBezTo>
                      <a:cubicBezTo>
                        <a:pt x="5" y="2"/>
                        <a:pt x="5" y="2"/>
                        <a:pt x="4" y="2"/>
                      </a:cubicBezTo>
                      <a:cubicBezTo>
                        <a:pt x="4" y="2"/>
                        <a:pt x="3" y="2"/>
                        <a:pt x="3" y="2"/>
                      </a:cubicBezTo>
                      <a:cubicBezTo>
                        <a:pt x="3" y="3"/>
                        <a:pt x="2" y="3"/>
                        <a:pt x="2" y="3"/>
                      </a:cubicBezTo>
                      <a:cubicBezTo>
                        <a:pt x="2" y="4"/>
                        <a:pt x="2" y="4"/>
                        <a:pt x="2" y="5"/>
                      </a:cubicBezTo>
                      <a:cubicBezTo>
                        <a:pt x="2" y="5"/>
                        <a:pt x="1" y="6"/>
                        <a:pt x="1" y="6"/>
                      </a:cubicBezTo>
                      <a:cubicBezTo>
                        <a:pt x="1" y="6"/>
                        <a:pt x="1" y="7"/>
                        <a:pt x="1" y="7"/>
                      </a:cubicBezTo>
                      <a:cubicBezTo>
                        <a:pt x="1" y="8"/>
                        <a:pt x="1" y="9"/>
                        <a:pt x="2" y="10"/>
                      </a:cubicBezTo>
                      <a:cubicBezTo>
                        <a:pt x="2" y="10"/>
                        <a:pt x="2" y="11"/>
                        <a:pt x="2" y="11"/>
                      </a:cubicBezTo>
                      <a:cubicBezTo>
                        <a:pt x="2" y="12"/>
                        <a:pt x="3" y="12"/>
                        <a:pt x="3" y="12"/>
                      </a:cubicBezTo>
                      <a:cubicBezTo>
                        <a:pt x="3" y="12"/>
                        <a:pt x="4" y="12"/>
                        <a:pt x="4" y="12"/>
                      </a:cubicBezTo>
                      <a:cubicBezTo>
                        <a:pt x="5" y="12"/>
                        <a:pt x="5" y="12"/>
                        <a:pt x="5" y="12"/>
                      </a:cubicBezTo>
                      <a:cubicBezTo>
                        <a:pt x="6" y="12"/>
                        <a:pt x="6" y="12"/>
                        <a:pt x="6" y="11"/>
                      </a:cubicBezTo>
                      <a:cubicBezTo>
                        <a:pt x="7" y="11"/>
                        <a:pt x="7" y="10"/>
                        <a:pt x="7" y="10"/>
                      </a:cubicBezTo>
                      <a:cubicBezTo>
                        <a:pt x="7" y="9"/>
                        <a:pt x="7" y="8"/>
                        <a:pt x="7" y="8"/>
                      </a:cubicBezTo>
                      <a:cubicBezTo>
                        <a:pt x="7" y="8"/>
                        <a:pt x="7" y="7"/>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1" name="işḷïḍè">
                <a:extLst>
                  <a:ext uri="{FF2B5EF4-FFF2-40B4-BE49-F238E27FC236}">
                    <a16:creationId xmlns:a16="http://schemas.microsoft.com/office/drawing/2014/main" id="{F3478D28-854E-4EC6-8309-C7D7525567BD}"/>
                  </a:ext>
                </a:extLst>
              </p:cNvPr>
              <p:cNvGrpSpPr/>
              <p:nvPr/>
            </p:nvGrpSpPr>
            <p:grpSpPr>
              <a:xfrm>
                <a:off x="5156287" y="2481344"/>
                <a:ext cx="4169014" cy="1469307"/>
                <a:chOff x="5722938" y="3046413"/>
                <a:chExt cx="1662113" cy="585788"/>
              </a:xfrm>
              <a:grpFill/>
            </p:grpSpPr>
            <p:sp>
              <p:nvSpPr>
                <p:cNvPr id="101" name="ísḷíḋe">
                  <a:extLst>
                    <a:ext uri="{FF2B5EF4-FFF2-40B4-BE49-F238E27FC236}">
                      <a16:creationId xmlns:a16="http://schemas.microsoft.com/office/drawing/2014/main" id="{B1C94FCC-D011-4093-BB5A-5A192C68BAB0}"/>
                    </a:ext>
                  </a:extLst>
                </p:cNvPr>
                <p:cNvSpPr/>
                <p:nvPr/>
              </p:nvSpPr>
              <p:spPr bwMode="auto">
                <a:xfrm>
                  <a:off x="7088188" y="3046413"/>
                  <a:ext cx="296863" cy="561975"/>
                </a:xfrm>
                <a:custGeom>
                  <a:avLst/>
                  <a:gdLst>
                    <a:gd name="T0" fmla="*/ 19 w 90"/>
                    <a:gd name="T1" fmla="*/ 151 h 169"/>
                    <a:gd name="T2" fmla="*/ 55 w 90"/>
                    <a:gd name="T3" fmla="*/ 133 h 169"/>
                    <a:gd name="T4" fmla="*/ 43 w 90"/>
                    <a:gd name="T5" fmla="*/ 157 h 169"/>
                    <a:gd name="T6" fmla="*/ 19 w 90"/>
                    <a:gd name="T7" fmla="*/ 151 h 169"/>
                    <a:gd name="T8" fmla="*/ 2 w 90"/>
                    <a:gd name="T9" fmla="*/ 39 h 169"/>
                    <a:gd name="T10" fmla="*/ 3 w 90"/>
                    <a:gd name="T11" fmla="*/ 56 h 169"/>
                    <a:gd name="T12" fmla="*/ 34 w 90"/>
                    <a:gd name="T13" fmla="*/ 32 h 169"/>
                    <a:gd name="T14" fmla="*/ 38 w 90"/>
                    <a:gd name="T15" fmla="*/ 35 h 169"/>
                    <a:gd name="T16" fmla="*/ 47 w 90"/>
                    <a:gd name="T17" fmla="*/ 26 h 169"/>
                    <a:gd name="T18" fmla="*/ 58 w 90"/>
                    <a:gd name="T19" fmla="*/ 16 h 169"/>
                    <a:gd name="T20" fmla="*/ 9 w 90"/>
                    <a:gd name="T21" fmla="*/ 90 h 169"/>
                    <a:gd name="T22" fmla="*/ 9 w 90"/>
                    <a:gd name="T23" fmla="*/ 101 h 169"/>
                    <a:gd name="T24" fmla="*/ 31 w 90"/>
                    <a:gd name="T25" fmla="*/ 89 h 169"/>
                    <a:gd name="T26" fmla="*/ 26 w 90"/>
                    <a:gd name="T27" fmla="*/ 107 h 169"/>
                    <a:gd name="T28" fmla="*/ 30 w 90"/>
                    <a:gd name="T29" fmla="*/ 113 h 169"/>
                    <a:gd name="T30" fmla="*/ 53 w 90"/>
                    <a:gd name="T31" fmla="*/ 118 h 169"/>
                    <a:gd name="T32" fmla="*/ 2 w 90"/>
                    <a:gd name="T33" fmla="*/ 145 h 169"/>
                    <a:gd name="T34" fmla="*/ 48 w 90"/>
                    <a:gd name="T35" fmla="*/ 169 h 169"/>
                    <a:gd name="T36" fmla="*/ 64 w 90"/>
                    <a:gd name="T37" fmla="*/ 130 h 169"/>
                    <a:gd name="T38" fmla="*/ 82 w 90"/>
                    <a:gd name="T39" fmla="*/ 137 h 169"/>
                    <a:gd name="T40" fmla="*/ 90 w 90"/>
                    <a:gd name="T41" fmla="*/ 130 h 169"/>
                    <a:gd name="T42" fmla="*/ 62 w 90"/>
                    <a:gd name="T43" fmla="*/ 119 h 169"/>
                    <a:gd name="T44" fmla="*/ 45 w 90"/>
                    <a:gd name="T45" fmla="*/ 106 h 169"/>
                    <a:gd name="T46" fmla="*/ 47 w 90"/>
                    <a:gd name="T47" fmla="*/ 77 h 169"/>
                    <a:gd name="T48" fmla="*/ 25 w 90"/>
                    <a:gd name="T49" fmla="*/ 82 h 169"/>
                    <a:gd name="T50" fmla="*/ 71 w 90"/>
                    <a:gd name="T51" fmla="*/ 16 h 169"/>
                    <a:gd name="T52" fmla="*/ 59 w 90"/>
                    <a:gd name="T53" fmla="*/ 7 h 169"/>
                    <a:gd name="T54" fmla="*/ 41 w 90"/>
                    <a:gd name="T55" fmla="*/ 21 h 169"/>
                    <a:gd name="T56" fmla="*/ 30 w 90"/>
                    <a:gd name="T57" fmla="*/ 28 h 169"/>
                    <a:gd name="T58" fmla="*/ 17 w 90"/>
                    <a:gd name="T59" fmla="*/ 43 h 169"/>
                    <a:gd name="T60" fmla="*/ 2 w 90"/>
                    <a:gd name="T61" fmla="*/ 3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0" h="169">
                      <a:moveTo>
                        <a:pt x="19" y="151"/>
                      </a:moveTo>
                      <a:cubicBezTo>
                        <a:pt x="19" y="151"/>
                        <a:pt x="41" y="128"/>
                        <a:pt x="55" y="133"/>
                      </a:cubicBezTo>
                      <a:cubicBezTo>
                        <a:pt x="55" y="133"/>
                        <a:pt x="62" y="158"/>
                        <a:pt x="43" y="157"/>
                      </a:cubicBezTo>
                      <a:cubicBezTo>
                        <a:pt x="23" y="155"/>
                        <a:pt x="19" y="151"/>
                        <a:pt x="19" y="151"/>
                      </a:cubicBezTo>
                      <a:close/>
                      <a:moveTo>
                        <a:pt x="2" y="39"/>
                      </a:moveTo>
                      <a:cubicBezTo>
                        <a:pt x="0" y="46"/>
                        <a:pt x="3" y="56"/>
                        <a:pt x="3" y="56"/>
                      </a:cubicBezTo>
                      <a:cubicBezTo>
                        <a:pt x="6" y="75"/>
                        <a:pt x="34" y="32"/>
                        <a:pt x="34" y="32"/>
                      </a:cubicBezTo>
                      <a:cubicBezTo>
                        <a:pt x="35" y="35"/>
                        <a:pt x="38" y="35"/>
                        <a:pt x="38" y="35"/>
                      </a:cubicBezTo>
                      <a:cubicBezTo>
                        <a:pt x="52" y="37"/>
                        <a:pt x="47" y="26"/>
                        <a:pt x="47" y="26"/>
                      </a:cubicBezTo>
                      <a:cubicBezTo>
                        <a:pt x="49" y="21"/>
                        <a:pt x="58" y="16"/>
                        <a:pt x="58" y="16"/>
                      </a:cubicBezTo>
                      <a:cubicBezTo>
                        <a:pt x="44" y="53"/>
                        <a:pt x="9" y="90"/>
                        <a:pt x="9" y="90"/>
                      </a:cubicBezTo>
                      <a:cubicBezTo>
                        <a:pt x="9" y="101"/>
                        <a:pt x="9" y="101"/>
                        <a:pt x="9" y="101"/>
                      </a:cubicBezTo>
                      <a:cubicBezTo>
                        <a:pt x="12" y="114"/>
                        <a:pt x="31" y="89"/>
                        <a:pt x="31" y="89"/>
                      </a:cubicBezTo>
                      <a:cubicBezTo>
                        <a:pt x="26" y="107"/>
                        <a:pt x="26" y="107"/>
                        <a:pt x="26" y="107"/>
                      </a:cubicBezTo>
                      <a:cubicBezTo>
                        <a:pt x="24" y="115"/>
                        <a:pt x="30" y="113"/>
                        <a:pt x="30" y="113"/>
                      </a:cubicBezTo>
                      <a:cubicBezTo>
                        <a:pt x="53" y="112"/>
                        <a:pt x="53" y="118"/>
                        <a:pt x="53" y="118"/>
                      </a:cubicBezTo>
                      <a:cubicBezTo>
                        <a:pt x="12" y="121"/>
                        <a:pt x="2" y="145"/>
                        <a:pt x="2" y="145"/>
                      </a:cubicBezTo>
                      <a:cubicBezTo>
                        <a:pt x="6" y="156"/>
                        <a:pt x="25" y="161"/>
                        <a:pt x="48" y="169"/>
                      </a:cubicBezTo>
                      <a:cubicBezTo>
                        <a:pt x="71" y="168"/>
                        <a:pt x="64" y="130"/>
                        <a:pt x="64" y="130"/>
                      </a:cubicBezTo>
                      <a:cubicBezTo>
                        <a:pt x="79" y="129"/>
                        <a:pt x="82" y="137"/>
                        <a:pt x="82" y="137"/>
                      </a:cubicBezTo>
                      <a:cubicBezTo>
                        <a:pt x="90" y="130"/>
                        <a:pt x="90" y="130"/>
                        <a:pt x="90" y="130"/>
                      </a:cubicBezTo>
                      <a:cubicBezTo>
                        <a:pt x="79" y="115"/>
                        <a:pt x="62" y="119"/>
                        <a:pt x="62" y="119"/>
                      </a:cubicBezTo>
                      <a:cubicBezTo>
                        <a:pt x="60" y="107"/>
                        <a:pt x="45" y="106"/>
                        <a:pt x="45" y="106"/>
                      </a:cubicBezTo>
                      <a:cubicBezTo>
                        <a:pt x="35" y="105"/>
                        <a:pt x="44" y="92"/>
                        <a:pt x="47" y="77"/>
                      </a:cubicBezTo>
                      <a:cubicBezTo>
                        <a:pt x="47" y="64"/>
                        <a:pt x="25" y="82"/>
                        <a:pt x="25" y="82"/>
                      </a:cubicBezTo>
                      <a:cubicBezTo>
                        <a:pt x="43" y="66"/>
                        <a:pt x="66" y="31"/>
                        <a:pt x="71" y="16"/>
                      </a:cubicBezTo>
                      <a:cubicBezTo>
                        <a:pt x="75" y="0"/>
                        <a:pt x="59" y="7"/>
                        <a:pt x="59" y="7"/>
                      </a:cubicBezTo>
                      <a:cubicBezTo>
                        <a:pt x="59" y="7"/>
                        <a:pt x="42" y="20"/>
                        <a:pt x="41" y="21"/>
                      </a:cubicBezTo>
                      <a:cubicBezTo>
                        <a:pt x="32" y="21"/>
                        <a:pt x="30" y="28"/>
                        <a:pt x="30" y="28"/>
                      </a:cubicBezTo>
                      <a:cubicBezTo>
                        <a:pt x="17" y="43"/>
                        <a:pt x="17" y="43"/>
                        <a:pt x="17" y="43"/>
                      </a:cubicBezTo>
                      <a:cubicBezTo>
                        <a:pt x="7" y="54"/>
                        <a:pt x="2" y="39"/>
                        <a:pt x="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2" name="îṡļidê">
                  <a:extLst>
                    <a:ext uri="{FF2B5EF4-FFF2-40B4-BE49-F238E27FC236}">
                      <a16:creationId xmlns:a16="http://schemas.microsoft.com/office/drawing/2014/main" id="{39B06852-1543-4AC5-A741-536A33C4D4B8}"/>
                    </a:ext>
                  </a:extLst>
                </p:cNvPr>
                <p:cNvSpPr/>
                <p:nvPr/>
              </p:nvSpPr>
              <p:spPr bwMode="auto">
                <a:xfrm>
                  <a:off x="6802438" y="3471863"/>
                  <a:ext cx="63500" cy="96838"/>
                </a:xfrm>
                <a:custGeom>
                  <a:avLst/>
                  <a:gdLst>
                    <a:gd name="T0" fmla="*/ 0 w 19"/>
                    <a:gd name="T1" fmla="*/ 0 h 29"/>
                    <a:gd name="T2" fmla="*/ 1 w 19"/>
                    <a:gd name="T3" fmla="*/ 29 h 29"/>
                    <a:gd name="T4" fmla="*/ 16 w 19"/>
                    <a:gd name="T5" fmla="*/ 13 h 29"/>
                    <a:gd name="T6" fmla="*/ 0 w 19"/>
                    <a:gd name="T7" fmla="*/ 0 h 29"/>
                  </a:gdLst>
                  <a:ahLst/>
                  <a:cxnLst>
                    <a:cxn ang="0">
                      <a:pos x="T0" y="T1"/>
                    </a:cxn>
                    <a:cxn ang="0">
                      <a:pos x="T2" y="T3"/>
                    </a:cxn>
                    <a:cxn ang="0">
                      <a:pos x="T4" y="T5"/>
                    </a:cxn>
                    <a:cxn ang="0">
                      <a:pos x="T6" y="T7"/>
                    </a:cxn>
                  </a:cxnLst>
                  <a:rect l="0" t="0" r="r" b="b"/>
                  <a:pathLst>
                    <a:path w="19" h="29">
                      <a:moveTo>
                        <a:pt x="0" y="0"/>
                      </a:moveTo>
                      <a:cubicBezTo>
                        <a:pt x="0" y="0"/>
                        <a:pt x="9" y="19"/>
                        <a:pt x="1" y="29"/>
                      </a:cubicBezTo>
                      <a:cubicBezTo>
                        <a:pt x="1" y="29"/>
                        <a:pt x="13" y="27"/>
                        <a:pt x="16" y="13"/>
                      </a:cubicBezTo>
                      <a:cubicBezTo>
                        <a:pt x="19" y="0"/>
                        <a:pt x="4"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3" name="ïSľiďé">
                  <a:extLst>
                    <a:ext uri="{FF2B5EF4-FFF2-40B4-BE49-F238E27FC236}">
                      <a16:creationId xmlns:a16="http://schemas.microsoft.com/office/drawing/2014/main" id="{1E52DD06-472F-4B9D-B566-BDB24120CB0B}"/>
                    </a:ext>
                  </a:extLst>
                </p:cNvPr>
                <p:cNvSpPr/>
                <p:nvPr/>
              </p:nvSpPr>
              <p:spPr bwMode="auto">
                <a:xfrm>
                  <a:off x="6605588" y="3289301"/>
                  <a:ext cx="223838" cy="309563"/>
                </a:xfrm>
                <a:custGeom>
                  <a:avLst/>
                  <a:gdLst>
                    <a:gd name="T0" fmla="*/ 26 w 68"/>
                    <a:gd name="T1" fmla="*/ 21 h 93"/>
                    <a:gd name="T2" fmla="*/ 30 w 68"/>
                    <a:gd name="T3" fmla="*/ 28 h 93"/>
                    <a:gd name="T4" fmla="*/ 42 w 68"/>
                    <a:gd name="T5" fmla="*/ 18 h 93"/>
                    <a:gd name="T6" fmla="*/ 37 w 68"/>
                    <a:gd name="T7" fmla="*/ 9 h 93"/>
                    <a:gd name="T8" fmla="*/ 46 w 68"/>
                    <a:gd name="T9" fmla="*/ 6 h 93"/>
                    <a:gd name="T10" fmla="*/ 53 w 68"/>
                    <a:gd name="T11" fmla="*/ 12 h 93"/>
                    <a:gd name="T12" fmla="*/ 62 w 68"/>
                    <a:gd name="T13" fmla="*/ 5 h 93"/>
                    <a:gd name="T14" fmla="*/ 68 w 68"/>
                    <a:gd name="T15" fmla="*/ 10 h 93"/>
                    <a:gd name="T16" fmla="*/ 53 w 68"/>
                    <a:gd name="T17" fmla="*/ 25 h 93"/>
                    <a:gd name="T18" fmla="*/ 27 w 68"/>
                    <a:gd name="T19" fmla="*/ 71 h 93"/>
                    <a:gd name="T20" fmla="*/ 0 w 68"/>
                    <a:gd name="T21" fmla="*/ 92 h 93"/>
                    <a:gd name="T22" fmla="*/ 0 w 68"/>
                    <a:gd name="T23" fmla="*/ 89 h 93"/>
                    <a:gd name="T24" fmla="*/ 31 w 68"/>
                    <a:gd name="T25" fmla="*/ 42 h 93"/>
                    <a:gd name="T26" fmla="*/ 21 w 68"/>
                    <a:gd name="T27" fmla="*/ 23 h 93"/>
                    <a:gd name="T28" fmla="*/ 26 w 68"/>
                    <a:gd name="T29" fmla="*/ 2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93">
                      <a:moveTo>
                        <a:pt x="26" y="21"/>
                      </a:moveTo>
                      <a:cubicBezTo>
                        <a:pt x="26" y="21"/>
                        <a:pt x="21" y="36"/>
                        <a:pt x="30" y="28"/>
                      </a:cubicBezTo>
                      <a:cubicBezTo>
                        <a:pt x="42" y="18"/>
                        <a:pt x="42" y="18"/>
                        <a:pt x="42" y="18"/>
                      </a:cubicBezTo>
                      <a:cubicBezTo>
                        <a:pt x="37" y="9"/>
                        <a:pt x="37" y="9"/>
                        <a:pt x="37" y="9"/>
                      </a:cubicBezTo>
                      <a:cubicBezTo>
                        <a:pt x="37" y="9"/>
                        <a:pt x="38" y="0"/>
                        <a:pt x="46" y="6"/>
                      </a:cubicBezTo>
                      <a:cubicBezTo>
                        <a:pt x="53" y="12"/>
                        <a:pt x="53" y="12"/>
                        <a:pt x="53" y="12"/>
                      </a:cubicBezTo>
                      <a:cubicBezTo>
                        <a:pt x="62" y="5"/>
                        <a:pt x="62" y="5"/>
                        <a:pt x="62" y="5"/>
                      </a:cubicBezTo>
                      <a:cubicBezTo>
                        <a:pt x="68" y="10"/>
                        <a:pt x="68" y="10"/>
                        <a:pt x="68" y="10"/>
                      </a:cubicBezTo>
                      <a:cubicBezTo>
                        <a:pt x="53" y="25"/>
                        <a:pt x="53" y="25"/>
                        <a:pt x="53" y="25"/>
                      </a:cubicBezTo>
                      <a:cubicBezTo>
                        <a:pt x="53" y="25"/>
                        <a:pt x="54" y="39"/>
                        <a:pt x="27" y="71"/>
                      </a:cubicBezTo>
                      <a:cubicBezTo>
                        <a:pt x="27" y="71"/>
                        <a:pt x="12" y="93"/>
                        <a:pt x="0" y="92"/>
                      </a:cubicBezTo>
                      <a:cubicBezTo>
                        <a:pt x="0" y="89"/>
                        <a:pt x="0" y="89"/>
                        <a:pt x="0" y="89"/>
                      </a:cubicBezTo>
                      <a:cubicBezTo>
                        <a:pt x="0" y="89"/>
                        <a:pt x="17" y="83"/>
                        <a:pt x="31" y="42"/>
                      </a:cubicBezTo>
                      <a:cubicBezTo>
                        <a:pt x="31" y="42"/>
                        <a:pt x="13" y="49"/>
                        <a:pt x="21" y="23"/>
                      </a:cubicBezTo>
                      <a:cubicBezTo>
                        <a:pt x="21" y="23"/>
                        <a:pt x="22" y="16"/>
                        <a:pt x="26"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4" name="ïṥļïdê">
                  <a:extLst>
                    <a:ext uri="{FF2B5EF4-FFF2-40B4-BE49-F238E27FC236}">
                      <a16:creationId xmlns:a16="http://schemas.microsoft.com/office/drawing/2014/main" id="{1C7D37EA-530B-4E47-B55E-E7750FD26930}"/>
                    </a:ext>
                  </a:extLst>
                </p:cNvPr>
                <p:cNvSpPr/>
                <p:nvPr/>
              </p:nvSpPr>
              <p:spPr bwMode="auto">
                <a:xfrm>
                  <a:off x="6334125" y="3495676"/>
                  <a:ext cx="79375" cy="76200"/>
                </a:xfrm>
                <a:custGeom>
                  <a:avLst/>
                  <a:gdLst>
                    <a:gd name="T0" fmla="*/ 0 w 24"/>
                    <a:gd name="T1" fmla="*/ 4 h 23"/>
                    <a:gd name="T2" fmla="*/ 21 w 24"/>
                    <a:gd name="T3" fmla="*/ 19 h 23"/>
                    <a:gd name="T4" fmla="*/ 18 w 24"/>
                    <a:gd name="T5" fmla="*/ 23 h 23"/>
                    <a:gd name="T6" fmla="*/ 0 w 24"/>
                    <a:gd name="T7" fmla="*/ 4 h 23"/>
                  </a:gdLst>
                  <a:ahLst/>
                  <a:cxnLst>
                    <a:cxn ang="0">
                      <a:pos x="T0" y="T1"/>
                    </a:cxn>
                    <a:cxn ang="0">
                      <a:pos x="T2" y="T3"/>
                    </a:cxn>
                    <a:cxn ang="0">
                      <a:pos x="T4" y="T5"/>
                    </a:cxn>
                    <a:cxn ang="0">
                      <a:pos x="T6" y="T7"/>
                    </a:cxn>
                  </a:cxnLst>
                  <a:rect l="0" t="0" r="r" b="b"/>
                  <a:pathLst>
                    <a:path w="24" h="23">
                      <a:moveTo>
                        <a:pt x="0" y="4"/>
                      </a:moveTo>
                      <a:cubicBezTo>
                        <a:pt x="0" y="4"/>
                        <a:pt x="24" y="0"/>
                        <a:pt x="21" y="19"/>
                      </a:cubicBezTo>
                      <a:cubicBezTo>
                        <a:pt x="18" y="23"/>
                        <a:pt x="18" y="23"/>
                        <a:pt x="18" y="23"/>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5" name="işľiḋe">
                  <a:extLst>
                    <a:ext uri="{FF2B5EF4-FFF2-40B4-BE49-F238E27FC236}">
                      <a16:creationId xmlns:a16="http://schemas.microsoft.com/office/drawing/2014/main" id="{2B1AF624-D95B-4D7D-825D-78A45EFB7DE6}"/>
                    </a:ext>
                  </a:extLst>
                </p:cNvPr>
                <p:cNvSpPr/>
                <p:nvPr/>
              </p:nvSpPr>
              <p:spPr bwMode="auto">
                <a:xfrm>
                  <a:off x="6194425" y="3171826"/>
                  <a:ext cx="225425" cy="460375"/>
                </a:xfrm>
                <a:custGeom>
                  <a:avLst/>
                  <a:gdLst>
                    <a:gd name="T0" fmla="*/ 3 w 68"/>
                    <a:gd name="T1" fmla="*/ 55 h 138"/>
                    <a:gd name="T2" fmla="*/ 24 w 68"/>
                    <a:gd name="T3" fmla="*/ 42 h 138"/>
                    <a:gd name="T4" fmla="*/ 38 w 68"/>
                    <a:gd name="T5" fmla="*/ 1 h 138"/>
                    <a:gd name="T6" fmla="*/ 44 w 68"/>
                    <a:gd name="T7" fmla="*/ 16 h 138"/>
                    <a:gd name="T8" fmla="*/ 37 w 68"/>
                    <a:gd name="T9" fmla="*/ 34 h 138"/>
                    <a:gd name="T10" fmla="*/ 55 w 68"/>
                    <a:gd name="T11" fmla="*/ 12 h 138"/>
                    <a:gd name="T12" fmla="*/ 58 w 68"/>
                    <a:gd name="T13" fmla="*/ 32 h 138"/>
                    <a:gd name="T14" fmla="*/ 24 w 68"/>
                    <a:gd name="T15" fmla="*/ 62 h 138"/>
                    <a:gd name="T16" fmla="*/ 18 w 68"/>
                    <a:gd name="T17" fmla="*/ 92 h 138"/>
                    <a:gd name="T18" fmla="*/ 27 w 68"/>
                    <a:gd name="T19" fmla="*/ 83 h 138"/>
                    <a:gd name="T20" fmla="*/ 34 w 68"/>
                    <a:gd name="T21" fmla="*/ 56 h 138"/>
                    <a:gd name="T22" fmla="*/ 47 w 68"/>
                    <a:gd name="T23" fmla="*/ 76 h 138"/>
                    <a:gd name="T24" fmla="*/ 39 w 68"/>
                    <a:gd name="T25" fmla="*/ 87 h 138"/>
                    <a:gd name="T26" fmla="*/ 40 w 68"/>
                    <a:gd name="T27" fmla="*/ 132 h 138"/>
                    <a:gd name="T28" fmla="*/ 22 w 68"/>
                    <a:gd name="T29" fmla="*/ 120 h 138"/>
                    <a:gd name="T30" fmla="*/ 12 w 68"/>
                    <a:gd name="T31" fmla="*/ 138 h 138"/>
                    <a:gd name="T32" fmla="*/ 2 w 68"/>
                    <a:gd name="T33" fmla="*/ 127 h 138"/>
                    <a:gd name="T34" fmla="*/ 27 w 68"/>
                    <a:gd name="T35" fmla="*/ 102 h 138"/>
                    <a:gd name="T36" fmla="*/ 26 w 68"/>
                    <a:gd name="T37" fmla="*/ 95 h 138"/>
                    <a:gd name="T38" fmla="*/ 15 w 68"/>
                    <a:gd name="T39" fmla="*/ 106 h 138"/>
                    <a:gd name="T40" fmla="*/ 5 w 68"/>
                    <a:gd name="T41" fmla="*/ 98 h 138"/>
                    <a:gd name="T42" fmla="*/ 16 w 68"/>
                    <a:gd name="T43" fmla="*/ 67 h 138"/>
                    <a:gd name="T44" fmla="*/ 3 w 68"/>
                    <a:gd name="T45" fmla="*/ 5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138">
                      <a:moveTo>
                        <a:pt x="3" y="55"/>
                      </a:moveTo>
                      <a:cubicBezTo>
                        <a:pt x="3" y="55"/>
                        <a:pt x="17" y="58"/>
                        <a:pt x="24" y="42"/>
                      </a:cubicBezTo>
                      <a:cubicBezTo>
                        <a:pt x="24" y="42"/>
                        <a:pt x="38" y="9"/>
                        <a:pt x="38" y="1"/>
                      </a:cubicBezTo>
                      <a:cubicBezTo>
                        <a:pt x="38" y="1"/>
                        <a:pt x="46" y="0"/>
                        <a:pt x="44" y="16"/>
                      </a:cubicBezTo>
                      <a:cubicBezTo>
                        <a:pt x="37" y="34"/>
                        <a:pt x="37" y="34"/>
                        <a:pt x="37" y="34"/>
                      </a:cubicBezTo>
                      <a:cubicBezTo>
                        <a:pt x="37" y="34"/>
                        <a:pt x="55" y="23"/>
                        <a:pt x="55" y="12"/>
                      </a:cubicBezTo>
                      <a:cubicBezTo>
                        <a:pt x="55" y="12"/>
                        <a:pt x="68" y="10"/>
                        <a:pt x="58" y="32"/>
                      </a:cubicBezTo>
                      <a:cubicBezTo>
                        <a:pt x="24" y="62"/>
                        <a:pt x="24" y="62"/>
                        <a:pt x="24" y="62"/>
                      </a:cubicBezTo>
                      <a:cubicBezTo>
                        <a:pt x="18" y="92"/>
                        <a:pt x="18" y="92"/>
                        <a:pt x="18" y="92"/>
                      </a:cubicBezTo>
                      <a:cubicBezTo>
                        <a:pt x="27" y="83"/>
                        <a:pt x="27" y="83"/>
                        <a:pt x="27" y="83"/>
                      </a:cubicBezTo>
                      <a:cubicBezTo>
                        <a:pt x="27" y="83"/>
                        <a:pt x="27" y="61"/>
                        <a:pt x="34" y="56"/>
                      </a:cubicBezTo>
                      <a:cubicBezTo>
                        <a:pt x="34" y="56"/>
                        <a:pt x="50" y="55"/>
                        <a:pt x="47" y="76"/>
                      </a:cubicBezTo>
                      <a:cubicBezTo>
                        <a:pt x="47" y="76"/>
                        <a:pt x="42" y="83"/>
                        <a:pt x="39" y="87"/>
                      </a:cubicBezTo>
                      <a:cubicBezTo>
                        <a:pt x="40" y="132"/>
                        <a:pt x="40" y="132"/>
                        <a:pt x="40" y="132"/>
                      </a:cubicBezTo>
                      <a:cubicBezTo>
                        <a:pt x="22" y="120"/>
                        <a:pt x="22" y="120"/>
                        <a:pt x="22" y="120"/>
                      </a:cubicBezTo>
                      <a:cubicBezTo>
                        <a:pt x="12" y="138"/>
                        <a:pt x="12" y="138"/>
                        <a:pt x="12" y="138"/>
                      </a:cubicBezTo>
                      <a:cubicBezTo>
                        <a:pt x="2" y="127"/>
                        <a:pt x="2" y="127"/>
                        <a:pt x="2" y="127"/>
                      </a:cubicBezTo>
                      <a:cubicBezTo>
                        <a:pt x="2" y="127"/>
                        <a:pt x="25" y="114"/>
                        <a:pt x="27" y="102"/>
                      </a:cubicBezTo>
                      <a:cubicBezTo>
                        <a:pt x="26" y="95"/>
                        <a:pt x="26" y="95"/>
                        <a:pt x="26" y="95"/>
                      </a:cubicBezTo>
                      <a:cubicBezTo>
                        <a:pt x="15" y="106"/>
                        <a:pt x="15" y="106"/>
                        <a:pt x="15" y="106"/>
                      </a:cubicBezTo>
                      <a:cubicBezTo>
                        <a:pt x="5" y="98"/>
                        <a:pt x="5" y="98"/>
                        <a:pt x="5" y="98"/>
                      </a:cubicBezTo>
                      <a:cubicBezTo>
                        <a:pt x="16" y="67"/>
                        <a:pt x="16" y="67"/>
                        <a:pt x="16" y="67"/>
                      </a:cubicBezTo>
                      <a:cubicBezTo>
                        <a:pt x="16" y="67"/>
                        <a:pt x="0" y="60"/>
                        <a:pt x="3"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06" name="îṡľíde">
                  <a:extLst>
                    <a:ext uri="{FF2B5EF4-FFF2-40B4-BE49-F238E27FC236}">
                      <a16:creationId xmlns:a16="http://schemas.microsoft.com/office/drawing/2014/main" id="{A45632C8-BDA6-4CA2-83DE-69BF51BA22B3}"/>
                    </a:ext>
                  </a:extLst>
                </p:cNvPr>
                <p:cNvSpPr/>
                <p:nvPr/>
              </p:nvSpPr>
              <p:spPr bwMode="auto">
                <a:xfrm>
                  <a:off x="5946775" y="3398838"/>
                  <a:ext cx="96838" cy="100013"/>
                </a:xfrm>
                <a:custGeom>
                  <a:avLst/>
                  <a:gdLst>
                    <a:gd name="T0" fmla="*/ 0 w 29"/>
                    <a:gd name="T1" fmla="*/ 30 h 30"/>
                    <a:gd name="T2" fmla="*/ 14 w 29"/>
                    <a:gd name="T3" fmla="*/ 0 h 30"/>
                    <a:gd name="T4" fmla="*/ 29 w 29"/>
                    <a:gd name="T5" fmla="*/ 14 h 30"/>
                    <a:gd name="T6" fmla="*/ 0 w 29"/>
                    <a:gd name="T7" fmla="*/ 30 h 30"/>
                  </a:gdLst>
                  <a:ahLst/>
                  <a:cxnLst>
                    <a:cxn ang="0">
                      <a:pos x="T0" y="T1"/>
                    </a:cxn>
                    <a:cxn ang="0">
                      <a:pos x="T2" y="T3"/>
                    </a:cxn>
                    <a:cxn ang="0">
                      <a:pos x="T4" y="T5"/>
                    </a:cxn>
                    <a:cxn ang="0">
                      <a:pos x="T6" y="T7"/>
                    </a:cxn>
                  </a:cxnLst>
                  <a:rect l="0" t="0" r="r" b="b"/>
                  <a:pathLst>
                    <a:path w="29" h="30">
                      <a:moveTo>
                        <a:pt x="0" y="30"/>
                      </a:moveTo>
                      <a:cubicBezTo>
                        <a:pt x="14" y="0"/>
                        <a:pt x="14" y="0"/>
                        <a:pt x="14" y="0"/>
                      </a:cubicBezTo>
                      <a:cubicBezTo>
                        <a:pt x="29" y="14"/>
                        <a:pt x="29" y="14"/>
                        <a:pt x="29" y="14"/>
                      </a:cubicBezTo>
                      <a:cubicBezTo>
                        <a:pt x="29" y="14"/>
                        <a:pt x="9" y="29"/>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7" name="íṧ1îdê">
                  <a:extLst>
                    <a:ext uri="{FF2B5EF4-FFF2-40B4-BE49-F238E27FC236}">
                      <a16:creationId xmlns:a16="http://schemas.microsoft.com/office/drawing/2014/main" id="{D03BBD91-DEBA-43CC-BCC0-023093B80B10}"/>
                    </a:ext>
                  </a:extLst>
                </p:cNvPr>
                <p:cNvSpPr/>
                <p:nvPr/>
              </p:nvSpPr>
              <p:spPr bwMode="auto">
                <a:xfrm>
                  <a:off x="5722938" y="3419476"/>
                  <a:ext cx="201613" cy="176213"/>
                </a:xfrm>
                <a:custGeom>
                  <a:avLst/>
                  <a:gdLst>
                    <a:gd name="T0" fmla="*/ 16 w 61"/>
                    <a:gd name="T1" fmla="*/ 38 h 53"/>
                    <a:gd name="T2" fmla="*/ 59 w 61"/>
                    <a:gd name="T3" fmla="*/ 0 h 53"/>
                    <a:gd name="T4" fmla="*/ 61 w 61"/>
                    <a:gd name="T5" fmla="*/ 4 h 53"/>
                    <a:gd name="T6" fmla="*/ 10 w 61"/>
                    <a:gd name="T7" fmla="*/ 53 h 53"/>
                    <a:gd name="T8" fmla="*/ 0 w 61"/>
                    <a:gd name="T9" fmla="*/ 41 h 53"/>
                    <a:gd name="T10" fmla="*/ 11 w 61"/>
                    <a:gd name="T11" fmla="*/ 8 h 53"/>
                    <a:gd name="T12" fmla="*/ 16 w 61"/>
                    <a:gd name="T13" fmla="*/ 38 h 53"/>
                  </a:gdLst>
                  <a:ahLst/>
                  <a:cxnLst>
                    <a:cxn ang="0">
                      <a:pos x="T0" y="T1"/>
                    </a:cxn>
                    <a:cxn ang="0">
                      <a:pos x="T2" y="T3"/>
                    </a:cxn>
                    <a:cxn ang="0">
                      <a:pos x="T4" y="T5"/>
                    </a:cxn>
                    <a:cxn ang="0">
                      <a:pos x="T6" y="T7"/>
                    </a:cxn>
                    <a:cxn ang="0">
                      <a:pos x="T8" y="T9"/>
                    </a:cxn>
                    <a:cxn ang="0">
                      <a:pos x="T10" y="T11"/>
                    </a:cxn>
                    <a:cxn ang="0">
                      <a:pos x="T12" y="T13"/>
                    </a:cxn>
                  </a:cxnLst>
                  <a:rect l="0" t="0" r="r" b="b"/>
                  <a:pathLst>
                    <a:path w="61" h="53">
                      <a:moveTo>
                        <a:pt x="16" y="38"/>
                      </a:moveTo>
                      <a:cubicBezTo>
                        <a:pt x="59" y="0"/>
                        <a:pt x="59" y="0"/>
                        <a:pt x="59" y="0"/>
                      </a:cubicBezTo>
                      <a:cubicBezTo>
                        <a:pt x="61" y="4"/>
                        <a:pt x="61" y="4"/>
                        <a:pt x="61" y="4"/>
                      </a:cubicBezTo>
                      <a:cubicBezTo>
                        <a:pt x="61" y="4"/>
                        <a:pt x="40" y="40"/>
                        <a:pt x="10" y="53"/>
                      </a:cubicBezTo>
                      <a:cubicBezTo>
                        <a:pt x="0" y="41"/>
                        <a:pt x="0" y="41"/>
                        <a:pt x="0" y="41"/>
                      </a:cubicBezTo>
                      <a:cubicBezTo>
                        <a:pt x="0" y="41"/>
                        <a:pt x="11" y="18"/>
                        <a:pt x="11" y="8"/>
                      </a:cubicBezTo>
                      <a:cubicBezTo>
                        <a:pt x="11" y="8"/>
                        <a:pt x="27" y="6"/>
                        <a:pt x="1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8" name="iṣḻîde">
                  <a:extLst>
                    <a:ext uri="{FF2B5EF4-FFF2-40B4-BE49-F238E27FC236}">
                      <a16:creationId xmlns:a16="http://schemas.microsoft.com/office/drawing/2014/main" id="{CDAD16FA-C237-4F28-9A37-4E67FC2AE647}"/>
                    </a:ext>
                  </a:extLst>
                </p:cNvPr>
                <p:cNvSpPr/>
                <p:nvPr/>
              </p:nvSpPr>
              <p:spPr bwMode="auto">
                <a:xfrm>
                  <a:off x="5870575" y="3235326"/>
                  <a:ext cx="60325" cy="177800"/>
                </a:xfrm>
                <a:custGeom>
                  <a:avLst/>
                  <a:gdLst>
                    <a:gd name="T0" fmla="*/ 0 w 18"/>
                    <a:gd name="T1" fmla="*/ 51 h 53"/>
                    <a:gd name="T2" fmla="*/ 1 w 18"/>
                    <a:gd name="T3" fmla="*/ 0 h 53"/>
                    <a:gd name="T4" fmla="*/ 15 w 18"/>
                    <a:gd name="T5" fmla="*/ 21 h 53"/>
                    <a:gd name="T6" fmla="*/ 0 w 18"/>
                    <a:gd name="T7" fmla="*/ 51 h 53"/>
                  </a:gdLst>
                  <a:ahLst/>
                  <a:cxnLst>
                    <a:cxn ang="0">
                      <a:pos x="T0" y="T1"/>
                    </a:cxn>
                    <a:cxn ang="0">
                      <a:pos x="T2" y="T3"/>
                    </a:cxn>
                    <a:cxn ang="0">
                      <a:pos x="T4" y="T5"/>
                    </a:cxn>
                    <a:cxn ang="0">
                      <a:pos x="T6" y="T7"/>
                    </a:cxn>
                  </a:cxnLst>
                  <a:rect l="0" t="0" r="r" b="b"/>
                  <a:pathLst>
                    <a:path w="18" h="53">
                      <a:moveTo>
                        <a:pt x="0" y="51"/>
                      </a:moveTo>
                      <a:cubicBezTo>
                        <a:pt x="0" y="51"/>
                        <a:pt x="8" y="16"/>
                        <a:pt x="1" y="0"/>
                      </a:cubicBezTo>
                      <a:cubicBezTo>
                        <a:pt x="1" y="0"/>
                        <a:pt x="18" y="4"/>
                        <a:pt x="15" y="21"/>
                      </a:cubicBezTo>
                      <a:cubicBezTo>
                        <a:pt x="11" y="39"/>
                        <a:pt x="11" y="53"/>
                        <a:pt x="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2" name="isliďé">
                <a:extLst>
                  <a:ext uri="{FF2B5EF4-FFF2-40B4-BE49-F238E27FC236}">
                    <a16:creationId xmlns:a16="http://schemas.microsoft.com/office/drawing/2014/main" id="{420A5652-1DE5-4732-A055-554623C20152}"/>
                  </a:ext>
                </a:extLst>
              </p:cNvPr>
              <p:cNvGrpSpPr/>
              <p:nvPr/>
            </p:nvGrpSpPr>
            <p:grpSpPr>
              <a:xfrm>
                <a:off x="5112548" y="4078071"/>
                <a:ext cx="4180976" cy="230948"/>
                <a:chOff x="5705475" y="3683001"/>
                <a:chExt cx="1666875" cy="92075"/>
              </a:xfrm>
              <a:grpFill/>
            </p:grpSpPr>
            <p:sp>
              <p:nvSpPr>
                <p:cNvPr id="83" name="íṡḻíḋé">
                  <a:extLst>
                    <a:ext uri="{FF2B5EF4-FFF2-40B4-BE49-F238E27FC236}">
                      <a16:creationId xmlns:a16="http://schemas.microsoft.com/office/drawing/2014/main" id="{930197B4-8F26-43EA-B08F-C3259BFB955D}"/>
                    </a:ext>
                  </a:extLst>
                </p:cNvPr>
                <p:cNvSpPr/>
                <p:nvPr/>
              </p:nvSpPr>
              <p:spPr bwMode="auto">
                <a:xfrm>
                  <a:off x="5705475" y="3683001"/>
                  <a:ext cx="63500" cy="92075"/>
                </a:xfrm>
                <a:custGeom>
                  <a:avLst/>
                  <a:gdLst>
                    <a:gd name="T0" fmla="*/ 19 w 19"/>
                    <a:gd name="T1" fmla="*/ 20 h 28"/>
                    <a:gd name="T2" fmla="*/ 16 w 19"/>
                    <a:gd name="T3" fmla="*/ 25 h 28"/>
                    <a:gd name="T4" fmla="*/ 9 w 19"/>
                    <a:gd name="T5" fmla="*/ 28 h 28"/>
                    <a:gd name="T6" fmla="*/ 2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9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9 w 19"/>
                    <a:gd name="T35" fmla="*/ 0 h 28"/>
                    <a:gd name="T36" fmla="*/ 16 w 19"/>
                    <a:gd name="T37" fmla="*/ 2 h 28"/>
                    <a:gd name="T38" fmla="*/ 18 w 19"/>
                    <a:gd name="T39" fmla="*/ 7 h 28"/>
                    <a:gd name="T40" fmla="*/ 14 w 19"/>
                    <a:gd name="T41" fmla="*/ 7 h 28"/>
                    <a:gd name="T42" fmla="*/ 13 w 19"/>
                    <a:gd name="T43" fmla="*/ 4 h 28"/>
                    <a:gd name="T44" fmla="*/ 9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6" y="25"/>
                      </a:cubicBezTo>
                      <a:cubicBezTo>
                        <a:pt x="15" y="27"/>
                        <a:pt x="12" y="28"/>
                        <a:pt x="9" y="28"/>
                      </a:cubicBezTo>
                      <a:cubicBezTo>
                        <a:pt x="6" y="28"/>
                        <a:pt x="4" y="27"/>
                        <a:pt x="2"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9" y="24"/>
                      </a:cubicBezTo>
                      <a:cubicBezTo>
                        <a:pt x="11" y="24"/>
                        <a:pt x="13" y="24"/>
                        <a:pt x="14" y="23"/>
                      </a:cubicBezTo>
                      <a:cubicBezTo>
                        <a:pt x="15" y="22"/>
                        <a:pt x="15" y="21"/>
                        <a:pt x="15" y="20"/>
                      </a:cubicBezTo>
                      <a:cubicBezTo>
                        <a:pt x="15" y="19"/>
                        <a:pt x="14"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9" y="0"/>
                      </a:cubicBezTo>
                      <a:cubicBezTo>
                        <a:pt x="13" y="0"/>
                        <a:pt x="15" y="0"/>
                        <a:pt x="16" y="2"/>
                      </a:cubicBezTo>
                      <a:cubicBezTo>
                        <a:pt x="17" y="4"/>
                        <a:pt x="18" y="5"/>
                        <a:pt x="18" y="7"/>
                      </a:cubicBezTo>
                      <a:cubicBezTo>
                        <a:pt x="14" y="7"/>
                        <a:pt x="14" y="7"/>
                        <a:pt x="14" y="7"/>
                      </a:cubicBezTo>
                      <a:cubicBezTo>
                        <a:pt x="14" y="6"/>
                        <a:pt x="14" y="5"/>
                        <a:pt x="13" y="4"/>
                      </a:cubicBezTo>
                      <a:cubicBezTo>
                        <a:pt x="12" y="3"/>
                        <a:pt x="11" y="3"/>
                        <a:pt x="9" y="3"/>
                      </a:cubicBezTo>
                      <a:cubicBezTo>
                        <a:pt x="8" y="3"/>
                        <a:pt x="7" y="3"/>
                        <a:pt x="6" y="4"/>
                      </a:cubicBezTo>
                      <a:cubicBezTo>
                        <a:pt x="5" y="5"/>
                        <a:pt x="5" y="5"/>
                        <a:pt x="5" y="7"/>
                      </a:cubicBezTo>
                      <a:cubicBezTo>
                        <a:pt x="5" y="8"/>
                        <a:pt x="5" y="8"/>
                        <a:pt x="6" y="9"/>
                      </a:cubicBezTo>
                      <a:cubicBezTo>
                        <a:pt x="6" y="10"/>
                        <a:pt x="8" y="11"/>
                        <a:pt x="11" y="12"/>
                      </a:cubicBezTo>
                      <a:cubicBezTo>
                        <a:pt x="13" y="13"/>
                        <a:pt x="15"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4" name="iṩḻiḋè">
                  <a:extLst>
                    <a:ext uri="{FF2B5EF4-FFF2-40B4-BE49-F238E27FC236}">
                      <a16:creationId xmlns:a16="http://schemas.microsoft.com/office/drawing/2014/main" id="{47D9B005-BBA4-4A6F-AC78-4E095F3F2A92}"/>
                    </a:ext>
                  </a:extLst>
                </p:cNvPr>
                <p:cNvSpPr/>
                <p:nvPr/>
              </p:nvSpPr>
              <p:spPr bwMode="auto">
                <a:xfrm>
                  <a:off x="5799138" y="3683001"/>
                  <a:ext cx="58738" cy="88900"/>
                </a:xfrm>
                <a:custGeom>
                  <a:avLst/>
                  <a:gdLst>
                    <a:gd name="T0" fmla="*/ 37 w 37"/>
                    <a:gd name="T1" fmla="*/ 56 h 56"/>
                    <a:gd name="T2" fmla="*/ 29 w 37"/>
                    <a:gd name="T3" fmla="*/ 56 h 56"/>
                    <a:gd name="T4" fmla="*/ 29 w 37"/>
                    <a:gd name="T5" fmla="*/ 29 h 56"/>
                    <a:gd name="T6" fmla="*/ 8 w 37"/>
                    <a:gd name="T7" fmla="*/ 29 h 56"/>
                    <a:gd name="T8" fmla="*/ 8 w 37"/>
                    <a:gd name="T9" fmla="*/ 56 h 56"/>
                    <a:gd name="T10" fmla="*/ 0 w 37"/>
                    <a:gd name="T11" fmla="*/ 56 h 56"/>
                    <a:gd name="T12" fmla="*/ 0 w 37"/>
                    <a:gd name="T13" fmla="*/ 0 h 56"/>
                    <a:gd name="T14" fmla="*/ 8 w 37"/>
                    <a:gd name="T15" fmla="*/ 0 h 56"/>
                    <a:gd name="T16" fmla="*/ 8 w 37"/>
                    <a:gd name="T17" fmla="*/ 23 h 56"/>
                    <a:gd name="T18" fmla="*/ 29 w 37"/>
                    <a:gd name="T19" fmla="*/ 23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29" y="29"/>
                      </a:lnTo>
                      <a:lnTo>
                        <a:pt x="8" y="29"/>
                      </a:lnTo>
                      <a:lnTo>
                        <a:pt x="8" y="56"/>
                      </a:lnTo>
                      <a:lnTo>
                        <a:pt x="0" y="56"/>
                      </a:lnTo>
                      <a:lnTo>
                        <a:pt x="0" y="0"/>
                      </a:lnTo>
                      <a:lnTo>
                        <a:pt x="8" y="0"/>
                      </a:lnTo>
                      <a:lnTo>
                        <a:pt x="8" y="23"/>
                      </a:lnTo>
                      <a:lnTo>
                        <a:pt x="29" y="23"/>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5" name="îṥ1íḋé">
                  <a:extLst>
                    <a:ext uri="{FF2B5EF4-FFF2-40B4-BE49-F238E27FC236}">
                      <a16:creationId xmlns:a16="http://schemas.microsoft.com/office/drawing/2014/main" id="{A601CEB2-70F3-4F2A-B10C-194FFC6F62EA}"/>
                    </a:ext>
                  </a:extLst>
                </p:cNvPr>
                <p:cNvSpPr/>
                <p:nvPr/>
              </p:nvSpPr>
              <p:spPr bwMode="auto">
                <a:xfrm>
                  <a:off x="5884863" y="3683001"/>
                  <a:ext cx="68263" cy="88900"/>
                </a:xfrm>
                <a:custGeom>
                  <a:avLst/>
                  <a:gdLst>
                    <a:gd name="T0" fmla="*/ 43 w 43"/>
                    <a:gd name="T1" fmla="*/ 56 h 56"/>
                    <a:gd name="T2" fmla="*/ 35 w 43"/>
                    <a:gd name="T3" fmla="*/ 56 h 56"/>
                    <a:gd name="T4" fmla="*/ 29 w 43"/>
                    <a:gd name="T5" fmla="*/ 40 h 56"/>
                    <a:gd name="T6" fmla="*/ 14 w 43"/>
                    <a:gd name="T7" fmla="*/ 40 h 56"/>
                    <a:gd name="T8" fmla="*/ 8 w 43"/>
                    <a:gd name="T9" fmla="*/ 56 h 56"/>
                    <a:gd name="T10" fmla="*/ 0 w 43"/>
                    <a:gd name="T11" fmla="*/ 56 h 56"/>
                    <a:gd name="T12" fmla="*/ 18 w 43"/>
                    <a:gd name="T13" fmla="*/ 0 h 56"/>
                    <a:gd name="T14" fmla="*/ 25 w 43"/>
                    <a:gd name="T15" fmla="*/ 0 h 56"/>
                    <a:gd name="T16" fmla="*/ 43 w 43"/>
                    <a:gd name="T17" fmla="*/ 56 h 56"/>
                    <a:gd name="T18" fmla="*/ 43 w 43"/>
                    <a:gd name="T19" fmla="*/ 56 h 56"/>
                    <a:gd name="T20" fmla="*/ 27 w 43"/>
                    <a:gd name="T21" fmla="*/ 33 h 56"/>
                    <a:gd name="T22" fmla="*/ 23 w 43"/>
                    <a:gd name="T23" fmla="*/ 12 h 56"/>
                    <a:gd name="T24" fmla="*/ 21 w 43"/>
                    <a:gd name="T25" fmla="*/ 12 h 56"/>
                    <a:gd name="T26" fmla="*/ 14 w 43"/>
                    <a:gd name="T27" fmla="*/ 33 h 56"/>
                    <a:gd name="T28" fmla="*/ 27 w 43"/>
                    <a:gd name="T29" fmla="*/ 3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56">
                      <a:moveTo>
                        <a:pt x="43" y="56"/>
                      </a:moveTo>
                      <a:lnTo>
                        <a:pt x="35" y="56"/>
                      </a:lnTo>
                      <a:lnTo>
                        <a:pt x="29" y="40"/>
                      </a:lnTo>
                      <a:lnTo>
                        <a:pt x="14" y="40"/>
                      </a:lnTo>
                      <a:lnTo>
                        <a:pt x="8" y="56"/>
                      </a:lnTo>
                      <a:lnTo>
                        <a:pt x="0" y="56"/>
                      </a:lnTo>
                      <a:lnTo>
                        <a:pt x="18" y="0"/>
                      </a:lnTo>
                      <a:lnTo>
                        <a:pt x="25" y="0"/>
                      </a:lnTo>
                      <a:lnTo>
                        <a:pt x="43" y="56"/>
                      </a:lnTo>
                      <a:lnTo>
                        <a:pt x="43" y="56"/>
                      </a:lnTo>
                      <a:close/>
                      <a:moveTo>
                        <a:pt x="27" y="33"/>
                      </a:moveTo>
                      <a:lnTo>
                        <a:pt x="23" y="12"/>
                      </a:lnTo>
                      <a:lnTo>
                        <a:pt x="21" y="12"/>
                      </a:lnTo>
                      <a:lnTo>
                        <a:pt x="14" y="33"/>
                      </a:lnTo>
                      <a:lnTo>
                        <a:pt x="27"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6" name="îṥḻíďe">
                  <a:extLst>
                    <a:ext uri="{FF2B5EF4-FFF2-40B4-BE49-F238E27FC236}">
                      <a16:creationId xmlns:a16="http://schemas.microsoft.com/office/drawing/2014/main" id="{5E3716D8-4B54-4C87-A0AC-1A808A9C70B5}"/>
                    </a:ext>
                  </a:extLst>
                </p:cNvPr>
                <p:cNvSpPr/>
                <p:nvPr/>
              </p:nvSpPr>
              <p:spPr bwMode="auto">
                <a:xfrm>
                  <a:off x="5976938" y="3683001"/>
                  <a:ext cx="63500" cy="88900"/>
                </a:xfrm>
                <a:custGeom>
                  <a:avLst/>
                  <a:gdLst>
                    <a:gd name="T0" fmla="*/ 40 w 40"/>
                    <a:gd name="T1" fmla="*/ 56 h 56"/>
                    <a:gd name="T2" fmla="*/ 29 w 40"/>
                    <a:gd name="T3" fmla="*/ 56 h 56"/>
                    <a:gd name="T4" fmla="*/ 10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31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10" y="14"/>
                      </a:lnTo>
                      <a:lnTo>
                        <a:pt x="8" y="14"/>
                      </a:lnTo>
                      <a:lnTo>
                        <a:pt x="8" y="56"/>
                      </a:lnTo>
                      <a:lnTo>
                        <a:pt x="0" y="56"/>
                      </a:lnTo>
                      <a:lnTo>
                        <a:pt x="0" y="0"/>
                      </a:lnTo>
                      <a:lnTo>
                        <a:pt x="10" y="0"/>
                      </a:lnTo>
                      <a:lnTo>
                        <a:pt x="31"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7" name="îṡļîḑè">
                  <a:extLst>
                    <a:ext uri="{FF2B5EF4-FFF2-40B4-BE49-F238E27FC236}">
                      <a16:creationId xmlns:a16="http://schemas.microsoft.com/office/drawing/2014/main" id="{872ACB19-80CF-4B1F-B8FF-76A723D89089}"/>
                    </a:ext>
                  </a:extLst>
                </p:cNvPr>
                <p:cNvSpPr/>
                <p:nvPr/>
              </p:nvSpPr>
              <p:spPr bwMode="auto">
                <a:xfrm>
                  <a:off x="6069013" y="3683001"/>
                  <a:ext cx="63500" cy="88900"/>
                </a:xfrm>
                <a:custGeom>
                  <a:avLst/>
                  <a:gdLst>
                    <a:gd name="T0" fmla="*/ 19 w 19"/>
                    <a:gd name="T1" fmla="*/ 14 h 27"/>
                    <a:gd name="T2" fmla="*/ 15 w 19"/>
                    <a:gd name="T3" fmla="*/ 24 h 27"/>
                    <a:gd name="T4" fmla="*/ 6 w 19"/>
                    <a:gd name="T5" fmla="*/ 27 h 27"/>
                    <a:gd name="T6" fmla="*/ 0 w 19"/>
                    <a:gd name="T7" fmla="*/ 27 h 27"/>
                    <a:gd name="T8" fmla="*/ 0 w 19"/>
                    <a:gd name="T9" fmla="*/ 0 h 27"/>
                    <a:gd name="T10" fmla="*/ 6 w 19"/>
                    <a:gd name="T11" fmla="*/ 0 h 27"/>
                    <a:gd name="T12" fmla="*/ 16 w 19"/>
                    <a:gd name="T13" fmla="*/ 3 h 27"/>
                    <a:gd name="T14" fmla="*/ 19 w 19"/>
                    <a:gd name="T15" fmla="*/ 14 h 27"/>
                    <a:gd name="T16" fmla="*/ 15 w 19"/>
                    <a:gd name="T17" fmla="*/ 14 h 27"/>
                    <a:gd name="T18" fmla="*/ 12 w 19"/>
                    <a:gd name="T19" fmla="*/ 5 h 27"/>
                    <a:gd name="T20" fmla="*/ 6 w 19"/>
                    <a:gd name="T21" fmla="*/ 3 h 27"/>
                    <a:gd name="T22" fmla="*/ 4 w 19"/>
                    <a:gd name="T23" fmla="*/ 3 h 27"/>
                    <a:gd name="T24" fmla="*/ 4 w 19"/>
                    <a:gd name="T25" fmla="*/ 24 h 27"/>
                    <a:gd name="T26" fmla="*/ 6 w 19"/>
                    <a:gd name="T27" fmla="*/ 24 h 27"/>
                    <a:gd name="T28" fmla="*/ 12 w 19"/>
                    <a:gd name="T29" fmla="*/ 22 h 27"/>
                    <a:gd name="T30" fmla="*/ 15 w 19"/>
                    <a:gd name="T31"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7">
                      <a:moveTo>
                        <a:pt x="19" y="14"/>
                      </a:moveTo>
                      <a:cubicBezTo>
                        <a:pt x="19" y="19"/>
                        <a:pt x="18" y="22"/>
                        <a:pt x="15" y="24"/>
                      </a:cubicBezTo>
                      <a:cubicBezTo>
                        <a:pt x="13" y="26"/>
                        <a:pt x="10" y="27"/>
                        <a:pt x="6" y="27"/>
                      </a:cubicBezTo>
                      <a:cubicBezTo>
                        <a:pt x="0" y="27"/>
                        <a:pt x="0" y="27"/>
                        <a:pt x="0" y="27"/>
                      </a:cubicBezTo>
                      <a:cubicBezTo>
                        <a:pt x="0" y="0"/>
                        <a:pt x="0" y="0"/>
                        <a:pt x="0" y="0"/>
                      </a:cubicBezTo>
                      <a:cubicBezTo>
                        <a:pt x="6" y="0"/>
                        <a:pt x="6" y="0"/>
                        <a:pt x="6" y="0"/>
                      </a:cubicBezTo>
                      <a:cubicBezTo>
                        <a:pt x="10" y="0"/>
                        <a:pt x="14" y="1"/>
                        <a:pt x="16" y="3"/>
                      </a:cubicBezTo>
                      <a:cubicBezTo>
                        <a:pt x="18" y="5"/>
                        <a:pt x="19" y="9"/>
                        <a:pt x="19" y="14"/>
                      </a:cubicBezTo>
                      <a:close/>
                      <a:moveTo>
                        <a:pt x="15" y="14"/>
                      </a:moveTo>
                      <a:cubicBezTo>
                        <a:pt x="15" y="10"/>
                        <a:pt x="14" y="7"/>
                        <a:pt x="12" y="5"/>
                      </a:cubicBezTo>
                      <a:cubicBezTo>
                        <a:pt x="11" y="4"/>
                        <a:pt x="9" y="3"/>
                        <a:pt x="6" y="3"/>
                      </a:cubicBezTo>
                      <a:cubicBezTo>
                        <a:pt x="4" y="3"/>
                        <a:pt x="4" y="3"/>
                        <a:pt x="4" y="3"/>
                      </a:cubicBezTo>
                      <a:cubicBezTo>
                        <a:pt x="4" y="24"/>
                        <a:pt x="4" y="24"/>
                        <a:pt x="4" y="24"/>
                      </a:cubicBezTo>
                      <a:cubicBezTo>
                        <a:pt x="6" y="24"/>
                        <a:pt x="6" y="24"/>
                        <a:pt x="6" y="24"/>
                      </a:cubicBezTo>
                      <a:cubicBezTo>
                        <a:pt x="9" y="24"/>
                        <a:pt x="11" y="23"/>
                        <a:pt x="12" y="22"/>
                      </a:cubicBezTo>
                      <a:cubicBezTo>
                        <a:pt x="14" y="20"/>
                        <a:pt x="15" y="18"/>
                        <a:pt x="1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8" name="ïṣḻíḓê">
                  <a:extLst>
                    <a:ext uri="{FF2B5EF4-FFF2-40B4-BE49-F238E27FC236}">
                      <a16:creationId xmlns:a16="http://schemas.microsoft.com/office/drawing/2014/main" id="{540EB085-C9AB-4A2B-A4BA-08E3FE82AC2A}"/>
                    </a:ext>
                  </a:extLst>
                </p:cNvPr>
                <p:cNvSpPr/>
                <p:nvPr/>
              </p:nvSpPr>
              <p:spPr bwMode="auto">
                <a:xfrm>
                  <a:off x="6157913" y="3683001"/>
                  <a:ext cx="66675" cy="92075"/>
                </a:xfrm>
                <a:custGeom>
                  <a:avLst/>
                  <a:gdLst>
                    <a:gd name="T0" fmla="*/ 20 w 20"/>
                    <a:gd name="T1" fmla="*/ 13 h 28"/>
                    <a:gd name="T2" fmla="*/ 17 w 20"/>
                    <a:gd name="T3" fmla="*/ 24 h 28"/>
                    <a:gd name="T4" fmla="*/ 10 w 20"/>
                    <a:gd name="T5" fmla="*/ 28 h 28"/>
                    <a:gd name="T6" fmla="*/ 2 w 20"/>
                    <a:gd name="T7" fmla="*/ 24 h 28"/>
                    <a:gd name="T8" fmla="*/ 0 w 20"/>
                    <a:gd name="T9" fmla="*/ 13 h 28"/>
                    <a:gd name="T10" fmla="*/ 2 w 20"/>
                    <a:gd name="T11" fmla="*/ 3 h 28"/>
                    <a:gd name="T12" fmla="*/ 10 w 20"/>
                    <a:gd name="T13" fmla="*/ 0 h 28"/>
                    <a:gd name="T14" fmla="*/ 17 w 20"/>
                    <a:gd name="T15" fmla="*/ 3 h 28"/>
                    <a:gd name="T16" fmla="*/ 20 w 20"/>
                    <a:gd name="T17" fmla="*/ 13 h 28"/>
                    <a:gd name="T18" fmla="*/ 15 w 20"/>
                    <a:gd name="T19" fmla="*/ 13 h 28"/>
                    <a:gd name="T20" fmla="*/ 14 w 20"/>
                    <a:gd name="T21" fmla="*/ 5 h 28"/>
                    <a:gd name="T22" fmla="*/ 10 w 20"/>
                    <a:gd name="T23" fmla="*/ 3 h 28"/>
                    <a:gd name="T24" fmla="*/ 6 w 20"/>
                    <a:gd name="T25" fmla="*/ 5 h 28"/>
                    <a:gd name="T26" fmla="*/ 4 w 20"/>
                    <a:gd name="T27" fmla="*/ 13 h 28"/>
                    <a:gd name="T28" fmla="*/ 6 w 20"/>
                    <a:gd name="T29" fmla="*/ 22 h 28"/>
                    <a:gd name="T30" fmla="*/ 10 w 20"/>
                    <a:gd name="T31" fmla="*/ 24 h 28"/>
                    <a:gd name="T32" fmla="*/ 14 w 20"/>
                    <a:gd name="T33" fmla="*/ 22 h 28"/>
                    <a:gd name="T34" fmla="*/ 15 w 20"/>
                    <a:gd name="T35"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20" y="13"/>
                      </a:moveTo>
                      <a:cubicBezTo>
                        <a:pt x="20" y="18"/>
                        <a:pt x="19" y="22"/>
                        <a:pt x="17" y="24"/>
                      </a:cubicBezTo>
                      <a:cubicBezTo>
                        <a:pt x="15" y="26"/>
                        <a:pt x="13" y="28"/>
                        <a:pt x="10" y="28"/>
                      </a:cubicBezTo>
                      <a:cubicBezTo>
                        <a:pt x="7" y="28"/>
                        <a:pt x="4" y="26"/>
                        <a:pt x="2" y="24"/>
                      </a:cubicBezTo>
                      <a:cubicBezTo>
                        <a:pt x="1" y="22"/>
                        <a:pt x="0" y="18"/>
                        <a:pt x="0" y="13"/>
                      </a:cubicBezTo>
                      <a:cubicBezTo>
                        <a:pt x="0" y="8"/>
                        <a:pt x="1" y="5"/>
                        <a:pt x="2" y="3"/>
                      </a:cubicBezTo>
                      <a:cubicBezTo>
                        <a:pt x="4" y="1"/>
                        <a:pt x="7" y="0"/>
                        <a:pt x="10" y="0"/>
                      </a:cubicBezTo>
                      <a:cubicBezTo>
                        <a:pt x="13" y="0"/>
                        <a:pt x="15" y="1"/>
                        <a:pt x="17" y="3"/>
                      </a:cubicBezTo>
                      <a:cubicBezTo>
                        <a:pt x="19" y="5"/>
                        <a:pt x="20" y="8"/>
                        <a:pt x="20" y="13"/>
                      </a:cubicBezTo>
                      <a:close/>
                      <a:moveTo>
                        <a:pt x="15" y="13"/>
                      </a:moveTo>
                      <a:cubicBezTo>
                        <a:pt x="15" y="9"/>
                        <a:pt x="15" y="6"/>
                        <a:pt x="14" y="5"/>
                      </a:cubicBezTo>
                      <a:cubicBezTo>
                        <a:pt x="13" y="3"/>
                        <a:pt x="11" y="3"/>
                        <a:pt x="10" y="3"/>
                      </a:cubicBezTo>
                      <a:cubicBezTo>
                        <a:pt x="8" y="3"/>
                        <a:pt x="7" y="3"/>
                        <a:pt x="6" y="5"/>
                      </a:cubicBezTo>
                      <a:cubicBezTo>
                        <a:pt x="5" y="6"/>
                        <a:pt x="4" y="9"/>
                        <a:pt x="4" y="13"/>
                      </a:cubicBezTo>
                      <a:cubicBezTo>
                        <a:pt x="4" y="18"/>
                        <a:pt x="5" y="21"/>
                        <a:pt x="6" y="22"/>
                      </a:cubicBezTo>
                      <a:cubicBezTo>
                        <a:pt x="7" y="24"/>
                        <a:pt x="8" y="24"/>
                        <a:pt x="10" y="24"/>
                      </a:cubicBezTo>
                      <a:cubicBezTo>
                        <a:pt x="11" y="24"/>
                        <a:pt x="13" y="24"/>
                        <a:pt x="14" y="22"/>
                      </a:cubicBezTo>
                      <a:cubicBezTo>
                        <a:pt x="15" y="21"/>
                        <a:pt x="15" y="18"/>
                        <a:pt x="1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9" name="íṩlîḋé">
                  <a:extLst>
                    <a:ext uri="{FF2B5EF4-FFF2-40B4-BE49-F238E27FC236}">
                      <a16:creationId xmlns:a16="http://schemas.microsoft.com/office/drawing/2014/main" id="{FCE79329-08BE-45F2-BCC8-8471196C7DAC}"/>
                    </a:ext>
                  </a:extLst>
                </p:cNvPr>
                <p:cNvSpPr/>
                <p:nvPr/>
              </p:nvSpPr>
              <p:spPr bwMode="auto">
                <a:xfrm>
                  <a:off x="6251575" y="3683001"/>
                  <a:ext cx="58738" cy="88900"/>
                </a:xfrm>
                <a:custGeom>
                  <a:avLst/>
                  <a:gdLst>
                    <a:gd name="T0" fmla="*/ 37 w 37"/>
                    <a:gd name="T1" fmla="*/ 56 h 56"/>
                    <a:gd name="T2" fmla="*/ 29 w 37"/>
                    <a:gd name="T3" fmla="*/ 56 h 56"/>
                    <a:gd name="T4" fmla="*/ 8 w 37"/>
                    <a:gd name="T5" fmla="*/ 14 h 56"/>
                    <a:gd name="T6" fmla="*/ 8 w 37"/>
                    <a:gd name="T7" fmla="*/ 14 h 56"/>
                    <a:gd name="T8" fmla="*/ 8 w 37"/>
                    <a:gd name="T9" fmla="*/ 56 h 56"/>
                    <a:gd name="T10" fmla="*/ 0 w 37"/>
                    <a:gd name="T11" fmla="*/ 56 h 56"/>
                    <a:gd name="T12" fmla="*/ 0 w 37"/>
                    <a:gd name="T13" fmla="*/ 0 h 56"/>
                    <a:gd name="T14" fmla="*/ 8 w 37"/>
                    <a:gd name="T15" fmla="*/ 0 h 56"/>
                    <a:gd name="T16" fmla="*/ 29 w 37"/>
                    <a:gd name="T17" fmla="*/ 42 h 56"/>
                    <a:gd name="T18" fmla="*/ 29 w 37"/>
                    <a:gd name="T19" fmla="*/ 42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8" y="14"/>
                      </a:lnTo>
                      <a:lnTo>
                        <a:pt x="8" y="14"/>
                      </a:lnTo>
                      <a:lnTo>
                        <a:pt x="8" y="56"/>
                      </a:lnTo>
                      <a:lnTo>
                        <a:pt x="0" y="56"/>
                      </a:lnTo>
                      <a:lnTo>
                        <a:pt x="0" y="0"/>
                      </a:lnTo>
                      <a:lnTo>
                        <a:pt x="8" y="0"/>
                      </a:lnTo>
                      <a:lnTo>
                        <a:pt x="29" y="42"/>
                      </a:lnTo>
                      <a:lnTo>
                        <a:pt x="29" y="42"/>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0" name="iṡļîďè">
                  <a:extLst>
                    <a:ext uri="{FF2B5EF4-FFF2-40B4-BE49-F238E27FC236}">
                      <a16:creationId xmlns:a16="http://schemas.microsoft.com/office/drawing/2014/main" id="{7B2FF586-CAE2-4D80-97AC-D920AC571909}"/>
                    </a:ext>
                  </a:extLst>
                </p:cNvPr>
                <p:cNvSpPr/>
                <p:nvPr/>
              </p:nvSpPr>
              <p:spPr bwMode="auto">
                <a:xfrm>
                  <a:off x="6340475" y="3683001"/>
                  <a:ext cx="63500" cy="92075"/>
                </a:xfrm>
                <a:custGeom>
                  <a:avLst/>
                  <a:gdLst>
                    <a:gd name="T0" fmla="*/ 19 w 19"/>
                    <a:gd name="T1" fmla="*/ 28 h 28"/>
                    <a:gd name="T2" fmla="*/ 16 w 19"/>
                    <a:gd name="T3" fmla="*/ 28 h 28"/>
                    <a:gd name="T4" fmla="*/ 15 w 19"/>
                    <a:gd name="T5" fmla="*/ 25 h 28"/>
                    <a:gd name="T6" fmla="*/ 13 w 19"/>
                    <a:gd name="T7" fmla="*/ 27 h 28"/>
                    <a:gd name="T8" fmla="*/ 10 w 19"/>
                    <a:gd name="T9" fmla="*/ 28 h 28"/>
                    <a:gd name="T10" fmla="*/ 3 w 19"/>
                    <a:gd name="T11" fmla="*/ 24 h 28"/>
                    <a:gd name="T12" fmla="*/ 0 w 19"/>
                    <a:gd name="T13" fmla="*/ 14 h 28"/>
                    <a:gd name="T14" fmla="*/ 3 w 19"/>
                    <a:gd name="T15" fmla="*/ 3 h 28"/>
                    <a:gd name="T16" fmla="*/ 10 w 19"/>
                    <a:gd name="T17" fmla="*/ 0 h 28"/>
                    <a:gd name="T18" fmla="*/ 16 w 19"/>
                    <a:gd name="T19" fmla="*/ 2 h 28"/>
                    <a:gd name="T20" fmla="*/ 19 w 19"/>
                    <a:gd name="T21" fmla="*/ 9 h 28"/>
                    <a:gd name="T22" fmla="*/ 15 w 19"/>
                    <a:gd name="T23" fmla="*/ 9 h 28"/>
                    <a:gd name="T24" fmla="*/ 13 w 19"/>
                    <a:gd name="T25" fmla="*/ 4 h 28"/>
                    <a:gd name="T26" fmla="*/ 10 w 19"/>
                    <a:gd name="T27" fmla="*/ 3 h 28"/>
                    <a:gd name="T28" fmla="*/ 6 w 19"/>
                    <a:gd name="T29" fmla="*/ 5 h 28"/>
                    <a:gd name="T30" fmla="*/ 4 w 19"/>
                    <a:gd name="T31" fmla="*/ 14 h 28"/>
                    <a:gd name="T32" fmla="*/ 6 w 19"/>
                    <a:gd name="T33" fmla="*/ 22 h 28"/>
                    <a:gd name="T34" fmla="*/ 10 w 19"/>
                    <a:gd name="T35" fmla="*/ 24 h 28"/>
                    <a:gd name="T36" fmla="*/ 14 w 19"/>
                    <a:gd name="T37" fmla="*/ 23 h 28"/>
                    <a:gd name="T38" fmla="*/ 15 w 19"/>
                    <a:gd name="T39" fmla="*/ 18 h 28"/>
                    <a:gd name="T40" fmla="*/ 15 w 19"/>
                    <a:gd name="T41" fmla="*/ 17 h 28"/>
                    <a:gd name="T42" fmla="*/ 10 w 19"/>
                    <a:gd name="T43" fmla="*/ 17 h 28"/>
                    <a:gd name="T44" fmla="*/ 10 w 19"/>
                    <a:gd name="T45" fmla="*/ 13 h 28"/>
                    <a:gd name="T46" fmla="*/ 19 w 19"/>
                    <a:gd name="T47" fmla="*/ 13 h 28"/>
                    <a:gd name="T48" fmla="*/ 19 w 19"/>
                    <a:gd name="T4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8">
                      <a:moveTo>
                        <a:pt x="19" y="28"/>
                      </a:moveTo>
                      <a:cubicBezTo>
                        <a:pt x="16" y="28"/>
                        <a:pt x="16" y="28"/>
                        <a:pt x="16" y="28"/>
                      </a:cubicBezTo>
                      <a:cubicBezTo>
                        <a:pt x="15" y="25"/>
                        <a:pt x="15" y="25"/>
                        <a:pt x="15" y="25"/>
                      </a:cubicBezTo>
                      <a:cubicBezTo>
                        <a:pt x="15" y="26"/>
                        <a:pt x="14" y="26"/>
                        <a:pt x="13" y="27"/>
                      </a:cubicBezTo>
                      <a:cubicBezTo>
                        <a:pt x="12" y="27"/>
                        <a:pt x="11" y="28"/>
                        <a:pt x="10" y="28"/>
                      </a:cubicBezTo>
                      <a:cubicBezTo>
                        <a:pt x="7" y="28"/>
                        <a:pt x="5" y="26"/>
                        <a:pt x="3" y="24"/>
                      </a:cubicBezTo>
                      <a:cubicBezTo>
                        <a:pt x="1" y="22"/>
                        <a:pt x="0" y="19"/>
                        <a:pt x="0" y="14"/>
                      </a:cubicBezTo>
                      <a:cubicBezTo>
                        <a:pt x="0" y="9"/>
                        <a:pt x="1" y="6"/>
                        <a:pt x="3" y="3"/>
                      </a:cubicBezTo>
                      <a:cubicBezTo>
                        <a:pt x="4" y="1"/>
                        <a:pt x="7" y="0"/>
                        <a:pt x="10" y="0"/>
                      </a:cubicBezTo>
                      <a:cubicBezTo>
                        <a:pt x="13" y="0"/>
                        <a:pt x="15" y="1"/>
                        <a:pt x="16" y="2"/>
                      </a:cubicBezTo>
                      <a:cubicBezTo>
                        <a:pt x="18" y="4"/>
                        <a:pt x="19" y="6"/>
                        <a:pt x="19" y="9"/>
                      </a:cubicBezTo>
                      <a:cubicBezTo>
                        <a:pt x="15" y="9"/>
                        <a:pt x="15" y="9"/>
                        <a:pt x="15" y="9"/>
                      </a:cubicBezTo>
                      <a:cubicBezTo>
                        <a:pt x="15" y="7"/>
                        <a:pt x="14" y="5"/>
                        <a:pt x="13" y="4"/>
                      </a:cubicBezTo>
                      <a:cubicBezTo>
                        <a:pt x="13" y="3"/>
                        <a:pt x="11" y="3"/>
                        <a:pt x="10" y="3"/>
                      </a:cubicBezTo>
                      <a:cubicBezTo>
                        <a:pt x="8" y="3"/>
                        <a:pt x="7" y="4"/>
                        <a:pt x="6" y="5"/>
                      </a:cubicBezTo>
                      <a:cubicBezTo>
                        <a:pt x="5" y="7"/>
                        <a:pt x="4" y="10"/>
                        <a:pt x="4" y="14"/>
                      </a:cubicBezTo>
                      <a:cubicBezTo>
                        <a:pt x="4" y="18"/>
                        <a:pt x="5" y="21"/>
                        <a:pt x="6" y="22"/>
                      </a:cubicBezTo>
                      <a:cubicBezTo>
                        <a:pt x="7" y="24"/>
                        <a:pt x="9" y="24"/>
                        <a:pt x="10" y="24"/>
                      </a:cubicBezTo>
                      <a:cubicBezTo>
                        <a:pt x="12" y="24"/>
                        <a:pt x="13" y="24"/>
                        <a:pt x="14" y="23"/>
                      </a:cubicBezTo>
                      <a:cubicBezTo>
                        <a:pt x="15" y="22"/>
                        <a:pt x="15" y="20"/>
                        <a:pt x="15" y="18"/>
                      </a:cubicBezTo>
                      <a:cubicBezTo>
                        <a:pt x="15" y="17"/>
                        <a:pt x="15" y="17"/>
                        <a:pt x="15" y="17"/>
                      </a:cubicBezTo>
                      <a:cubicBezTo>
                        <a:pt x="10" y="17"/>
                        <a:pt x="10" y="17"/>
                        <a:pt x="10" y="17"/>
                      </a:cubicBezTo>
                      <a:cubicBezTo>
                        <a:pt x="10" y="13"/>
                        <a:pt x="10" y="13"/>
                        <a:pt x="10" y="13"/>
                      </a:cubicBezTo>
                      <a:cubicBezTo>
                        <a:pt x="19" y="13"/>
                        <a:pt x="19" y="13"/>
                        <a:pt x="19" y="13"/>
                      </a:cubicBezTo>
                      <a:lnTo>
                        <a:pt x="1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1" name="ïṧľidé">
                  <a:extLst>
                    <a:ext uri="{FF2B5EF4-FFF2-40B4-BE49-F238E27FC236}">
                      <a16:creationId xmlns:a16="http://schemas.microsoft.com/office/drawing/2014/main" id="{0C675872-6B48-41DA-BAE9-BCA3AA3ADA6E}"/>
                    </a:ext>
                  </a:extLst>
                </p:cNvPr>
                <p:cNvSpPr/>
                <p:nvPr/>
              </p:nvSpPr>
              <p:spPr bwMode="auto">
                <a:xfrm>
                  <a:off x="6492875" y="3683001"/>
                  <a:ext cx="58738" cy="92075"/>
                </a:xfrm>
                <a:custGeom>
                  <a:avLst/>
                  <a:gdLst>
                    <a:gd name="T0" fmla="*/ 18 w 18"/>
                    <a:gd name="T1" fmla="*/ 19 h 28"/>
                    <a:gd name="T2" fmla="*/ 16 w 18"/>
                    <a:gd name="T3" fmla="*/ 25 h 28"/>
                    <a:gd name="T4" fmla="*/ 9 w 18"/>
                    <a:gd name="T5" fmla="*/ 28 h 28"/>
                    <a:gd name="T6" fmla="*/ 2 w 18"/>
                    <a:gd name="T7" fmla="*/ 25 h 28"/>
                    <a:gd name="T8" fmla="*/ 0 w 18"/>
                    <a:gd name="T9" fmla="*/ 19 h 28"/>
                    <a:gd name="T10" fmla="*/ 0 w 18"/>
                    <a:gd name="T11" fmla="*/ 0 h 28"/>
                    <a:gd name="T12" fmla="*/ 4 w 18"/>
                    <a:gd name="T13" fmla="*/ 0 h 28"/>
                    <a:gd name="T14" fmla="*/ 4 w 18"/>
                    <a:gd name="T15" fmla="*/ 19 h 28"/>
                    <a:gd name="T16" fmla="*/ 5 w 18"/>
                    <a:gd name="T17" fmla="*/ 23 h 28"/>
                    <a:gd name="T18" fmla="*/ 9 w 18"/>
                    <a:gd name="T19" fmla="*/ 24 h 28"/>
                    <a:gd name="T20" fmla="*/ 13 w 18"/>
                    <a:gd name="T21" fmla="*/ 23 h 28"/>
                    <a:gd name="T22" fmla="*/ 14 w 18"/>
                    <a:gd name="T23" fmla="*/ 19 h 28"/>
                    <a:gd name="T24" fmla="*/ 14 w 18"/>
                    <a:gd name="T25" fmla="*/ 0 h 28"/>
                    <a:gd name="T26" fmla="*/ 18 w 18"/>
                    <a:gd name="T27" fmla="*/ 0 h 28"/>
                    <a:gd name="T28" fmla="*/ 18 w 18"/>
                    <a:gd name="T2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8">
                      <a:moveTo>
                        <a:pt x="18" y="19"/>
                      </a:moveTo>
                      <a:cubicBezTo>
                        <a:pt x="18" y="22"/>
                        <a:pt x="18" y="24"/>
                        <a:pt x="16" y="25"/>
                      </a:cubicBezTo>
                      <a:cubicBezTo>
                        <a:pt x="15" y="27"/>
                        <a:pt x="12" y="28"/>
                        <a:pt x="9" y="28"/>
                      </a:cubicBezTo>
                      <a:cubicBezTo>
                        <a:pt x="6" y="28"/>
                        <a:pt x="4" y="27"/>
                        <a:pt x="2" y="25"/>
                      </a:cubicBezTo>
                      <a:cubicBezTo>
                        <a:pt x="1" y="24"/>
                        <a:pt x="0" y="22"/>
                        <a:pt x="0" y="19"/>
                      </a:cubicBezTo>
                      <a:cubicBezTo>
                        <a:pt x="0" y="0"/>
                        <a:pt x="0" y="0"/>
                        <a:pt x="0" y="0"/>
                      </a:cubicBezTo>
                      <a:cubicBezTo>
                        <a:pt x="4" y="0"/>
                        <a:pt x="4" y="0"/>
                        <a:pt x="4" y="0"/>
                      </a:cubicBezTo>
                      <a:cubicBezTo>
                        <a:pt x="4" y="19"/>
                        <a:pt x="4" y="19"/>
                        <a:pt x="4" y="19"/>
                      </a:cubicBezTo>
                      <a:cubicBezTo>
                        <a:pt x="4" y="21"/>
                        <a:pt x="5" y="22"/>
                        <a:pt x="5" y="23"/>
                      </a:cubicBezTo>
                      <a:cubicBezTo>
                        <a:pt x="6" y="24"/>
                        <a:pt x="8" y="24"/>
                        <a:pt x="9" y="24"/>
                      </a:cubicBezTo>
                      <a:cubicBezTo>
                        <a:pt x="11" y="24"/>
                        <a:pt x="12" y="24"/>
                        <a:pt x="13" y="23"/>
                      </a:cubicBezTo>
                      <a:cubicBezTo>
                        <a:pt x="14" y="22"/>
                        <a:pt x="14" y="21"/>
                        <a:pt x="14" y="19"/>
                      </a:cubicBezTo>
                      <a:cubicBezTo>
                        <a:pt x="14" y="0"/>
                        <a:pt x="14" y="0"/>
                        <a:pt x="14" y="0"/>
                      </a:cubicBezTo>
                      <a:cubicBezTo>
                        <a:pt x="18" y="0"/>
                        <a:pt x="18" y="0"/>
                        <a:pt x="18" y="0"/>
                      </a:cubicBezTo>
                      <a:lnTo>
                        <a:pt x="18"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2" name="išļïḑê">
                  <a:extLst>
                    <a:ext uri="{FF2B5EF4-FFF2-40B4-BE49-F238E27FC236}">
                      <a16:creationId xmlns:a16="http://schemas.microsoft.com/office/drawing/2014/main" id="{F3B144C0-6861-441D-8E69-FE332CF6A616}"/>
                    </a:ext>
                  </a:extLst>
                </p:cNvPr>
                <p:cNvSpPr/>
                <p:nvPr/>
              </p:nvSpPr>
              <p:spPr bwMode="auto">
                <a:xfrm>
                  <a:off x="6581775" y="3683001"/>
                  <a:ext cx="63500" cy="88900"/>
                </a:xfrm>
                <a:custGeom>
                  <a:avLst/>
                  <a:gdLst>
                    <a:gd name="T0" fmla="*/ 40 w 40"/>
                    <a:gd name="T1" fmla="*/ 56 h 56"/>
                    <a:gd name="T2" fmla="*/ 29 w 40"/>
                    <a:gd name="T3" fmla="*/ 56 h 56"/>
                    <a:gd name="T4" fmla="*/ 8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29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8" y="14"/>
                      </a:lnTo>
                      <a:lnTo>
                        <a:pt x="8" y="14"/>
                      </a:lnTo>
                      <a:lnTo>
                        <a:pt x="8" y="56"/>
                      </a:lnTo>
                      <a:lnTo>
                        <a:pt x="0" y="56"/>
                      </a:lnTo>
                      <a:lnTo>
                        <a:pt x="0" y="0"/>
                      </a:lnTo>
                      <a:lnTo>
                        <a:pt x="10" y="0"/>
                      </a:lnTo>
                      <a:lnTo>
                        <a:pt x="29"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3" name="iṥḻídé">
                  <a:extLst>
                    <a:ext uri="{FF2B5EF4-FFF2-40B4-BE49-F238E27FC236}">
                      <a16:creationId xmlns:a16="http://schemas.microsoft.com/office/drawing/2014/main" id="{7BD00FC0-94A1-48DE-83AA-8BF77628A88D}"/>
                    </a:ext>
                  </a:extLst>
                </p:cNvPr>
                <p:cNvSpPr/>
                <p:nvPr/>
              </p:nvSpPr>
              <p:spPr bwMode="auto">
                <a:xfrm>
                  <a:off x="6697663"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4" name="íṡḻidê">
                  <a:extLst>
                    <a:ext uri="{FF2B5EF4-FFF2-40B4-BE49-F238E27FC236}">
                      <a16:creationId xmlns:a16="http://schemas.microsoft.com/office/drawing/2014/main" id="{E2577830-BC1A-4EAD-A8AD-625BC21C2A7A}"/>
                    </a:ext>
                  </a:extLst>
                </p:cNvPr>
                <p:cNvSpPr/>
                <p:nvPr/>
              </p:nvSpPr>
              <p:spPr bwMode="auto">
                <a:xfrm>
                  <a:off x="6759575" y="3683001"/>
                  <a:ext cx="69850" cy="92075"/>
                </a:xfrm>
                <a:custGeom>
                  <a:avLst/>
                  <a:gdLst>
                    <a:gd name="T0" fmla="*/ 44 w 44"/>
                    <a:gd name="T1" fmla="*/ 0 h 58"/>
                    <a:gd name="T2" fmla="*/ 25 w 44"/>
                    <a:gd name="T3" fmla="*/ 58 h 58"/>
                    <a:gd name="T4" fmla="*/ 19 w 44"/>
                    <a:gd name="T5" fmla="*/ 58 h 58"/>
                    <a:gd name="T6" fmla="*/ 0 w 44"/>
                    <a:gd name="T7" fmla="*/ 0 h 58"/>
                    <a:gd name="T8" fmla="*/ 9 w 44"/>
                    <a:gd name="T9" fmla="*/ 0 h 58"/>
                    <a:gd name="T10" fmla="*/ 21 w 44"/>
                    <a:gd name="T11" fmla="*/ 44 h 58"/>
                    <a:gd name="T12" fmla="*/ 21 w 44"/>
                    <a:gd name="T13" fmla="*/ 44 h 58"/>
                    <a:gd name="T14" fmla="*/ 36 w 44"/>
                    <a:gd name="T15" fmla="*/ 0 h 58"/>
                    <a:gd name="T16" fmla="*/ 44 w 44"/>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58">
                      <a:moveTo>
                        <a:pt x="44" y="0"/>
                      </a:moveTo>
                      <a:lnTo>
                        <a:pt x="25" y="58"/>
                      </a:lnTo>
                      <a:lnTo>
                        <a:pt x="19" y="58"/>
                      </a:lnTo>
                      <a:lnTo>
                        <a:pt x="0" y="0"/>
                      </a:lnTo>
                      <a:lnTo>
                        <a:pt x="9" y="0"/>
                      </a:lnTo>
                      <a:lnTo>
                        <a:pt x="21" y="44"/>
                      </a:lnTo>
                      <a:lnTo>
                        <a:pt x="21" y="44"/>
                      </a:lnTo>
                      <a:lnTo>
                        <a:pt x="36"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5" name="îṧlíḍé">
                  <a:extLst>
                    <a:ext uri="{FF2B5EF4-FFF2-40B4-BE49-F238E27FC236}">
                      <a16:creationId xmlns:a16="http://schemas.microsoft.com/office/drawing/2014/main" id="{B5DD9C2D-BB7E-4E5E-96F5-8FD92DB2A7D3}"/>
                    </a:ext>
                  </a:extLst>
                </p:cNvPr>
                <p:cNvSpPr/>
                <p:nvPr/>
              </p:nvSpPr>
              <p:spPr bwMode="auto">
                <a:xfrm>
                  <a:off x="6856413" y="3683001"/>
                  <a:ext cx="58738" cy="88900"/>
                </a:xfrm>
                <a:custGeom>
                  <a:avLst/>
                  <a:gdLst>
                    <a:gd name="T0" fmla="*/ 37 w 37"/>
                    <a:gd name="T1" fmla="*/ 56 h 56"/>
                    <a:gd name="T2" fmla="*/ 0 w 37"/>
                    <a:gd name="T3" fmla="*/ 56 h 56"/>
                    <a:gd name="T4" fmla="*/ 0 w 37"/>
                    <a:gd name="T5" fmla="*/ 0 h 56"/>
                    <a:gd name="T6" fmla="*/ 35 w 37"/>
                    <a:gd name="T7" fmla="*/ 0 h 56"/>
                    <a:gd name="T8" fmla="*/ 35 w 37"/>
                    <a:gd name="T9" fmla="*/ 6 h 56"/>
                    <a:gd name="T10" fmla="*/ 8 w 37"/>
                    <a:gd name="T11" fmla="*/ 6 h 56"/>
                    <a:gd name="T12" fmla="*/ 8 w 37"/>
                    <a:gd name="T13" fmla="*/ 23 h 56"/>
                    <a:gd name="T14" fmla="*/ 33 w 37"/>
                    <a:gd name="T15" fmla="*/ 23 h 56"/>
                    <a:gd name="T16" fmla="*/ 33 w 37"/>
                    <a:gd name="T17" fmla="*/ 29 h 56"/>
                    <a:gd name="T18" fmla="*/ 8 w 37"/>
                    <a:gd name="T19" fmla="*/ 29 h 56"/>
                    <a:gd name="T20" fmla="*/ 8 w 37"/>
                    <a:gd name="T21" fmla="*/ 50 h 56"/>
                    <a:gd name="T22" fmla="*/ 37 w 37"/>
                    <a:gd name="T23" fmla="*/ 5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0" y="56"/>
                      </a:lnTo>
                      <a:lnTo>
                        <a:pt x="0" y="0"/>
                      </a:lnTo>
                      <a:lnTo>
                        <a:pt x="35" y="0"/>
                      </a:lnTo>
                      <a:lnTo>
                        <a:pt x="35" y="6"/>
                      </a:lnTo>
                      <a:lnTo>
                        <a:pt x="8" y="6"/>
                      </a:lnTo>
                      <a:lnTo>
                        <a:pt x="8" y="23"/>
                      </a:lnTo>
                      <a:lnTo>
                        <a:pt x="33" y="23"/>
                      </a:lnTo>
                      <a:lnTo>
                        <a:pt x="33" y="29"/>
                      </a:lnTo>
                      <a:lnTo>
                        <a:pt x="8" y="29"/>
                      </a:lnTo>
                      <a:lnTo>
                        <a:pt x="8" y="50"/>
                      </a:lnTo>
                      <a:lnTo>
                        <a:pt x="37" y="5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6" name="íSļiḓê">
                  <a:extLst>
                    <a:ext uri="{FF2B5EF4-FFF2-40B4-BE49-F238E27FC236}">
                      <a16:creationId xmlns:a16="http://schemas.microsoft.com/office/drawing/2014/main" id="{79F77014-955C-4816-A10B-C312A67DC495}"/>
                    </a:ext>
                  </a:extLst>
                </p:cNvPr>
                <p:cNvSpPr/>
                <p:nvPr/>
              </p:nvSpPr>
              <p:spPr bwMode="auto">
                <a:xfrm>
                  <a:off x="6945313" y="3683001"/>
                  <a:ext cx="63500" cy="88900"/>
                </a:xfrm>
                <a:custGeom>
                  <a:avLst/>
                  <a:gdLst>
                    <a:gd name="T0" fmla="*/ 19 w 19"/>
                    <a:gd name="T1" fmla="*/ 27 h 27"/>
                    <a:gd name="T2" fmla="*/ 15 w 19"/>
                    <a:gd name="T3" fmla="*/ 27 h 27"/>
                    <a:gd name="T4" fmla="*/ 9 w 19"/>
                    <a:gd name="T5" fmla="*/ 15 h 27"/>
                    <a:gd name="T6" fmla="*/ 4 w 19"/>
                    <a:gd name="T7" fmla="*/ 15 h 27"/>
                    <a:gd name="T8" fmla="*/ 4 w 19"/>
                    <a:gd name="T9" fmla="*/ 27 h 27"/>
                    <a:gd name="T10" fmla="*/ 0 w 19"/>
                    <a:gd name="T11" fmla="*/ 27 h 27"/>
                    <a:gd name="T12" fmla="*/ 0 w 19"/>
                    <a:gd name="T13" fmla="*/ 0 h 27"/>
                    <a:gd name="T14" fmla="*/ 9 w 19"/>
                    <a:gd name="T15" fmla="*/ 0 h 27"/>
                    <a:gd name="T16" fmla="*/ 16 w 19"/>
                    <a:gd name="T17" fmla="*/ 2 h 27"/>
                    <a:gd name="T18" fmla="*/ 19 w 19"/>
                    <a:gd name="T19" fmla="*/ 8 h 27"/>
                    <a:gd name="T20" fmla="*/ 17 w 19"/>
                    <a:gd name="T21" fmla="*/ 13 h 27"/>
                    <a:gd name="T22" fmla="*/ 13 w 19"/>
                    <a:gd name="T23" fmla="*/ 15 h 27"/>
                    <a:gd name="T24" fmla="*/ 19 w 19"/>
                    <a:gd name="T25" fmla="*/ 27 h 27"/>
                    <a:gd name="T26" fmla="*/ 14 w 19"/>
                    <a:gd name="T27" fmla="*/ 8 h 27"/>
                    <a:gd name="T28" fmla="*/ 13 w 19"/>
                    <a:gd name="T29" fmla="*/ 4 h 27"/>
                    <a:gd name="T30" fmla="*/ 8 w 19"/>
                    <a:gd name="T31" fmla="*/ 3 h 27"/>
                    <a:gd name="T32" fmla="*/ 4 w 19"/>
                    <a:gd name="T33" fmla="*/ 3 h 27"/>
                    <a:gd name="T34" fmla="*/ 4 w 19"/>
                    <a:gd name="T35" fmla="*/ 12 h 27"/>
                    <a:gd name="T36" fmla="*/ 9 w 19"/>
                    <a:gd name="T37" fmla="*/ 12 h 27"/>
                    <a:gd name="T38" fmla="*/ 13 w 19"/>
                    <a:gd name="T39" fmla="*/ 11 h 27"/>
                    <a:gd name="T40" fmla="*/ 14 w 19"/>
                    <a:gd name="T41" fmla="*/ 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7">
                      <a:moveTo>
                        <a:pt x="19" y="27"/>
                      </a:moveTo>
                      <a:cubicBezTo>
                        <a:pt x="15" y="27"/>
                        <a:pt x="15" y="27"/>
                        <a:pt x="15" y="27"/>
                      </a:cubicBezTo>
                      <a:cubicBezTo>
                        <a:pt x="9" y="15"/>
                        <a:pt x="9" y="15"/>
                        <a:pt x="9" y="15"/>
                      </a:cubicBezTo>
                      <a:cubicBezTo>
                        <a:pt x="4" y="15"/>
                        <a:pt x="4" y="15"/>
                        <a:pt x="4" y="15"/>
                      </a:cubicBezTo>
                      <a:cubicBezTo>
                        <a:pt x="4" y="27"/>
                        <a:pt x="4" y="27"/>
                        <a:pt x="4" y="27"/>
                      </a:cubicBezTo>
                      <a:cubicBezTo>
                        <a:pt x="0" y="27"/>
                        <a:pt x="0" y="27"/>
                        <a:pt x="0" y="27"/>
                      </a:cubicBezTo>
                      <a:cubicBezTo>
                        <a:pt x="0" y="0"/>
                        <a:pt x="0" y="0"/>
                        <a:pt x="0" y="0"/>
                      </a:cubicBezTo>
                      <a:cubicBezTo>
                        <a:pt x="9" y="0"/>
                        <a:pt x="9" y="0"/>
                        <a:pt x="9" y="0"/>
                      </a:cubicBezTo>
                      <a:cubicBezTo>
                        <a:pt x="12" y="0"/>
                        <a:pt x="14" y="1"/>
                        <a:pt x="16" y="2"/>
                      </a:cubicBezTo>
                      <a:cubicBezTo>
                        <a:pt x="18" y="3"/>
                        <a:pt x="19" y="5"/>
                        <a:pt x="19" y="8"/>
                      </a:cubicBezTo>
                      <a:cubicBezTo>
                        <a:pt x="19" y="10"/>
                        <a:pt x="18" y="12"/>
                        <a:pt x="17" y="13"/>
                      </a:cubicBezTo>
                      <a:cubicBezTo>
                        <a:pt x="16" y="14"/>
                        <a:pt x="14" y="15"/>
                        <a:pt x="13" y="15"/>
                      </a:cubicBezTo>
                      <a:cubicBezTo>
                        <a:pt x="19" y="27"/>
                        <a:pt x="19" y="27"/>
                        <a:pt x="19" y="27"/>
                      </a:cubicBezTo>
                      <a:close/>
                      <a:moveTo>
                        <a:pt x="14" y="8"/>
                      </a:moveTo>
                      <a:cubicBezTo>
                        <a:pt x="14" y="6"/>
                        <a:pt x="14" y="5"/>
                        <a:pt x="13" y="4"/>
                      </a:cubicBezTo>
                      <a:cubicBezTo>
                        <a:pt x="12" y="3"/>
                        <a:pt x="10" y="3"/>
                        <a:pt x="8" y="3"/>
                      </a:cubicBezTo>
                      <a:cubicBezTo>
                        <a:pt x="4" y="3"/>
                        <a:pt x="4" y="3"/>
                        <a:pt x="4" y="3"/>
                      </a:cubicBezTo>
                      <a:cubicBezTo>
                        <a:pt x="4" y="12"/>
                        <a:pt x="4" y="12"/>
                        <a:pt x="4" y="12"/>
                      </a:cubicBezTo>
                      <a:cubicBezTo>
                        <a:pt x="9" y="12"/>
                        <a:pt x="9" y="12"/>
                        <a:pt x="9" y="12"/>
                      </a:cubicBezTo>
                      <a:cubicBezTo>
                        <a:pt x="11" y="12"/>
                        <a:pt x="12" y="12"/>
                        <a:pt x="13" y="11"/>
                      </a:cubicBezTo>
                      <a:cubicBezTo>
                        <a:pt x="14" y="11"/>
                        <a:pt x="14" y="9"/>
                        <a:pt x="1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7" name="iṧļídê">
                  <a:extLst>
                    <a:ext uri="{FF2B5EF4-FFF2-40B4-BE49-F238E27FC236}">
                      <a16:creationId xmlns:a16="http://schemas.microsoft.com/office/drawing/2014/main" id="{EC9E98FF-7098-4DA7-B1CF-95A7D23EF028}"/>
                    </a:ext>
                  </a:extLst>
                </p:cNvPr>
                <p:cNvSpPr/>
                <p:nvPr/>
              </p:nvSpPr>
              <p:spPr bwMode="auto">
                <a:xfrm>
                  <a:off x="7034213" y="3683001"/>
                  <a:ext cx="63500" cy="92075"/>
                </a:xfrm>
                <a:custGeom>
                  <a:avLst/>
                  <a:gdLst>
                    <a:gd name="T0" fmla="*/ 19 w 19"/>
                    <a:gd name="T1" fmla="*/ 20 h 28"/>
                    <a:gd name="T2" fmla="*/ 17 w 19"/>
                    <a:gd name="T3" fmla="*/ 25 h 28"/>
                    <a:gd name="T4" fmla="*/ 10 w 19"/>
                    <a:gd name="T5" fmla="*/ 28 h 28"/>
                    <a:gd name="T6" fmla="*/ 3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10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10 w 19"/>
                    <a:gd name="T35" fmla="*/ 0 h 28"/>
                    <a:gd name="T36" fmla="*/ 16 w 19"/>
                    <a:gd name="T37" fmla="*/ 2 h 28"/>
                    <a:gd name="T38" fmla="*/ 18 w 19"/>
                    <a:gd name="T39" fmla="*/ 7 h 28"/>
                    <a:gd name="T40" fmla="*/ 14 w 19"/>
                    <a:gd name="T41" fmla="*/ 7 h 28"/>
                    <a:gd name="T42" fmla="*/ 13 w 19"/>
                    <a:gd name="T43" fmla="*/ 4 h 28"/>
                    <a:gd name="T44" fmla="*/ 10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7" y="25"/>
                      </a:cubicBezTo>
                      <a:cubicBezTo>
                        <a:pt x="15" y="27"/>
                        <a:pt x="13" y="28"/>
                        <a:pt x="10" y="28"/>
                      </a:cubicBezTo>
                      <a:cubicBezTo>
                        <a:pt x="7" y="28"/>
                        <a:pt x="4" y="27"/>
                        <a:pt x="3"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10" y="24"/>
                      </a:cubicBezTo>
                      <a:cubicBezTo>
                        <a:pt x="11" y="24"/>
                        <a:pt x="13" y="24"/>
                        <a:pt x="14" y="23"/>
                      </a:cubicBezTo>
                      <a:cubicBezTo>
                        <a:pt x="15" y="22"/>
                        <a:pt x="15" y="21"/>
                        <a:pt x="15" y="20"/>
                      </a:cubicBezTo>
                      <a:cubicBezTo>
                        <a:pt x="15" y="19"/>
                        <a:pt x="15"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10" y="0"/>
                      </a:cubicBezTo>
                      <a:cubicBezTo>
                        <a:pt x="13" y="0"/>
                        <a:pt x="15" y="0"/>
                        <a:pt x="16" y="2"/>
                      </a:cubicBezTo>
                      <a:cubicBezTo>
                        <a:pt x="18" y="4"/>
                        <a:pt x="18" y="5"/>
                        <a:pt x="18" y="7"/>
                      </a:cubicBezTo>
                      <a:cubicBezTo>
                        <a:pt x="14" y="7"/>
                        <a:pt x="14" y="7"/>
                        <a:pt x="14" y="7"/>
                      </a:cubicBezTo>
                      <a:cubicBezTo>
                        <a:pt x="14" y="6"/>
                        <a:pt x="14" y="5"/>
                        <a:pt x="13" y="4"/>
                      </a:cubicBezTo>
                      <a:cubicBezTo>
                        <a:pt x="12" y="3"/>
                        <a:pt x="11" y="3"/>
                        <a:pt x="10" y="3"/>
                      </a:cubicBezTo>
                      <a:cubicBezTo>
                        <a:pt x="8" y="3"/>
                        <a:pt x="7" y="3"/>
                        <a:pt x="6" y="4"/>
                      </a:cubicBezTo>
                      <a:cubicBezTo>
                        <a:pt x="5" y="5"/>
                        <a:pt x="5" y="5"/>
                        <a:pt x="5" y="7"/>
                      </a:cubicBezTo>
                      <a:cubicBezTo>
                        <a:pt x="5" y="8"/>
                        <a:pt x="5" y="8"/>
                        <a:pt x="6" y="9"/>
                      </a:cubicBezTo>
                      <a:cubicBezTo>
                        <a:pt x="7" y="10"/>
                        <a:pt x="8" y="11"/>
                        <a:pt x="11" y="12"/>
                      </a:cubicBezTo>
                      <a:cubicBezTo>
                        <a:pt x="14" y="13"/>
                        <a:pt x="16"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8" name="íṩḻíḑé">
                  <a:extLst>
                    <a:ext uri="{FF2B5EF4-FFF2-40B4-BE49-F238E27FC236}">
                      <a16:creationId xmlns:a16="http://schemas.microsoft.com/office/drawing/2014/main" id="{B86F442E-3AB9-4C3B-88A0-D6A8E296A72A}"/>
                    </a:ext>
                  </a:extLst>
                </p:cNvPr>
                <p:cNvSpPr/>
                <p:nvPr/>
              </p:nvSpPr>
              <p:spPr bwMode="auto">
                <a:xfrm>
                  <a:off x="7150100"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9" name="ïṣlïḋè">
                  <a:extLst>
                    <a:ext uri="{FF2B5EF4-FFF2-40B4-BE49-F238E27FC236}">
                      <a16:creationId xmlns:a16="http://schemas.microsoft.com/office/drawing/2014/main" id="{66BD9028-F99E-4C09-A85D-6702D42A9CA0}"/>
                    </a:ext>
                  </a:extLst>
                </p:cNvPr>
                <p:cNvSpPr/>
                <p:nvPr/>
              </p:nvSpPr>
              <p:spPr bwMode="auto">
                <a:xfrm>
                  <a:off x="7216775" y="3683001"/>
                  <a:ext cx="61913" cy="88900"/>
                </a:xfrm>
                <a:custGeom>
                  <a:avLst/>
                  <a:gdLst>
                    <a:gd name="T0" fmla="*/ 39 w 39"/>
                    <a:gd name="T1" fmla="*/ 6 h 56"/>
                    <a:gd name="T2" fmla="*/ 25 w 39"/>
                    <a:gd name="T3" fmla="*/ 6 h 56"/>
                    <a:gd name="T4" fmla="*/ 25 w 39"/>
                    <a:gd name="T5" fmla="*/ 56 h 56"/>
                    <a:gd name="T6" fmla="*/ 14 w 39"/>
                    <a:gd name="T7" fmla="*/ 56 h 56"/>
                    <a:gd name="T8" fmla="*/ 14 w 39"/>
                    <a:gd name="T9" fmla="*/ 6 h 56"/>
                    <a:gd name="T10" fmla="*/ 0 w 39"/>
                    <a:gd name="T11" fmla="*/ 6 h 56"/>
                    <a:gd name="T12" fmla="*/ 0 w 39"/>
                    <a:gd name="T13" fmla="*/ 0 h 56"/>
                    <a:gd name="T14" fmla="*/ 39 w 39"/>
                    <a:gd name="T15" fmla="*/ 0 h 56"/>
                    <a:gd name="T16" fmla="*/ 39 w 39"/>
                    <a:gd name="T17" fmla="*/ 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56">
                      <a:moveTo>
                        <a:pt x="39" y="6"/>
                      </a:moveTo>
                      <a:lnTo>
                        <a:pt x="25" y="6"/>
                      </a:lnTo>
                      <a:lnTo>
                        <a:pt x="25" y="56"/>
                      </a:lnTo>
                      <a:lnTo>
                        <a:pt x="14" y="56"/>
                      </a:lnTo>
                      <a:lnTo>
                        <a:pt x="14" y="6"/>
                      </a:lnTo>
                      <a:lnTo>
                        <a:pt x="0" y="6"/>
                      </a:lnTo>
                      <a:lnTo>
                        <a:pt x="0" y="0"/>
                      </a:lnTo>
                      <a:lnTo>
                        <a:pt x="39" y="0"/>
                      </a:lnTo>
                      <a:lnTo>
                        <a:pt x="39"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0" name="îṣḷîḑe">
                  <a:extLst>
                    <a:ext uri="{FF2B5EF4-FFF2-40B4-BE49-F238E27FC236}">
                      <a16:creationId xmlns:a16="http://schemas.microsoft.com/office/drawing/2014/main" id="{99370AF3-70F9-4D6C-847C-FD108BD62D00}"/>
                    </a:ext>
                  </a:extLst>
                </p:cNvPr>
                <p:cNvSpPr/>
                <p:nvPr/>
              </p:nvSpPr>
              <p:spPr bwMode="auto">
                <a:xfrm>
                  <a:off x="7302500" y="3683001"/>
                  <a:ext cx="69850" cy="88900"/>
                </a:xfrm>
                <a:custGeom>
                  <a:avLst/>
                  <a:gdLst>
                    <a:gd name="T0" fmla="*/ 44 w 44"/>
                    <a:gd name="T1" fmla="*/ 0 h 56"/>
                    <a:gd name="T2" fmla="*/ 27 w 44"/>
                    <a:gd name="T3" fmla="*/ 31 h 56"/>
                    <a:gd name="T4" fmla="*/ 27 w 44"/>
                    <a:gd name="T5" fmla="*/ 56 h 56"/>
                    <a:gd name="T6" fmla="*/ 19 w 44"/>
                    <a:gd name="T7" fmla="*/ 56 h 56"/>
                    <a:gd name="T8" fmla="*/ 19 w 44"/>
                    <a:gd name="T9" fmla="*/ 31 h 56"/>
                    <a:gd name="T10" fmla="*/ 0 w 44"/>
                    <a:gd name="T11" fmla="*/ 0 h 56"/>
                    <a:gd name="T12" fmla="*/ 10 w 44"/>
                    <a:gd name="T13" fmla="*/ 0 h 56"/>
                    <a:gd name="T14" fmla="*/ 23 w 44"/>
                    <a:gd name="T15" fmla="*/ 25 h 56"/>
                    <a:gd name="T16" fmla="*/ 23 w 44"/>
                    <a:gd name="T17" fmla="*/ 25 h 56"/>
                    <a:gd name="T18" fmla="*/ 35 w 44"/>
                    <a:gd name="T19" fmla="*/ 0 h 56"/>
                    <a:gd name="T20" fmla="*/ 44 w 44"/>
                    <a:gd name="T2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56">
                      <a:moveTo>
                        <a:pt x="44" y="0"/>
                      </a:moveTo>
                      <a:lnTo>
                        <a:pt x="27" y="31"/>
                      </a:lnTo>
                      <a:lnTo>
                        <a:pt x="27" y="56"/>
                      </a:lnTo>
                      <a:lnTo>
                        <a:pt x="19" y="56"/>
                      </a:lnTo>
                      <a:lnTo>
                        <a:pt x="19" y="31"/>
                      </a:lnTo>
                      <a:lnTo>
                        <a:pt x="0" y="0"/>
                      </a:lnTo>
                      <a:lnTo>
                        <a:pt x="10" y="0"/>
                      </a:lnTo>
                      <a:lnTo>
                        <a:pt x="23" y="25"/>
                      </a:lnTo>
                      <a:lnTo>
                        <a:pt x="23" y="25"/>
                      </a:lnTo>
                      <a:lnTo>
                        <a:pt x="35"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gr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grpSp>
        <p:nvGrpSpPr>
          <p:cNvPr id="140" name="组合 139">
            <a:extLst>
              <a:ext uri="{FF2B5EF4-FFF2-40B4-BE49-F238E27FC236}">
                <a16:creationId xmlns:a16="http://schemas.microsoft.com/office/drawing/2014/main" id="{DF9D86C7-2B25-4BE9-A138-0BE791761591}"/>
              </a:ext>
            </a:extLst>
          </p:cNvPr>
          <p:cNvGrpSpPr/>
          <p:nvPr userDrawn="1"/>
        </p:nvGrpSpPr>
        <p:grpSpPr>
          <a:xfrm>
            <a:off x="660400" y="1571009"/>
            <a:ext cx="2062800" cy="2062800"/>
            <a:chOff x="699300" y="1194014"/>
            <a:chExt cx="3703320" cy="4871506"/>
          </a:xfrm>
        </p:grpSpPr>
        <p:grpSp>
          <p:nvGrpSpPr>
            <p:cNvPr id="141" name="组合 140">
              <a:extLst>
                <a:ext uri="{FF2B5EF4-FFF2-40B4-BE49-F238E27FC236}">
                  <a16:creationId xmlns:a16="http://schemas.microsoft.com/office/drawing/2014/main" id="{FB9020F8-9D8A-4078-8055-80B54D9A07CA}"/>
                </a:ext>
              </a:extLst>
            </p:cNvPr>
            <p:cNvGrpSpPr/>
            <p:nvPr userDrawn="1"/>
          </p:nvGrpSpPr>
          <p:grpSpPr>
            <a:xfrm>
              <a:off x="1323113" y="1394509"/>
              <a:ext cx="2555694" cy="4671011"/>
              <a:chOff x="1572053" y="1407159"/>
              <a:chExt cx="2555694" cy="4671011"/>
            </a:xfrm>
            <a:solidFill>
              <a:schemeClr val="bg1"/>
            </a:solidFill>
          </p:grpSpPr>
          <p:sp>
            <p:nvSpPr>
              <p:cNvPr id="143" name="矩形 142">
                <a:extLst>
                  <a:ext uri="{FF2B5EF4-FFF2-40B4-BE49-F238E27FC236}">
                    <a16:creationId xmlns:a16="http://schemas.microsoft.com/office/drawing/2014/main" id="{C6247125-63F5-40FA-AC17-B823B85BF4C2}"/>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44" name="矩形 143">
                <a:extLst>
                  <a:ext uri="{FF2B5EF4-FFF2-40B4-BE49-F238E27FC236}">
                    <a16:creationId xmlns:a16="http://schemas.microsoft.com/office/drawing/2014/main" id="{C2C2672A-AAC7-4474-9F1D-1E3D7FFD640F}"/>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42" name="矩形 141">
              <a:extLst>
                <a:ext uri="{FF2B5EF4-FFF2-40B4-BE49-F238E27FC236}">
                  <a16:creationId xmlns:a16="http://schemas.microsoft.com/office/drawing/2014/main" id="{D85C3DEB-7BD2-480A-9301-8E5528B0B0FB}"/>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144000" tIns="900000" rIns="144000" rtlCol="0" anchor="t"/>
            <a:lstStyle/>
            <a:p>
              <a:pPr algn="ctr">
                <a:lnSpc>
                  <a:spcPct val="120000"/>
                </a:lnSpc>
              </a:pPr>
              <a:r>
                <a:rPr lang="zh-CN" altLang="en-US" sz="1400" dirty="0">
                  <a:solidFill>
                    <a:schemeClr val="accent1"/>
                  </a:solidFill>
                </a:rPr>
                <a:t>添加后请将图片</a:t>
              </a:r>
              <a:endParaRPr lang="en-US" altLang="zh-CN" sz="1400" dirty="0">
                <a:solidFill>
                  <a:schemeClr val="accent1"/>
                </a:solidFill>
              </a:endParaRPr>
            </a:p>
            <a:p>
              <a:pPr algn="ctr">
                <a:lnSpc>
                  <a:spcPct val="120000"/>
                </a:lnSpc>
              </a:pPr>
              <a:r>
                <a:rPr lang="zh-CN" altLang="en-US" sz="1400" dirty="0">
                  <a:solidFill>
                    <a:schemeClr val="accent1"/>
                  </a:solidFill>
                </a:rPr>
                <a:t>「置于底层」</a:t>
              </a:r>
            </a:p>
          </p:txBody>
        </p:sp>
      </p:grpSp>
      <p:grpSp>
        <p:nvGrpSpPr>
          <p:cNvPr id="145" name="组合 144">
            <a:extLst>
              <a:ext uri="{FF2B5EF4-FFF2-40B4-BE49-F238E27FC236}">
                <a16:creationId xmlns:a16="http://schemas.microsoft.com/office/drawing/2014/main" id="{9568F42D-6BD7-4FCC-97D7-B3B2CF778CB6}"/>
              </a:ext>
            </a:extLst>
          </p:cNvPr>
          <p:cNvGrpSpPr/>
          <p:nvPr userDrawn="1"/>
        </p:nvGrpSpPr>
        <p:grpSpPr>
          <a:xfrm>
            <a:off x="643648" y="4016333"/>
            <a:ext cx="2062800" cy="2061725"/>
            <a:chOff x="699300" y="1194014"/>
            <a:chExt cx="3703320" cy="4871506"/>
          </a:xfrm>
        </p:grpSpPr>
        <p:grpSp>
          <p:nvGrpSpPr>
            <p:cNvPr id="146" name="组合 145">
              <a:extLst>
                <a:ext uri="{FF2B5EF4-FFF2-40B4-BE49-F238E27FC236}">
                  <a16:creationId xmlns:a16="http://schemas.microsoft.com/office/drawing/2014/main" id="{AA552BB7-98BC-4440-970B-B707C9ECFAAE}"/>
                </a:ext>
              </a:extLst>
            </p:cNvPr>
            <p:cNvGrpSpPr/>
            <p:nvPr userDrawn="1"/>
          </p:nvGrpSpPr>
          <p:grpSpPr>
            <a:xfrm>
              <a:off x="1323113" y="1394509"/>
              <a:ext cx="2555694" cy="4671011"/>
              <a:chOff x="1572053" y="1407159"/>
              <a:chExt cx="2555694" cy="4671011"/>
            </a:xfrm>
            <a:solidFill>
              <a:schemeClr val="bg1"/>
            </a:solidFill>
          </p:grpSpPr>
          <p:sp>
            <p:nvSpPr>
              <p:cNvPr id="148" name="矩形 147">
                <a:extLst>
                  <a:ext uri="{FF2B5EF4-FFF2-40B4-BE49-F238E27FC236}">
                    <a16:creationId xmlns:a16="http://schemas.microsoft.com/office/drawing/2014/main" id="{48404175-87C9-45D5-8F79-D546A9BF4901}"/>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49" name="矩形 148">
                <a:extLst>
                  <a:ext uri="{FF2B5EF4-FFF2-40B4-BE49-F238E27FC236}">
                    <a16:creationId xmlns:a16="http://schemas.microsoft.com/office/drawing/2014/main" id="{0BA8ECA0-CDC1-4040-AA85-961D3B19A42A}"/>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47" name="矩形 146">
              <a:extLst>
                <a:ext uri="{FF2B5EF4-FFF2-40B4-BE49-F238E27FC236}">
                  <a16:creationId xmlns:a16="http://schemas.microsoft.com/office/drawing/2014/main" id="{BAB3A957-964F-49E9-837D-3D1F719DC493}"/>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algn="ctr">
                <a:lnSpc>
                  <a:spcPct val="120000"/>
                </a:lnSpc>
              </a:pPr>
              <a:r>
                <a:rPr lang="zh-CN" altLang="en-US" sz="1400" dirty="0">
                  <a:solidFill>
                    <a:schemeClr val="accent1"/>
                  </a:solidFill>
                </a:rPr>
                <a:t>添加后请将图片</a:t>
              </a:r>
              <a:endParaRPr lang="en-US" altLang="zh-CN" sz="1400" dirty="0">
                <a:solidFill>
                  <a:schemeClr val="accent1"/>
                </a:solidFill>
              </a:endParaRPr>
            </a:p>
            <a:p>
              <a:pPr algn="ctr">
                <a:lnSpc>
                  <a:spcPct val="120000"/>
                </a:lnSpc>
              </a:pPr>
              <a:r>
                <a:rPr lang="zh-CN" altLang="en-US" sz="1400" dirty="0">
                  <a:solidFill>
                    <a:schemeClr val="accent1"/>
                  </a:solidFill>
                </a:rPr>
                <a:t>「置于底层」</a:t>
              </a:r>
            </a:p>
          </p:txBody>
        </p:sp>
      </p:grpSp>
      <p:grpSp>
        <p:nvGrpSpPr>
          <p:cNvPr id="155" name="组合 154">
            <a:extLst>
              <a:ext uri="{FF2B5EF4-FFF2-40B4-BE49-F238E27FC236}">
                <a16:creationId xmlns:a16="http://schemas.microsoft.com/office/drawing/2014/main" id="{D1AD1255-F6E1-4D46-8FCF-1A0E89E0D971}"/>
              </a:ext>
            </a:extLst>
          </p:cNvPr>
          <p:cNvGrpSpPr/>
          <p:nvPr userDrawn="1"/>
        </p:nvGrpSpPr>
        <p:grpSpPr>
          <a:xfrm>
            <a:off x="6096000" y="4045372"/>
            <a:ext cx="2062800" cy="2061725"/>
            <a:chOff x="699300" y="1194014"/>
            <a:chExt cx="3703320" cy="4871506"/>
          </a:xfrm>
        </p:grpSpPr>
        <p:grpSp>
          <p:nvGrpSpPr>
            <p:cNvPr id="156" name="组合 155">
              <a:extLst>
                <a:ext uri="{FF2B5EF4-FFF2-40B4-BE49-F238E27FC236}">
                  <a16:creationId xmlns:a16="http://schemas.microsoft.com/office/drawing/2014/main" id="{FDB5AA38-12DA-4EC5-9913-4A71552A96CF}"/>
                </a:ext>
              </a:extLst>
            </p:cNvPr>
            <p:cNvGrpSpPr/>
            <p:nvPr userDrawn="1"/>
          </p:nvGrpSpPr>
          <p:grpSpPr>
            <a:xfrm>
              <a:off x="1323113" y="1394509"/>
              <a:ext cx="2555694" cy="4671011"/>
              <a:chOff x="1572053" y="1407159"/>
              <a:chExt cx="2555694" cy="4671011"/>
            </a:xfrm>
            <a:solidFill>
              <a:schemeClr val="bg1"/>
            </a:solidFill>
          </p:grpSpPr>
          <p:sp>
            <p:nvSpPr>
              <p:cNvPr id="158" name="矩形 157">
                <a:extLst>
                  <a:ext uri="{FF2B5EF4-FFF2-40B4-BE49-F238E27FC236}">
                    <a16:creationId xmlns:a16="http://schemas.microsoft.com/office/drawing/2014/main" id="{0A14D335-4B31-47C9-8C14-4D79D71F6C6B}"/>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59" name="矩形 158">
                <a:extLst>
                  <a:ext uri="{FF2B5EF4-FFF2-40B4-BE49-F238E27FC236}">
                    <a16:creationId xmlns:a16="http://schemas.microsoft.com/office/drawing/2014/main" id="{8F52FBF9-A802-4AE6-B1A7-93860E766BC2}"/>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57" name="矩形 156">
              <a:extLst>
                <a:ext uri="{FF2B5EF4-FFF2-40B4-BE49-F238E27FC236}">
                  <a16:creationId xmlns:a16="http://schemas.microsoft.com/office/drawing/2014/main" id="{4D826BF8-47AA-4BD6-BAFE-4AFD5E58E9D5}"/>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algn="ctr">
                <a:lnSpc>
                  <a:spcPct val="120000"/>
                </a:lnSpc>
              </a:pPr>
              <a:r>
                <a:rPr lang="zh-CN" altLang="en-US" sz="1400" dirty="0">
                  <a:solidFill>
                    <a:schemeClr val="accent1"/>
                  </a:solidFill>
                </a:rPr>
                <a:t>添加后请将图片</a:t>
              </a:r>
              <a:endParaRPr lang="en-US" altLang="zh-CN" sz="1400" dirty="0">
                <a:solidFill>
                  <a:schemeClr val="accent1"/>
                </a:solidFill>
              </a:endParaRPr>
            </a:p>
            <a:p>
              <a:pPr algn="ctr">
                <a:lnSpc>
                  <a:spcPct val="120000"/>
                </a:lnSpc>
              </a:pPr>
              <a:r>
                <a:rPr lang="zh-CN" altLang="en-US" sz="1400" dirty="0">
                  <a:solidFill>
                    <a:schemeClr val="accent1"/>
                  </a:solidFill>
                </a:rPr>
                <a:t>「置于底层」</a:t>
              </a:r>
            </a:p>
          </p:txBody>
        </p:sp>
      </p:grpSp>
      <p:sp>
        <p:nvSpPr>
          <p:cNvPr id="2" name="图片占位符 1">
            <a:extLst>
              <a:ext uri="{FF2B5EF4-FFF2-40B4-BE49-F238E27FC236}">
                <a16:creationId xmlns:a16="http://schemas.microsoft.com/office/drawing/2014/main" id="{0C100333-4D82-4CF0-A90A-AB5F8780AC54}"/>
              </a:ext>
            </a:extLst>
          </p:cNvPr>
          <p:cNvSpPr>
            <a:spLocks noGrp="1"/>
          </p:cNvSpPr>
          <p:nvPr>
            <p:ph type="pic" sz="quarter" idx="17"/>
          </p:nvPr>
        </p:nvSpPr>
        <p:spPr>
          <a:xfrm>
            <a:off x="668357" y="1557338"/>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7" name="图片占位符 6">
            <a:extLst>
              <a:ext uri="{FF2B5EF4-FFF2-40B4-BE49-F238E27FC236}">
                <a16:creationId xmlns:a16="http://schemas.microsoft.com/office/drawing/2014/main" id="{34A020FE-788A-48A6-BF27-F313501E072B}"/>
              </a:ext>
            </a:extLst>
          </p:cNvPr>
          <p:cNvSpPr>
            <a:spLocks noGrp="1"/>
          </p:cNvSpPr>
          <p:nvPr>
            <p:ph type="pic" sz="quarter" idx="19"/>
          </p:nvPr>
        </p:nvSpPr>
        <p:spPr>
          <a:xfrm>
            <a:off x="6100593" y="4031700"/>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 name="图片占位符 7">
            <a:extLst>
              <a:ext uri="{FF2B5EF4-FFF2-40B4-BE49-F238E27FC236}">
                <a16:creationId xmlns:a16="http://schemas.microsoft.com/office/drawing/2014/main" id="{6B180883-CE06-4DF7-9E1E-8ABF0362B66B}"/>
              </a:ext>
            </a:extLst>
          </p:cNvPr>
          <p:cNvSpPr>
            <a:spLocks noGrp="1"/>
          </p:cNvSpPr>
          <p:nvPr>
            <p:ph type="pic" sz="quarter" idx="20"/>
          </p:nvPr>
        </p:nvSpPr>
        <p:spPr>
          <a:xfrm>
            <a:off x="677752" y="4002661"/>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821772972"/>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仅标题">
    <p:spTree>
      <p:nvGrpSpPr>
        <p:cNvPr id="1" name=""/>
        <p:cNvGrpSpPr/>
        <p:nvPr/>
      </p:nvGrpSpPr>
      <p:grpSpPr>
        <a:xfrm>
          <a:off x="0" y="0"/>
          <a:ext cx="0" cy="0"/>
          <a:chOff x="0" y="0"/>
          <a:chExt cx="0" cy="0"/>
        </a:xfrm>
      </p:grpSpPr>
      <p:sp>
        <p:nvSpPr>
          <p:cNvPr id="149" name="图片占位符 1">
            <a:extLst>
              <a:ext uri="{FF2B5EF4-FFF2-40B4-BE49-F238E27FC236}">
                <a16:creationId xmlns:a16="http://schemas.microsoft.com/office/drawing/2014/main" id="{14E685F9-A457-4305-BFF5-2C3EE35B86F0}"/>
              </a:ext>
            </a:extLst>
          </p:cNvPr>
          <p:cNvSpPr>
            <a:spLocks noGrp="1"/>
          </p:cNvSpPr>
          <p:nvPr>
            <p:ph type="pic" sz="quarter" idx="23"/>
          </p:nvPr>
        </p:nvSpPr>
        <p:spPr>
          <a:xfrm>
            <a:off x="5031566" y="1557338"/>
            <a:ext cx="2128868" cy="4576762"/>
          </a:xfrm>
          <a:prstGeom prst="roundRect">
            <a:avLst>
              <a:gd name="adj" fmla="val 8008"/>
            </a:avLst>
          </a:prstGeom>
        </p:spPr>
        <p:txBody>
          <a:bodyPr/>
          <a:lstStyle/>
          <a:p>
            <a:endParaRPr lang="zh-CN" altLang="en-US" dirty="0"/>
          </a:p>
        </p:txBody>
      </p:sp>
      <p:sp>
        <p:nvSpPr>
          <p:cNvPr id="148" name="图片占位符 1">
            <a:extLst>
              <a:ext uri="{FF2B5EF4-FFF2-40B4-BE49-F238E27FC236}">
                <a16:creationId xmlns:a16="http://schemas.microsoft.com/office/drawing/2014/main" id="{2DA6551F-C7A8-4F1B-AD11-164BF9A934C7}"/>
              </a:ext>
            </a:extLst>
          </p:cNvPr>
          <p:cNvSpPr>
            <a:spLocks noGrp="1"/>
          </p:cNvSpPr>
          <p:nvPr>
            <p:ph type="pic" sz="quarter" idx="22"/>
          </p:nvPr>
        </p:nvSpPr>
        <p:spPr>
          <a:xfrm>
            <a:off x="9680885" y="1760451"/>
            <a:ext cx="1848126" cy="3984798"/>
          </a:xfrm>
          <a:prstGeom prst="roundRect">
            <a:avLst>
              <a:gd name="adj" fmla="val 8008"/>
            </a:avLst>
          </a:prstGeom>
        </p:spPr>
        <p:txBody>
          <a:bodyPr/>
          <a:lstStyle/>
          <a:p>
            <a:endParaRPr lang="zh-CN" altLang="en-US" dirty="0"/>
          </a:p>
        </p:txBody>
      </p:sp>
      <p:sp>
        <p:nvSpPr>
          <p:cNvPr id="2" name="图片占位符 1">
            <a:extLst>
              <a:ext uri="{FF2B5EF4-FFF2-40B4-BE49-F238E27FC236}">
                <a16:creationId xmlns:a16="http://schemas.microsoft.com/office/drawing/2014/main" id="{855A4895-9306-4E03-AAC6-C2A8F3942B0F}"/>
              </a:ext>
            </a:extLst>
          </p:cNvPr>
          <p:cNvSpPr>
            <a:spLocks noGrp="1"/>
          </p:cNvSpPr>
          <p:nvPr>
            <p:ph type="pic" sz="quarter" idx="17"/>
          </p:nvPr>
        </p:nvSpPr>
        <p:spPr>
          <a:xfrm>
            <a:off x="649463" y="1760451"/>
            <a:ext cx="1848126" cy="3984798"/>
          </a:xfrm>
          <a:prstGeom prst="roundRect">
            <a:avLst>
              <a:gd name="adj" fmla="val 8008"/>
            </a:avLst>
          </a:prstGeom>
        </p:spPr>
        <p:txBody>
          <a:bodyPr/>
          <a:lstStyle/>
          <a:p>
            <a:endParaRPr lang="zh-CN" altLang="en-US" dirty="0"/>
          </a:p>
        </p:txBody>
      </p:sp>
      <p:sp>
        <p:nvSpPr>
          <p:cNvPr id="146" name="图片占位符 1">
            <a:extLst>
              <a:ext uri="{FF2B5EF4-FFF2-40B4-BE49-F238E27FC236}">
                <a16:creationId xmlns:a16="http://schemas.microsoft.com/office/drawing/2014/main" id="{FD56BC2A-0DCF-4D87-928C-99E55C350156}"/>
              </a:ext>
            </a:extLst>
          </p:cNvPr>
          <p:cNvSpPr>
            <a:spLocks noGrp="1"/>
          </p:cNvSpPr>
          <p:nvPr>
            <p:ph type="pic" sz="quarter" idx="20"/>
          </p:nvPr>
        </p:nvSpPr>
        <p:spPr>
          <a:xfrm>
            <a:off x="2754489" y="1760451"/>
            <a:ext cx="1848126" cy="3984798"/>
          </a:xfrm>
          <a:prstGeom prst="roundRect">
            <a:avLst>
              <a:gd name="adj" fmla="val 8008"/>
            </a:avLst>
          </a:prstGeom>
        </p:spPr>
        <p:txBody>
          <a:bodyPr/>
          <a:lstStyle/>
          <a:p>
            <a:endParaRPr lang="zh-CN" altLang="en-US" dirty="0"/>
          </a:p>
        </p:txBody>
      </p:sp>
      <p:sp>
        <p:nvSpPr>
          <p:cNvPr id="147" name="图片占位符 1">
            <a:extLst>
              <a:ext uri="{FF2B5EF4-FFF2-40B4-BE49-F238E27FC236}">
                <a16:creationId xmlns:a16="http://schemas.microsoft.com/office/drawing/2014/main" id="{0F2E6E45-6EF6-4CF1-B5ED-AEC648305475}"/>
              </a:ext>
            </a:extLst>
          </p:cNvPr>
          <p:cNvSpPr>
            <a:spLocks noGrp="1"/>
          </p:cNvSpPr>
          <p:nvPr>
            <p:ph type="pic" sz="quarter" idx="21"/>
          </p:nvPr>
        </p:nvSpPr>
        <p:spPr>
          <a:xfrm>
            <a:off x="7565749" y="1760451"/>
            <a:ext cx="1848126" cy="3984798"/>
          </a:xfrm>
          <a:prstGeom prst="roundRect">
            <a:avLst>
              <a:gd name="adj" fmla="val 8008"/>
            </a:avLst>
          </a:prstGeom>
        </p:spPr>
        <p:txBody>
          <a:bodyPr/>
          <a:lstStyle/>
          <a:p>
            <a:endParaRPr lang="zh-CN" altLang="en-US" dirty="0"/>
          </a:p>
        </p:txBody>
      </p:sp>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grpSp>
        <p:nvGrpSpPr>
          <p:cNvPr id="77" name="组合 76">
            <a:extLst>
              <a:ext uri="{FF2B5EF4-FFF2-40B4-BE49-F238E27FC236}">
                <a16:creationId xmlns:a16="http://schemas.microsoft.com/office/drawing/2014/main" id="{4DA87F84-231B-498E-BD97-FBF4640F589A}"/>
              </a:ext>
            </a:extLst>
          </p:cNvPr>
          <p:cNvGrpSpPr/>
          <p:nvPr userDrawn="1"/>
        </p:nvGrpSpPr>
        <p:grpSpPr>
          <a:xfrm>
            <a:off x="10513493" y="276882"/>
            <a:ext cx="1678507" cy="573228"/>
            <a:chOff x="10513493" y="243589"/>
            <a:chExt cx="1678507" cy="573228"/>
          </a:xfrm>
        </p:grpSpPr>
        <p:sp>
          <p:nvSpPr>
            <p:cNvPr id="78" name="任意多边形: 形状 77">
              <a:extLst>
                <a:ext uri="{FF2B5EF4-FFF2-40B4-BE49-F238E27FC236}">
                  <a16:creationId xmlns:a16="http://schemas.microsoft.com/office/drawing/2014/main" id="{234BC7E1-028A-4463-99ED-1994A3ADEC14}"/>
                </a:ext>
              </a:extLst>
            </p:cNvPr>
            <p:cNvSpPr/>
            <p:nvPr userDrawn="1"/>
          </p:nvSpPr>
          <p:spPr>
            <a:xfrm>
              <a:off x="10513493" y="243589"/>
              <a:ext cx="1678507"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grpSp>
          <p:nvGrpSpPr>
            <p:cNvPr id="79" name="ba3e13bc-cc22-40db-8abb-361298693e2c"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34B27AC-03D0-43AE-8217-67427EEA8247}"/>
                </a:ext>
              </a:extLst>
            </p:cNvPr>
            <p:cNvGrpSpPr>
              <a:grpSpLocks noChangeAspect="1"/>
            </p:cNvGrpSpPr>
            <p:nvPr userDrawn="1">
              <p:custDataLst>
                <p:tags r:id="rId1"/>
              </p:custDataLst>
            </p:nvPr>
          </p:nvGrpSpPr>
          <p:grpSpPr>
            <a:xfrm>
              <a:off x="10764993" y="322121"/>
              <a:ext cx="1259367" cy="366473"/>
              <a:chOff x="2866708" y="2481344"/>
              <a:chExt cx="6458593" cy="1879440"/>
            </a:xfrm>
            <a:solidFill>
              <a:schemeClr val="bg1"/>
            </a:solidFill>
          </p:grpSpPr>
          <p:grpSp>
            <p:nvGrpSpPr>
              <p:cNvPr id="80" name="işļïḋé">
                <a:extLst>
                  <a:ext uri="{FF2B5EF4-FFF2-40B4-BE49-F238E27FC236}">
                    <a16:creationId xmlns:a16="http://schemas.microsoft.com/office/drawing/2014/main" id="{34D854C1-0AF3-4854-9869-74AF38BF36B3}"/>
                  </a:ext>
                </a:extLst>
              </p:cNvPr>
              <p:cNvGrpSpPr/>
              <p:nvPr/>
            </p:nvGrpSpPr>
            <p:grpSpPr>
              <a:xfrm>
                <a:off x="2866708" y="2604783"/>
                <a:ext cx="1724148" cy="1756001"/>
                <a:chOff x="4810125" y="3095626"/>
                <a:chExt cx="687388" cy="700088"/>
              </a:xfrm>
              <a:grpFill/>
            </p:grpSpPr>
            <p:sp>
              <p:nvSpPr>
                <p:cNvPr id="109" name="îṥḷïḑe">
                  <a:extLst>
                    <a:ext uri="{FF2B5EF4-FFF2-40B4-BE49-F238E27FC236}">
                      <a16:creationId xmlns:a16="http://schemas.microsoft.com/office/drawing/2014/main" id="{E5799C85-F7B9-4C3F-8640-D1EC9A26DD3F}"/>
                    </a:ext>
                  </a:extLst>
                </p:cNvPr>
                <p:cNvSpPr/>
                <p:nvPr/>
              </p:nvSpPr>
              <p:spPr bwMode="auto">
                <a:xfrm>
                  <a:off x="4810125" y="3095626"/>
                  <a:ext cx="687388" cy="700088"/>
                </a:xfrm>
                <a:custGeom>
                  <a:avLst/>
                  <a:gdLst>
                    <a:gd name="T0" fmla="*/ 104 w 208"/>
                    <a:gd name="T1" fmla="*/ 207 h 210"/>
                    <a:gd name="T2" fmla="*/ 4 w 208"/>
                    <a:gd name="T3" fmla="*/ 105 h 210"/>
                    <a:gd name="T4" fmla="*/ 104 w 208"/>
                    <a:gd name="T5" fmla="*/ 4 h 210"/>
                    <a:gd name="T6" fmla="*/ 204 w 208"/>
                    <a:gd name="T7" fmla="*/ 105 h 210"/>
                    <a:gd name="T8" fmla="*/ 104 w 208"/>
                    <a:gd name="T9" fmla="*/ 207 h 210"/>
                    <a:gd name="T10" fmla="*/ 104 w 208"/>
                    <a:gd name="T11" fmla="*/ 0 h 210"/>
                    <a:gd name="T12" fmla="*/ 0 w 208"/>
                    <a:gd name="T13" fmla="*/ 105 h 210"/>
                    <a:gd name="T14" fmla="*/ 104 w 208"/>
                    <a:gd name="T15" fmla="*/ 210 h 210"/>
                    <a:gd name="T16" fmla="*/ 208 w 208"/>
                    <a:gd name="T17" fmla="*/ 105 h 210"/>
                    <a:gd name="T18" fmla="*/ 104 w 208"/>
                    <a:gd name="T1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10">
                      <a:moveTo>
                        <a:pt x="104" y="207"/>
                      </a:moveTo>
                      <a:cubicBezTo>
                        <a:pt x="49" y="207"/>
                        <a:pt x="4" y="161"/>
                        <a:pt x="4" y="105"/>
                      </a:cubicBezTo>
                      <a:cubicBezTo>
                        <a:pt x="4" y="49"/>
                        <a:pt x="49" y="4"/>
                        <a:pt x="104" y="4"/>
                      </a:cubicBezTo>
                      <a:cubicBezTo>
                        <a:pt x="159" y="4"/>
                        <a:pt x="204" y="49"/>
                        <a:pt x="204" y="105"/>
                      </a:cubicBezTo>
                      <a:cubicBezTo>
                        <a:pt x="204" y="161"/>
                        <a:pt x="159" y="207"/>
                        <a:pt x="104" y="207"/>
                      </a:cubicBezTo>
                      <a:close/>
                      <a:moveTo>
                        <a:pt x="104" y="0"/>
                      </a:moveTo>
                      <a:cubicBezTo>
                        <a:pt x="47" y="0"/>
                        <a:pt x="0" y="47"/>
                        <a:pt x="0" y="105"/>
                      </a:cubicBezTo>
                      <a:cubicBezTo>
                        <a:pt x="0" y="163"/>
                        <a:pt x="47" y="210"/>
                        <a:pt x="104" y="210"/>
                      </a:cubicBezTo>
                      <a:cubicBezTo>
                        <a:pt x="161" y="210"/>
                        <a:pt x="208" y="163"/>
                        <a:pt x="208" y="105"/>
                      </a:cubicBezTo>
                      <a:cubicBezTo>
                        <a:pt x="208" y="47"/>
                        <a:pt x="161" y="0"/>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0" name="îś1îḑê">
                  <a:extLst>
                    <a:ext uri="{FF2B5EF4-FFF2-40B4-BE49-F238E27FC236}">
                      <a16:creationId xmlns:a16="http://schemas.microsoft.com/office/drawing/2014/main" id="{20ED7C58-1F63-41AE-B13B-DB8C2A0B96B9}"/>
                    </a:ext>
                  </a:extLst>
                </p:cNvPr>
                <p:cNvSpPr/>
                <p:nvPr/>
              </p:nvSpPr>
              <p:spPr bwMode="auto">
                <a:xfrm>
                  <a:off x="5384800" y="3559176"/>
                  <a:ext cx="46038" cy="30163"/>
                </a:xfrm>
                <a:custGeom>
                  <a:avLst/>
                  <a:gdLst>
                    <a:gd name="T0" fmla="*/ 29 w 29"/>
                    <a:gd name="T1" fmla="*/ 13 h 19"/>
                    <a:gd name="T2" fmla="*/ 27 w 29"/>
                    <a:gd name="T3" fmla="*/ 19 h 19"/>
                    <a:gd name="T4" fmla="*/ 0 w 29"/>
                    <a:gd name="T5" fmla="*/ 6 h 19"/>
                    <a:gd name="T6" fmla="*/ 4 w 29"/>
                    <a:gd name="T7" fmla="*/ 0 h 19"/>
                    <a:gd name="T8" fmla="*/ 29 w 29"/>
                    <a:gd name="T9" fmla="*/ 13 h 19"/>
                  </a:gdLst>
                  <a:ahLst/>
                  <a:cxnLst>
                    <a:cxn ang="0">
                      <a:pos x="T0" y="T1"/>
                    </a:cxn>
                    <a:cxn ang="0">
                      <a:pos x="T2" y="T3"/>
                    </a:cxn>
                    <a:cxn ang="0">
                      <a:pos x="T4" y="T5"/>
                    </a:cxn>
                    <a:cxn ang="0">
                      <a:pos x="T6" y="T7"/>
                    </a:cxn>
                    <a:cxn ang="0">
                      <a:pos x="T8" y="T9"/>
                    </a:cxn>
                  </a:cxnLst>
                  <a:rect l="0" t="0" r="r" b="b"/>
                  <a:pathLst>
                    <a:path w="29" h="19">
                      <a:moveTo>
                        <a:pt x="29" y="13"/>
                      </a:moveTo>
                      <a:lnTo>
                        <a:pt x="27" y="19"/>
                      </a:lnTo>
                      <a:lnTo>
                        <a:pt x="0" y="6"/>
                      </a:lnTo>
                      <a:lnTo>
                        <a:pt x="4" y="0"/>
                      </a:lnTo>
                      <a:lnTo>
                        <a:pt x="29"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1" name="ïṧ1íḍè">
                  <a:extLst>
                    <a:ext uri="{FF2B5EF4-FFF2-40B4-BE49-F238E27FC236}">
                      <a16:creationId xmlns:a16="http://schemas.microsoft.com/office/drawing/2014/main" id="{53460119-47A1-47A5-B2EF-57A6B5401B4A}"/>
                    </a:ext>
                  </a:extLst>
                </p:cNvPr>
                <p:cNvSpPr/>
                <p:nvPr/>
              </p:nvSpPr>
              <p:spPr bwMode="auto">
                <a:xfrm>
                  <a:off x="5405438" y="3479801"/>
                  <a:ext cx="49213" cy="42863"/>
                </a:xfrm>
                <a:custGeom>
                  <a:avLst/>
                  <a:gdLst>
                    <a:gd name="T0" fmla="*/ 31 w 31"/>
                    <a:gd name="T1" fmla="*/ 14 h 27"/>
                    <a:gd name="T2" fmla="*/ 29 w 31"/>
                    <a:gd name="T3" fmla="*/ 21 h 27"/>
                    <a:gd name="T4" fmla="*/ 19 w 31"/>
                    <a:gd name="T5" fmla="*/ 18 h 27"/>
                    <a:gd name="T6" fmla="*/ 0 w 31"/>
                    <a:gd name="T7" fmla="*/ 27 h 27"/>
                    <a:gd name="T8" fmla="*/ 2 w 31"/>
                    <a:gd name="T9" fmla="*/ 18 h 27"/>
                    <a:gd name="T10" fmla="*/ 14 w 31"/>
                    <a:gd name="T11" fmla="*/ 14 h 27"/>
                    <a:gd name="T12" fmla="*/ 4 w 31"/>
                    <a:gd name="T13" fmla="*/ 6 h 27"/>
                    <a:gd name="T14" fmla="*/ 4 w 31"/>
                    <a:gd name="T15" fmla="*/ 0 h 27"/>
                    <a:gd name="T16" fmla="*/ 19 w 31"/>
                    <a:gd name="T17" fmla="*/ 12 h 27"/>
                    <a:gd name="T18" fmla="*/ 31 w 31"/>
                    <a:gd name="T19"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7">
                      <a:moveTo>
                        <a:pt x="31" y="14"/>
                      </a:moveTo>
                      <a:lnTo>
                        <a:pt x="29" y="21"/>
                      </a:lnTo>
                      <a:lnTo>
                        <a:pt x="19" y="18"/>
                      </a:lnTo>
                      <a:lnTo>
                        <a:pt x="0" y="27"/>
                      </a:lnTo>
                      <a:lnTo>
                        <a:pt x="2" y="18"/>
                      </a:lnTo>
                      <a:lnTo>
                        <a:pt x="14" y="14"/>
                      </a:lnTo>
                      <a:lnTo>
                        <a:pt x="4" y="6"/>
                      </a:lnTo>
                      <a:lnTo>
                        <a:pt x="4" y="0"/>
                      </a:lnTo>
                      <a:lnTo>
                        <a:pt x="19" y="12"/>
                      </a:lnTo>
                      <a:lnTo>
                        <a:pt x="3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2" name="íš1íḓè">
                  <a:extLst>
                    <a:ext uri="{FF2B5EF4-FFF2-40B4-BE49-F238E27FC236}">
                      <a16:creationId xmlns:a16="http://schemas.microsoft.com/office/drawing/2014/main" id="{30CA4CB4-CF6A-4756-9702-8072291BC222}"/>
                    </a:ext>
                  </a:extLst>
                </p:cNvPr>
                <p:cNvSpPr/>
                <p:nvPr/>
              </p:nvSpPr>
              <p:spPr bwMode="auto">
                <a:xfrm>
                  <a:off x="5391150" y="3522663"/>
                  <a:ext cx="50800" cy="36513"/>
                </a:xfrm>
                <a:custGeom>
                  <a:avLst/>
                  <a:gdLst>
                    <a:gd name="T0" fmla="*/ 32 w 32"/>
                    <a:gd name="T1" fmla="*/ 17 h 23"/>
                    <a:gd name="T2" fmla="*/ 32 w 32"/>
                    <a:gd name="T3" fmla="*/ 23 h 23"/>
                    <a:gd name="T4" fmla="*/ 9 w 32"/>
                    <a:gd name="T5" fmla="*/ 15 h 23"/>
                    <a:gd name="T6" fmla="*/ 7 w 32"/>
                    <a:gd name="T7" fmla="*/ 23 h 23"/>
                    <a:gd name="T8" fmla="*/ 0 w 32"/>
                    <a:gd name="T9" fmla="*/ 21 h 23"/>
                    <a:gd name="T10" fmla="*/ 9 w 32"/>
                    <a:gd name="T11" fmla="*/ 0 h 23"/>
                    <a:gd name="T12" fmla="*/ 13 w 32"/>
                    <a:gd name="T13" fmla="*/ 2 h 23"/>
                    <a:gd name="T14" fmla="*/ 11 w 32"/>
                    <a:gd name="T15" fmla="*/ 8 h 23"/>
                    <a:gd name="T16" fmla="*/ 32 w 32"/>
                    <a:gd name="T1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3">
                      <a:moveTo>
                        <a:pt x="32" y="17"/>
                      </a:moveTo>
                      <a:lnTo>
                        <a:pt x="32" y="23"/>
                      </a:lnTo>
                      <a:lnTo>
                        <a:pt x="9" y="15"/>
                      </a:lnTo>
                      <a:lnTo>
                        <a:pt x="7" y="23"/>
                      </a:lnTo>
                      <a:lnTo>
                        <a:pt x="0" y="21"/>
                      </a:lnTo>
                      <a:lnTo>
                        <a:pt x="9" y="0"/>
                      </a:lnTo>
                      <a:lnTo>
                        <a:pt x="13" y="2"/>
                      </a:lnTo>
                      <a:lnTo>
                        <a:pt x="11" y="8"/>
                      </a:lnTo>
                      <a:lnTo>
                        <a:pt x="32"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13" name="îṡḻîḑé">
                  <a:extLst>
                    <a:ext uri="{FF2B5EF4-FFF2-40B4-BE49-F238E27FC236}">
                      <a16:creationId xmlns:a16="http://schemas.microsoft.com/office/drawing/2014/main" id="{916C80DF-8158-4C23-B4F0-1440F3DA877A}"/>
                    </a:ext>
                  </a:extLst>
                </p:cNvPr>
                <p:cNvSpPr/>
                <p:nvPr/>
              </p:nvSpPr>
              <p:spPr bwMode="auto">
                <a:xfrm>
                  <a:off x="5368925" y="3579813"/>
                  <a:ext cx="46038" cy="46038"/>
                </a:xfrm>
                <a:custGeom>
                  <a:avLst/>
                  <a:gdLst>
                    <a:gd name="T0" fmla="*/ 0 w 14"/>
                    <a:gd name="T1" fmla="*/ 6 h 14"/>
                    <a:gd name="T2" fmla="*/ 1 w 14"/>
                    <a:gd name="T3" fmla="*/ 3 h 14"/>
                    <a:gd name="T4" fmla="*/ 4 w 14"/>
                    <a:gd name="T5" fmla="*/ 1 h 14"/>
                    <a:gd name="T6" fmla="*/ 8 w 14"/>
                    <a:gd name="T7" fmla="*/ 1 h 14"/>
                    <a:gd name="T8" fmla="*/ 6 w 14"/>
                    <a:gd name="T9" fmla="*/ 4 h 14"/>
                    <a:gd name="T10" fmla="*/ 5 w 14"/>
                    <a:gd name="T11" fmla="*/ 3 h 14"/>
                    <a:gd name="T12" fmla="*/ 3 w 14"/>
                    <a:gd name="T13" fmla="*/ 5 h 14"/>
                    <a:gd name="T14" fmla="*/ 3 w 14"/>
                    <a:gd name="T15" fmla="*/ 6 h 14"/>
                    <a:gd name="T16" fmla="*/ 3 w 14"/>
                    <a:gd name="T17" fmla="*/ 7 h 14"/>
                    <a:gd name="T18" fmla="*/ 4 w 14"/>
                    <a:gd name="T19" fmla="*/ 7 h 14"/>
                    <a:gd name="T20" fmla="*/ 6 w 14"/>
                    <a:gd name="T21" fmla="*/ 6 h 14"/>
                    <a:gd name="T22" fmla="*/ 9 w 14"/>
                    <a:gd name="T23" fmla="*/ 4 h 14"/>
                    <a:gd name="T24" fmla="*/ 11 w 14"/>
                    <a:gd name="T25" fmla="*/ 3 h 14"/>
                    <a:gd name="T26" fmla="*/ 13 w 14"/>
                    <a:gd name="T27" fmla="*/ 4 h 14"/>
                    <a:gd name="T28" fmla="*/ 14 w 14"/>
                    <a:gd name="T29" fmla="*/ 6 h 14"/>
                    <a:gd name="T30" fmla="*/ 14 w 14"/>
                    <a:gd name="T31" fmla="*/ 8 h 14"/>
                    <a:gd name="T32" fmla="*/ 13 w 14"/>
                    <a:gd name="T33" fmla="*/ 11 h 14"/>
                    <a:gd name="T34" fmla="*/ 10 w 14"/>
                    <a:gd name="T35" fmla="*/ 14 h 14"/>
                    <a:gd name="T36" fmla="*/ 6 w 14"/>
                    <a:gd name="T37" fmla="*/ 13 h 14"/>
                    <a:gd name="T38" fmla="*/ 7 w 14"/>
                    <a:gd name="T39" fmla="*/ 11 h 14"/>
                    <a:gd name="T40" fmla="*/ 10 w 14"/>
                    <a:gd name="T41" fmla="*/ 11 h 14"/>
                    <a:gd name="T42" fmla="*/ 11 w 14"/>
                    <a:gd name="T43" fmla="*/ 10 h 14"/>
                    <a:gd name="T44" fmla="*/ 12 w 14"/>
                    <a:gd name="T45" fmla="*/ 8 h 14"/>
                    <a:gd name="T46" fmla="*/ 11 w 14"/>
                    <a:gd name="T47" fmla="*/ 6 h 14"/>
                    <a:gd name="T48" fmla="*/ 10 w 14"/>
                    <a:gd name="T49" fmla="*/ 6 h 14"/>
                    <a:gd name="T50" fmla="*/ 9 w 14"/>
                    <a:gd name="T51" fmla="*/ 7 h 14"/>
                    <a:gd name="T52" fmla="*/ 7 w 14"/>
                    <a:gd name="T53" fmla="*/ 8 h 14"/>
                    <a:gd name="T54" fmla="*/ 5 w 14"/>
                    <a:gd name="T55" fmla="*/ 10 h 14"/>
                    <a:gd name="T56" fmla="*/ 2 w 14"/>
                    <a:gd name="T57" fmla="*/ 9 h 14"/>
                    <a:gd name="T58" fmla="*/ 0 w 14"/>
                    <a:gd name="T59" fmla="*/ 8 h 14"/>
                    <a:gd name="T60" fmla="*/ 0 w 14"/>
                    <a:gd name="T6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14">
                      <a:moveTo>
                        <a:pt x="0" y="6"/>
                      </a:moveTo>
                      <a:cubicBezTo>
                        <a:pt x="0" y="5"/>
                        <a:pt x="1" y="4"/>
                        <a:pt x="1" y="3"/>
                      </a:cubicBezTo>
                      <a:cubicBezTo>
                        <a:pt x="2" y="2"/>
                        <a:pt x="3" y="1"/>
                        <a:pt x="4" y="1"/>
                      </a:cubicBezTo>
                      <a:cubicBezTo>
                        <a:pt x="5" y="0"/>
                        <a:pt x="7" y="1"/>
                        <a:pt x="8" y="1"/>
                      </a:cubicBezTo>
                      <a:cubicBezTo>
                        <a:pt x="6" y="4"/>
                        <a:pt x="6" y="4"/>
                        <a:pt x="6" y="4"/>
                      </a:cubicBezTo>
                      <a:cubicBezTo>
                        <a:pt x="6" y="3"/>
                        <a:pt x="5" y="3"/>
                        <a:pt x="5" y="3"/>
                      </a:cubicBezTo>
                      <a:cubicBezTo>
                        <a:pt x="4" y="4"/>
                        <a:pt x="4" y="4"/>
                        <a:pt x="3" y="5"/>
                      </a:cubicBezTo>
                      <a:cubicBezTo>
                        <a:pt x="3" y="5"/>
                        <a:pt x="2" y="6"/>
                        <a:pt x="3" y="6"/>
                      </a:cubicBezTo>
                      <a:cubicBezTo>
                        <a:pt x="3" y="7"/>
                        <a:pt x="3" y="7"/>
                        <a:pt x="3" y="7"/>
                      </a:cubicBezTo>
                      <a:cubicBezTo>
                        <a:pt x="3" y="7"/>
                        <a:pt x="4" y="7"/>
                        <a:pt x="4" y="7"/>
                      </a:cubicBezTo>
                      <a:cubicBezTo>
                        <a:pt x="4" y="7"/>
                        <a:pt x="5" y="7"/>
                        <a:pt x="6" y="6"/>
                      </a:cubicBezTo>
                      <a:cubicBezTo>
                        <a:pt x="7" y="5"/>
                        <a:pt x="8" y="4"/>
                        <a:pt x="9" y="4"/>
                      </a:cubicBezTo>
                      <a:cubicBezTo>
                        <a:pt x="9" y="4"/>
                        <a:pt x="10" y="3"/>
                        <a:pt x="11" y="3"/>
                      </a:cubicBezTo>
                      <a:cubicBezTo>
                        <a:pt x="11" y="3"/>
                        <a:pt x="12" y="4"/>
                        <a:pt x="13" y="4"/>
                      </a:cubicBezTo>
                      <a:cubicBezTo>
                        <a:pt x="13" y="5"/>
                        <a:pt x="14" y="5"/>
                        <a:pt x="14" y="6"/>
                      </a:cubicBezTo>
                      <a:cubicBezTo>
                        <a:pt x="14" y="7"/>
                        <a:pt x="14" y="7"/>
                        <a:pt x="14" y="8"/>
                      </a:cubicBezTo>
                      <a:cubicBezTo>
                        <a:pt x="14" y="9"/>
                        <a:pt x="14" y="10"/>
                        <a:pt x="13" y="11"/>
                      </a:cubicBezTo>
                      <a:cubicBezTo>
                        <a:pt x="12" y="12"/>
                        <a:pt x="11" y="13"/>
                        <a:pt x="10" y="14"/>
                      </a:cubicBezTo>
                      <a:cubicBezTo>
                        <a:pt x="9" y="14"/>
                        <a:pt x="7" y="14"/>
                        <a:pt x="6" y="13"/>
                      </a:cubicBezTo>
                      <a:cubicBezTo>
                        <a:pt x="7" y="11"/>
                        <a:pt x="7" y="11"/>
                        <a:pt x="7" y="11"/>
                      </a:cubicBezTo>
                      <a:cubicBezTo>
                        <a:pt x="8" y="11"/>
                        <a:pt x="9" y="11"/>
                        <a:pt x="10" y="11"/>
                      </a:cubicBezTo>
                      <a:cubicBezTo>
                        <a:pt x="10" y="11"/>
                        <a:pt x="11" y="10"/>
                        <a:pt x="11" y="10"/>
                      </a:cubicBezTo>
                      <a:cubicBezTo>
                        <a:pt x="12" y="9"/>
                        <a:pt x="12" y="8"/>
                        <a:pt x="12" y="8"/>
                      </a:cubicBezTo>
                      <a:cubicBezTo>
                        <a:pt x="12" y="7"/>
                        <a:pt x="12" y="7"/>
                        <a:pt x="11" y="6"/>
                      </a:cubicBezTo>
                      <a:cubicBezTo>
                        <a:pt x="11" y="6"/>
                        <a:pt x="11" y="6"/>
                        <a:pt x="10" y="6"/>
                      </a:cubicBezTo>
                      <a:cubicBezTo>
                        <a:pt x="10" y="6"/>
                        <a:pt x="10" y="6"/>
                        <a:pt x="9" y="7"/>
                      </a:cubicBezTo>
                      <a:cubicBezTo>
                        <a:pt x="9" y="7"/>
                        <a:pt x="8" y="7"/>
                        <a:pt x="7" y="8"/>
                      </a:cubicBezTo>
                      <a:cubicBezTo>
                        <a:pt x="6" y="9"/>
                        <a:pt x="5" y="10"/>
                        <a:pt x="5" y="10"/>
                      </a:cubicBezTo>
                      <a:cubicBezTo>
                        <a:pt x="4" y="10"/>
                        <a:pt x="3" y="10"/>
                        <a:pt x="2" y="9"/>
                      </a:cubicBezTo>
                      <a:cubicBezTo>
                        <a:pt x="1" y="9"/>
                        <a:pt x="1" y="9"/>
                        <a:pt x="0" y="8"/>
                      </a:cubicBezTo>
                      <a:cubicBezTo>
                        <a:pt x="0" y="7"/>
                        <a:pt x="0" y="7"/>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4" name="íSḷiḑé">
                  <a:extLst>
                    <a:ext uri="{FF2B5EF4-FFF2-40B4-BE49-F238E27FC236}">
                      <a16:creationId xmlns:a16="http://schemas.microsoft.com/office/drawing/2014/main" id="{A5432184-5906-45B2-8DE8-7525D4AA7DDB}"/>
                    </a:ext>
                  </a:extLst>
                </p:cNvPr>
                <p:cNvSpPr/>
                <p:nvPr/>
              </p:nvSpPr>
              <p:spPr bwMode="auto">
                <a:xfrm>
                  <a:off x="5335588" y="3616326"/>
                  <a:ext cx="60325" cy="52388"/>
                </a:xfrm>
                <a:custGeom>
                  <a:avLst/>
                  <a:gdLst>
                    <a:gd name="T0" fmla="*/ 12 w 18"/>
                    <a:gd name="T1" fmla="*/ 9 h 16"/>
                    <a:gd name="T2" fmla="*/ 10 w 18"/>
                    <a:gd name="T3" fmla="*/ 8 h 16"/>
                    <a:gd name="T4" fmla="*/ 9 w 18"/>
                    <a:gd name="T5" fmla="*/ 9 h 16"/>
                    <a:gd name="T6" fmla="*/ 8 w 18"/>
                    <a:gd name="T7" fmla="*/ 9 h 16"/>
                    <a:gd name="T8" fmla="*/ 8 w 18"/>
                    <a:gd name="T9" fmla="*/ 10 h 16"/>
                    <a:gd name="T10" fmla="*/ 12 w 18"/>
                    <a:gd name="T11" fmla="*/ 14 h 16"/>
                    <a:gd name="T12" fmla="*/ 10 w 18"/>
                    <a:gd name="T13" fmla="*/ 16 h 16"/>
                    <a:gd name="T14" fmla="*/ 0 w 18"/>
                    <a:gd name="T15" fmla="*/ 7 h 16"/>
                    <a:gd name="T16" fmla="*/ 4 w 18"/>
                    <a:gd name="T17" fmla="*/ 2 h 16"/>
                    <a:gd name="T18" fmla="*/ 6 w 18"/>
                    <a:gd name="T19" fmla="*/ 0 h 16"/>
                    <a:gd name="T20" fmla="*/ 8 w 18"/>
                    <a:gd name="T21" fmla="*/ 0 h 16"/>
                    <a:gd name="T22" fmla="*/ 10 w 18"/>
                    <a:gd name="T23" fmla="*/ 1 h 16"/>
                    <a:gd name="T24" fmla="*/ 12 w 18"/>
                    <a:gd name="T25" fmla="*/ 3 h 16"/>
                    <a:gd name="T26" fmla="*/ 11 w 18"/>
                    <a:gd name="T27" fmla="*/ 6 h 16"/>
                    <a:gd name="T28" fmla="*/ 12 w 18"/>
                    <a:gd name="T29" fmla="*/ 6 h 16"/>
                    <a:gd name="T30" fmla="*/ 15 w 18"/>
                    <a:gd name="T31" fmla="*/ 6 h 16"/>
                    <a:gd name="T32" fmla="*/ 18 w 18"/>
                    <a:gd name="T33" fmla="*/ 7 h 16"/>
                    <a:gd name="T34" fmla="*/ 16 w 18"/>
                    <a:gd name="T35" fmla="*/ 9 h 16"/>
                    <a:gd name="T36" fmla="*/ 12 w 18"/>
                    <a:gd name="T37" fmla="*/ 9 h 16"/>
                    <a:gd name="T38" fmla="*/ 9 w 18"/>
                    <a:gd name="T39" fmla="*/ 5 h 16"/>
                    <a:gd name="T40" fmla="*/ 9 w 18"/>
                    <a:gd name="T41" fmla="*/ 4 h 16"/>
                    <a:gd name="T42" fmla="*/ 8 w 18"/>
                    <a:gd name="T43" fmla="*/ 3 h 16"/>
                    <a:gd name="T44" fmla="*/ 7 w 18"/>
                    <a:gd name="T45" fmla="*/ 3 h 16"/>
                    <a:gd name="T46" fmla="*/ 6 w 18"/>
                    <a:gd name="T47" fmla="*/ 3 h 16"/>
                    <a:gd name="T48" fmla="*/ 5 w 18"/>
                    <a:gd name="T49" fmla="*/ 5 h 16"/>
                    <a:gd name="T50" fmla="*/ 3 w 18"/>
                    <a:gd name="T51" fmla="*/ 6 h 16"/>
                    <a:gd name="T52" fmla="*/ 6 w 18"/>
                    <a:gd name="T53" fmla="*/ 8 h 16"/>
                    <a:gd name="T54" fmla="*/ 7 w 18"/>
                    <a:gd name="T55" fmla="*/ 7 h 16"/>
                    <a:gd name="T56" fmla="*/ 9 w 18"/>
                    <a:gd name="T57"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16">
                      <a:moveTo>
                        <a:pt x="12" y="9"/>
                      </a:moveTo>
                      <a:cubicBezTo>
                        <a:pt x="11" y="8"/>
                        <a:pt x="10" y="8"/>
                        <a:pt x="10" y="8"/>
                      </a:cubicBezTo>
                      <a:cubicBezTo>
                        <a:pt x="10" y="8"/>
                        <a:pt x="9" y="8"/>
                        <a:pt x="9" y="9"/>
                      </a:cubicBezTo>
                      <a:cubicBezTo>
                        <a:pt x="9" y="9"/>
                        <a:pt x="8" y="9"/>
                        <a:pt x="8" y="9"/>
                      </a:cubicBezTo>
                      <a:cubicBezTo>
                        <a:pt x="8" y="10"/>
                        <a:pt x="8" y="10"/>
                        <a:pt x="8" y="10"/>
                      </a:cubicBezTo>
                      <a:cubicBezTo>
                        <a:pt x="12" y="14"/>
                        <a:pt x="12" y="14"/>
                        <a:pt x="12" y="14"/>
                      </a:cubicBezTo>
                      <a:cubicBezTo>
                        <a:pt x="10" y="16"/>
                        <a:pt x="10" y="16"/>
                        <a:pt x="10" y="16"/>
                      </a:cubicBezTo>
                      <a:cubicBezTo>
                        <a:pt x="0" y="7"/>
                        <a:pt x="0" y="7"/>
                        <a:pt x="0" y="7"/>
                      </a:cubicBezTo>
                      <a:cubicBezTo>
                        <a:pt x="4" y="2"/>
                        <a:pt x="4" y="2"/>
                        <a:pt x="4" y="2"/>
                      </a:cubicBezTo>
                      <a:cubicBezTo>
                        <a:pt x="5" y="1"/>
                        <a:pt x="6" y="1"/>
                        <a:pt x="6" y="0"/>
                      </a:cubicBezTo>
                      <a:cubicBezTo>
                        <a:pt x="7" y="0"/>
                        <a:pt x="8" y="0"/>
                        <a:pt x="8" y="0"/>
                      </a:cubicBezTo>
                      <a:cubicBezTo>
                        <a:pt x="9" y="0"/>
                        <a:pt x="10" y="1"/>
                        <a:pt x="10" y="1"/>
                      </a:cubicBezTo>
                      <a:cubicBezTo>
                        <a:pt x="11" y="2"/>
                        <a:pt x="11" y="3"/>
                        <a:pt x="12" y="3"/>
                      </a:cubicBezTo>
                      <a:cubicBezTo>
                        <a:pt x="12" y="4"/>
                        <a:pt x="11" y="5"/>
                        <a:pt x="11" y="6"/>
                      </a:cubicBezTo>
                      <a:cubicBezTo>
                        <a:pt x="11" y="6"/>
                        <a:pt x="12" y="6"/>
                        <a:pt x="12" y="6"/>
                      </a:cubicBezTo>
                      <a:cubicBezTo>
                        <a:pt x="13" y="6"/>
                        <a:pt x="14" y="6"/>
                        <a:pt x="15" y="6"/>
                      </a:cubicBezTo>
                      <a:cubicBezTo>
                        <a:pt x="18" y="7"/>
                        <a:pt x="18" y="7"/>
                        <a:pt x="18" y="7"/>
                      </a:cubicBezTo>
                      <a:cubicBezTo>
                        <a:pt x="16" y="9"/>
                        <a:pt x="16" y="9"/>
                        <a:pt x="16" y="9"/>
                      </a:cubicBezTo>
                      <a:cubicBezTo>
                        <a:pt x="12" y="9"/>
                        <a:pt x="12" y="9"/>
                        <a:pt x="12" y="9"/>
                      </a:cubicBezTo>
                      <a:close/>
                      <a:moveTo>
                        <a:pt x="9" y="5"/>
                      </a:moveTo>
                      <a:cubicBezTo>
                        <a:pt x="9" y="5"/>
                        <a:pt x="9" y="4"/>
                        <a:pt x="9" y="4"/>
                      </a:cubicBezTo>
                      <a:cubicBezTo>
                        <a:pt x="9" y="4"/>
                        <a:pt x="9" y="4"/>
                        <a:pt x="8" y="3"/>
                      </a:cubicBezTo>
                      <a:cubicBezTo>
                        <a:pt x="8" y="3"/>
                        <a:pt x="8" y="3"/>
                        <a:pt x="7" y="3"/>
                      </a:cubicBezTo>
                      <a:cubicBezTo>
                        <a:pt x="7" y="3"/>
                        <a:pt x="7" y="3"/>
                        <a:pt x="6" y="3"/>
                      </a:cubicBezTo>
                      <a:cubicBezTo>
                        <a:pt x="6" y="3"/>
                        <a:pt x="6" y="4"/>
                        <a:pt x="5" y="5"/>
                      </a:cubicBezTo>
                      <a:cubicBezTo>
                        <a:pt x="3" y="6"/>
                        <a:pt x="3" y="6"/>
                        <a:pt x="3" y="6"/>
                      </a:cubicBezTo>
                      <a:cubicBezTo>
                        <a:pt x="6" y="8"/>
                        <a:pt x="6" y="8"/>
                        <a:pt x="6" y="8"/>
                      </a:cubicBezTo>
                      <a:cubicBezTo>
                        <a:pt x="7" y="7"/>
                        <a:pt x="7" y="7"/>
                        <a:pt x="7" y="7"/>
                      </a:cubicBezTo>
                      <a:cubicBezTo>
                        <a:pt x="8" y="6"/>
                        <a:pt x="9" y="5"/>
                        <a:pt x="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5" name="iṩ1ïḋè">
                  <a:extLst>
                    <a:ext uri="{FF2B5EF4-FFF2-40B4-BE49-F238E27FC236}">
                      <a16:creationId xmlns:a16="http://schemas.microsoft.com/office/drawing/2014/main" id="{0A6D5D8D-2AA8-4E86-99CD-9EDF3A000639}"/>
                    </a:ext>
                  </a:extLst>
                </p:cNvPr>
                <p:cNvSpPr/>
                <p:nvPr/>
              </p:nvSpPr>
              <p:spPr bwMode="auto">
                <a:xfrm>
                  <a:off x="5302250" y="3641726"/>
                  <a:ext cx="57150" cy="57150"/>
                </a:xfrm>
                <a:custGeom>
                  <a:avLst/>
                  <a:gdLst>
                    <a:gd name="T0" fmla="*/ 19 w 36"/>
                    <a:gd name="T1" fmla="*/ 36 h 36"/>
                    <a:gd name="T2" fmla="*/ 0 w 36"/>
                    <a:gd name="T3" fmla="*/ 15 h 36"/>
                    <a:gd name="T4" fmla="*/ 17 w 36"/>
                    <a:gd name="T5" fmla="*/ 0 h 36"/>
                    <a:gd name="T6" fmla="*/ 19 w 36"/>
                    <a:gd name="T7" fmla="*/ 5 h 36"/>
                    <a:gd name="T8" fmla="*/ 9 w 36"/>
                    <a:gd name="T9" fmla="*/ 15 h 36"/>
                    <a:gd name="T10" fmla="*/ 13 w 36"/>
                    <a:gd name="T11" fmla="*/ 19 h 36"/>
                    <a:gd name="T12" fmla="*/ 23 w 36"/>
                    <a:gd name="T13" fmla="*/ 11 h 36"/>
                    <a:gd name="T14" fmla="*/ 25 w 36"/>
                    <a:gd name="T15" fmla="*/ 15 h 36"/>
                    <a:gd name="T16" fmla="*/ 15 w 36"/>
                    <a:gd name="T17" fmla="*/ 24 h 36"/>
                    <a:gd name="T18" fmla="*/ 19 w 36"/>
                    <a:gd name="T19" fmla="*/ 30 h 36"/>
                    <a:gd name="T20" fmla="*/ 31 w 36"/>
                    <a:gd name="T21" fmla="*/ 19 h 36"/>
                    <a:gd name="T22" fmla="*/ 36 w 36"/>
                    <a:gd name="T23" fmla="*/ 24 h 36"/>
                    <a:gd name="T24" fmla="*/ 19 w 36"/>
                    <a:gd name="T2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6">
                      <a:moveTo>
                        <a:pt x="19" y="36"/>
                      </a:moveTo>
                      <a:lnTo>
                        <a:pt x="0" y="15"/>
                      </a:lnTo>
                      <a:lnTo>
                        <a:pt x="17" y="0"/>
                      </a:lnTo>
                      <a:lnTo>
                        <a:pt x="19" y="5"/>
                      </a:lnTo>
                      <a:lnTo>
                        <a:pt x="9" y="15"/>
                      </a:lnTo>
                      <a:lnTo>
                        <a:pt x="13" y="19"/>
                      </a:lnTo>
                      <a:lnTo>
                        <a:pt x="23" y="11"/>
                      </a:lnTo>
                      <a:lnTo>
                        <a:pt x="25" y="15"/>
                      </a:lnTo>
                      <a:lnTo>
                        <a:pt x="15" y="24"/>
                      </a:lnTo>
                      <a:lnTo>
                        <a:pt x="19" y="30"/>
                      </a:lnTo>
                      <a:lnTo>
                        <a:pt x="31" y="19"/>
                      </a:lnTo>
                      <a:lnTo>
                        <a:pt x="36" y="24"/>
                      </a:lnTo>
                      <a:lnTo>
                        <a:pt x="19"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6" name="i$ḻíḋê">
                  <a:extLst>
                    <a:ext uri="{FF2B5EF4-FFF2-40B4-BE49-F238E27FC236}">
                      <a16:creationId xmlns:a16="http://schemas.microsoft.com/office/drawing/2014/main" id="{E4DC996D-DC9C-4E32-AA60-000077F15F55}"/>
                    </a:ext>
                  </a:extLst>
                </p:cNvPr>
                <p:cNvSpPr/>
                <p:nvPr/>
              </p:nvSpPr>
              <p:spPr bwMode="auto">
                <a:xfrm>
                  <a:off x="5262563" y="3665538"/>
                  <a:ext cx="46038" cy="53975"/>
                </a:xfrm>
                <a:custGeom>
                  <a:avLst/>
                  <a:gdLst>
                    <a:gd name="T0" fmla="*/ 23 w 29"/>
                    <a:gd name="T1" fmla="*/ 0 h 34"/>
                    <a:gd name="T2" fmla="*/ 29 w 29"/>
                    <a:gd name="T3" fmla="*/ 30 h 34"/>
                    <a:gd name="T4" fmla="*/ 23 w 29"/>
                    <a:gd name="T5" fmla="*/ 34 h 34"/>
                    <a:gd name="T6" fmla="*/ 0 w 29"/>
                    <a:gd name="T7" fmla="*/ 15 h 34"/>
                    <a:gd name="T8" fmla="*/ 7 w 29"/>
                    <a:gd name="T9" fmla="*/ 11 h 34"/>
                    <a:gd name="T10" fmla="*/ 23 w 29"/>
                    <a:gd name="T11" fmla="*/ 25 h 34"/>
                    <a:gd name="T12" fmla="*/ 19 w 29"/>
                    <a:gd name="T13" fmla="*/ 4 h 34"/>
                    <a:gd name="T14" fmla="*/ 23 w 29"/>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4">
                      <a:moveTo>
                        <a:pt x="23" y="0"/>
                      </a:moveTo>
                      <a:lnTo>
                        <a:pt x="29" y="30"/>
                      </a:lnTo>
                      <a:lnTo>
                        <a:pt x="23" y="34"/>
                      </a:lnTo>
                      <a:lnTo>
                        <a:pt x="0" y="15"/>
                      </a:lnTo>
                      <a:lnTo>
                        <a:pt x="7" y="11"/>
                      </a:lnTo>
                      <a:lnTo>
                        <a:pt x="23" y="25"/>
                      </a:lnTo>
                      <a:lnTo>
                        <a:pt x="19" y="4"/>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7" name="íşḷíḑe">
                  <a:extLst>
                    <a:ext uri="{FF2B5EF4-FFF2-40B4-BE49-F238E27FC236}">
                      <a16:creationId xmlns:a16="http://schemas.microsoft.com/office/drawing/2014/main" id="{FE1FD0E9-79CA-4CDF-8BBE-CB55BC37156C}"/>
                    </a:ext>
                  </a:extLst>
                </p:cNvPr>
                <p:cNvSpPr/>
                <p:nvPr/>
              </p:nvSpPr>
              <p:spPr bwMode="auto">
                <a:xfrm>
                  <a:off x="5249863" y="3689351"/>
                  <a:ext cx="26988" cy="42863"/>
                </a:xfrm>
                <a:custGeom>
                  <a:avLst/>
                  <a:gdLst>
                    <a:gd name="T0" fmla="*/ 17 w 17"/>
                    <a:gd name="T1" fmla="*/ 25 h 27"/>
                    <a:gd name="T2" fmla="*/ 12 w 17"/>
                    <a:gd name="T3" fmla="*/ 27 h 27"/>
                    <a:gd name="T4" fmla="*/ 0 w 17"/>
                    <a:gd name="T5" fmla="*/ 2 h 27"/>
                    <a:gd name="T6" fmla="*/ 6 w 17"/>
                    <a:gd name="T7" fmla="*/ 0 h 27"/>
                    <a:gd name="T8" fmla="*/ 17 w 17"/>
                    <a:gd name="T9" fmla="*/ 25 h 27"/>
                  </a:gdLst>
                  <a:ahLst/>
                  <a:cxnLst>
                    <a:cxn ang="0">
                      <a:pos x="T0" y="T1"/>
                    </a:cxn>
                    <a:cxn ang="0">
                      <a:pos x="T2" y="T3"/>
                    </a:cxn>
                    <a:cxn ang="0">
                      <a:pos x="T4" y="T5"/>
                    </a:cxn>
                    <a:cxn ang="0">
                      <a:pos x="T6" y="T7"/>
                    </a:cxn>
                    <a:cxn ang="0">
                      <a:pos x="T8" y="T9"/>
                    </a:cxn>
                  </a:cxnLst>
                  <a:rect l="0" t="0" r="r" b="b"/>
                  <a:pathLst>
                    <a:path w="17" h="27">
                      <a:moveTo>
                        <a:pt x="17" y="25"/>
                      </a:moveTo>
                      <a:lnTo>
                        <a:pt x="12" y="27"/>
                      </a:lnTo>
                      <a:lnTo>
                        <a:pt x="0" y="2"/>
                      </a:lnTo>
                      <a:lnTo>
                        <a:pt x="6" y="0"/>
                      </a:lnTo>
                      <a:lnTo>
                        <a:pt x="17"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8" name="îṡḷiḋe">
                  <a:extLst>
                    <a:ext uri="{FF2B5EF4-FFF2-40B4-BE49-F238E27FC236}">
                      <a16:creationId xmlns:a16="http://schemas.microsoft.com/office/drawing/2014/main" id="{F106A9F1-A9D3-4349-AE91-705A039468A9}"/>
                    </a:ext>
                  </a:extLst>
                </p:cNvPr>
                <p:cNvSpPr/>
                <p:nvPr/>
              </p:nvSpPr>
              <p:spPr bwMode="auto">
                <a:xfrm>
                  <a:off x="5207000" y="3695701"/>
                  <a:ext cx="46038" cy="53975"/>
                </a:xfrm>
                <a:custGeom>
                  <a:avLst/>
                  <a:gdLst>
                    <a:gd name="T0" fmla="*/ 23 w 29"/>
                    <a:gd name="T1" fmla="*/ 0 h 34"/>
                    <a:gd name="T2" fmla="*/ 29 w 29"/>
                    <a:gd name="T3" fmla="*/ 27 h 34"/>
                    <a:gd name="T4" fmla="*/ 25 w 29"/>
                    <a:gd name="T5" fmla="*/ 29 h 34"/>
                    <a:gd name="T6" fmla="*/ 8 w 29"/>
                    <a:gd name="T7" fmla="*/ 15 h 34"/>
                    <a:gd name="T8" fmla="*/ 12 w 29"/>
                    <a:gd name="T9" fmla="*/ 32 h 34"/>
                    <a:gd name="T10" fmla="*/ 8 w 29"/>
                    <a:gd name="T11" fmla="*/ 34 h 34"/>
                    <a:gd name="T12" fmla="*/ 0 w 29"/>
                    <a:gd name="T13" fmla="*/ 6 h 34"/>
                    <a:gd name="T14" fmla="*/ 6 w 29"/>
                    <a:gd name="T15" fmla="*/ 4 h 34"/>
                    <a:gd name="T16" fmla="*/ 23 w 29"/>
                    <a:gd name="T17" fmla="*/ 19 h 34"/>
                    <a:gd name="T18" fmla="*/ 17 w 29"/>
                    <a:gd name="T19" fmla="*/ 2 h 34"/>
                    <a:gd name="T20" fmla="*/ 23 w 29"/>
                    <a:gd name="T2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34">
                      <a:moveTo>
                        <a:pt x="23" y="0"/>
                      </a:moveTo>
                      <a:lnTo>
                        <a:pt x="29" y="27"/>
                      </a:lnTo>
                      <a:lnTo>
                        <a:pt x="25" y="29"/>
                      </a:lnTo>
                      <a:lnTo>
                        <a:pt x="8" y="15"/>
                      </a:lnTo>
                      <a:lnTo>
                        <a:pt x="12" y="32"/>
                      </a:lnTo>
                      <a:lnTo>
                        <a:pt x="8" y="34"/>
                      </a:lnTo>
                      <a:lnTo>
                        <a:pt x="0" y="6"/>
                      </a:lnTo>
                      <a:lnTo>
                        <a:pt x="6" y="4"/>
                      </a:lnTo>
                      <a:lnTo>
                        <a:pt x="23" y="19"/>
                      </a:lnTo>
                      <a:lnTo>
                        <a:pt x="17"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9" name="iSḷîḋè">
                  <a:extLst>
                    <a:ext uri="{FF2B5EF4-FFF2-40B4-BE49-F238E27FC236}">
                      <a16:creationId xmlns:a16="http://schemas.microsoft.com/office/drawing/2014/main" id="{18DEEE7F-1870-4E0F-A241-41D88666E269}"/>
                    </a:ext>
                  </a:extLst>
                </p:cNvPr>
                <p:cNvSpPr/>
                <p:nvPr/>
              </p:nvSpPr>
              <p:spPr bwMode="auto">
                <a:xfrm>
                  <a:off x="5164138" y="3705226"/>
                  <a:ext cx="36513" cy="50800"/>
                </a:xfrm>
                <a:custGeom>
                  <a:avLst/>
                  <a:gdLst>
                    <a:gd name="T0" fmla="*/ 9 w 11"/>
                    <a:gd name="T1" fmla="*/ 8 h 15"/>
                    <a:gd name="T2" fmla="*/ 8 w 11"/>
                    <a:gd name="T3" fmla="*/ 1 h 15"/>
                    <a:gd name="T4" fmla="*/ 11 w 11"/>
                    <a:gd name="T5" fmla="*/ 0 h 15"/>
                    <a:gd name="T6" fmla="*/ 11 w 11"/>
                    <a:gd name="T7" fmla="*/ 7 h 15"/>
                    <a:gd name="T8" fmla="*/ 11 w 11"/>
                    <a:gd name="T9" fmla="*/ 11 h 15"/>
                    <a:gd name="T10" fmla="*/ 11 w 11"/>
                    <a:gd name="T11" fmla="*/ 13 h 15"/>
                    <a:gd name="T12" fmla="*/ 9 w 11"/>
                    <a:gd name="T13" fmla="*/ 14 h 15"/>
                    <a:gd name="T14" fmla="*/ 7 w 11"/>
                    <a:gd name="T15" fmla="*/ 14 h 15"/>
                    <a:gd name="T16" fmla="*/ 4 w 11"/>
                    <a:gd name="T17" fmla="*/ 14 h 15"/>
                    <a:gd name="T18" fmla="*/ 2 w 11"/>
                    <a:gd name="T19" fmla="*/ 13 h 15"/>
                    <a:gd name="T20" fmla="*/ 1 w 11"/>
                    <a:gd name="T21" fmla="*/ 12 h 15"/>
                    <a:gd name="T22" fmla="*/ 1 w 11"/>
                    <a:gd name="T23" fmla="*/ 8 h 15"/>
                    <a:gd name="T24" fmla="*/ 0 w 11"/>
                    <a:gd name="T25" fmla="*/ 1 h 15"/>
                    <a:gd name="T26" fmla="*/ 3 w 11"/>
                    <a:gd name="T27" fmla="*/ 1 h 15"/>
                    <a:gd name="T28" fmla="*/ 3 w 11"/>
                    <a:gd name="T29" fmla="*/ 8 h 15"/>
                    <a:gd name="T30" fmla="*/ 4 w 11"/>
                    <a:gd name="T31" fmla="*/ 11 h 15"/>
                    <a:gd name="T32" fmla="*/ 4 w 11"/>
                    <a:gd name="T33" fmla="*/ 12 h 15"/>
                    <a:gd name="T34" fmla="*/ 6 w 11"/>
                    <a:gd name="T35" fmla="*/ 12 h 15"/>
                    <a:gd name="T36" fmla="*/ 8 w 11"/>
                    <a:gd name="T37" fmla="*/ 12 h 15"/>
                    <a:gd name="T38" fmla="*/ 9 w 11"/>
                    <a:gd name="T39" fmla="*/ 10 h 15"/>
                    <a:gd name="T40" fmla="*/ 9 w 11"/>
                    <a:gd name="T4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15">
                      <a:moveTo>
                        <a:pt x="9" y="8"/>
                      </a:moveTo>
                      <a:cubicBezTo>
                        <a:pt x="8" y="1"/>
                        <a:pt x="8" y="1"/>
                        <a:pt x="8" y="1"/>
                      </a:cubicBezTo>
                      <a:cubicBezTo>
                        <a:pt x="11" y="0"/>
                        <a:pt x="11" y="0"/>
                        <a:pt x="11" y="0"/>
                      </a:cubicBezTo>
                      <a:cubicBezTo>
                        <a:pt x="11" y="7"/>
                        <a:pt x="11" y="7"/>
                        <a:pt x="11" y="7"/>
                      </a:cubicBezTo>
                      <a:cubicBezTo>
                        <a:pt x="11" y="9"/>
                        <a:pt x="11" y="10"/>
                        <a:pt x="11" y="11"/>
                      </a:cubicBezTo>
                      <a:cubicBezTo>
                        <a:pt x="11" y="12"/>
                        <a:pt x="11" y="12"/>
                        <a:pt x="11" y="13"/>
                      </a:cubicBezTo>
                      <a:cubicBezTo>
                        <a:pt x="10" y="13"/>
                        <a:pt x="10" y="14"/>
                        <a:pt x="9" y="14"/>
                      </a:cubicBezTo>
                      <a:cubicBezTo>
                        <a:pt x="9" y="14"/>
                        <a:pt x="8" y="14"/>
                        <a:pt x="7" y="14"/>
                      </a:cubicBezTo>
                      <a:cubicBezTo>
                        <a:pt x="5" y="15"/>
                        <a:pt x="4" y="15"/>
                        <a:pt x="4" y="14"/>
                      </a:cubicBezTo>
                      <a:cubicBezTo>
                        <a:pt x="3" y="14"/>
                        <a:pt x="2" y="14"/>
                        <a:pt x="2" y="13"/>
                      </a:cubicBezTo>
                      <a:cubicBezTo>
                        <a:pt x="2" y="13"/>
                        <a:pt x="1" y="12"/>
                        <a:pt x="1" y="12"/>
                      </a:cubicBezTo>
                      <a:cubicBezTo>
                        <a:pt x="1" y="11"/>
                        <a:pt x="1" y="10"/>
                        <a:pt x="1" y="8"/>
                      </a:cubicBezTo>
                      <a:cubicBezTo>
                        <a:pt x="0" y="1"/>
                        <a:pt x="0" y="1"/>
                        <a:pt x="0" y="1"/>
                      </a:cubicBezTo>
                      <a:cubicBezTo>
                        <a:pt x="3" y="1"/>
                        <a:pt x="3" y="1"/>
                        <a:pt x="3" y="1"/>
                      </a:cubicBezTo>
                      <a:cubicBezTo>
                        <a:pt x="3" y="8"/>
                        <a:pt x="3" y="8"/>
                        <a:pt x="3" y="8"/>
                      </a:cubicBezTo>
                      <a:cubicBezTo>
                        <a:pt x="3" y="9"/>
                        <a:pt x="3" y="10"/>
                        <a:pt x="4" y="11"/>
                      </a:cubicBezTo>
                      <a:cubicBezTo>
                        <a:pt x="4" y="11"/>
                        <a:pt x="4" y="12"/>
                        <a:pt x="4" y="12"/>
                      </a:cubicBezTo>
                      <a:cubicBezTo>
                        <a:pt x="5" y="12"/>
                        <a:pt x="6" y="12"/>
                        <a:pt x="6" y="12"/>
                      </a:cubicBezTo>
                      <a:cubicBezTo>
                        <a:pt x="7" y="12"/>
                        <a:pt x="8" y="12"/>
                        <a:pt x="8" y="12"/>
                      </a:cubicBezTo>
                      <a:cubicBezTo>
                        <a:pt x="8" y="11"/>
                        <a:pt x="9" y="11"/>
                        <a:pt x="9" y="10"/>
                      </a:cubicBezTo>
                      <a:cubicBezTo>
                        <a:pt x="9" y="10"/>
                        <a:pt x="9" y="9"/>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0" name="iŝlíḋê">
                  <a:extLst>
                    <a:ext uri="{FF2B5EF4-FFF2-40B4-BE49-F238E27FC236}">
                      <a16:creationId xmlns:a16="http://schemas.microsoft.com/office/drawing/2014/main" id="{3E0275F9-985C-4367-8663-A0B97EBC76F7}"/>
                    </a:ext>
                  </a:extLst>
                </p:cNvPr>
                <p:cNvSpPr/>
                <p:nvPr/>
              </p:nvSpPr>
              <p:spPr bwMode="auto">
                <a:xfrm>
                  <a:off x="5091113" y="3705226"/>
                  <a:ext cx="42863" cy="47625"/>
                </a:xfrm>
                <a:custGeom>
                  <a:avLst/>
                  <a:gdLst>
                    <a:gd name="T0" fmla="*/ 9 w 13"/>
                    <a:gd name="T1" fmla="*/ 11 h 14"/>
                    <a:gd name="T2" fmla="*/ 10 w 13"/>
                    <a:gd name="T3" fmla="*/ 9 h 14"/>
                    <a:gd name="T4" fmla="*/ 7 w 13"/>
                    <a:gd name="T5" fmla="*/ 9 h 14"/>
                    <a:gd name="T6" fmla="*/ 7 w 13"/>
                    <a:gd name="T7" fmla="*/ 6 h 14"/>
                    <a:gd name="T8" fmla="*/ 13 w 13"/>
                    <a:gd name="T9" fmla="*/ 7 h 14"/>
                    <a:gd name="T10" fmla="*/ 12 w 13"/>
                    <a:gd name="T11" fmla="*/ 13 h 14"/>
                    <a:gd name="T12" fmla="*/ 9 w 13"/>
                    <a:gd name="T13" fmla="*/ 14 h 14"/>
                    <a:gd name="T14" fmla="*/ 6 w 13"/>
                    <a:gd name="T15" fmla="*/ 14 h 14"/>
                    <a:gd name="T16" fmla="*/ 2 w 13"/>
                    <a:gd name="T17" fmla="*/ 12 h 14"/>
                    <a:gd name="T18" fmla="*/ 0 w 13"/>
                    <a:gd name="T19" fmla="*/ 9 h 14"/>
                    <a:gd name="T20" fmla="*/ 0 w 13"/>
                    <a:gd name="T21" fmla="*/ 6 h 14"/>
                    <a:gd name="T22" fmla="*/ 2 w 13"/>
                    <a:gd name="T23" fmla="*/ 2 h 14"/>
                    <a:gd name="T24" fmla="*/ 5 w 13"/>
                    <a:gd name="T25" fmla="*/ 0 h 14"/>
                    <a:gd name="T26" fmla="*/ 8 w 13"/>
                    <a:gd name="T27" fmla="*/ 0 h 14"/>
                    <a:gd name="T28" fmla="*/ 12 w 13"/>
                    <a:gd name="T29" fmla="*/ 2 h 14"/>
                    <a:gd name="T30" fmla="*/ 13 w 13"/>
                    <a:gd name="T31" fmla="*/ 5 h 14"/>
                    <a:gd name="T32" fmla="*/ 10 w 13"/>
                    <a:gd name="T33" fmla="*/ 5 h 14"/>
                    <a:gd name="T34" fmla="*/ 9 w 13"/>
                    <a:gd name="T35" fmla="*/ 3 h 14"/>
                    <a:gd name="T36" fmla="*/ 8 w 13"/>
                    <a:gd name="T37" fmla="*/ 2 h 14"/>
                    <a:gd name="T38" fmla="*/ 5 w 13"/>
                    <a:gd name="T39" fmla="*/ 3 h 14"/>
                    <a:gd name="T40" fmla="*/ 3 w 13"/>
                    <a:gd name="T41" fmla="*/ 6 h 14"/>
                    <a:gd name="T42" fmla="*/ 4 w 13"/>
                    <a:gd name="T43" fmla="*/ 10 h 14"/>
                    <a:gd name="T44" fmla="*/ 6 w 13"/>
                    <a:gd name="T45" fmla="*/ 11 h 14"/>
                    <a:gd name="T46" fmla="*/ 8 w 13"/>
                    <a:gd name="T47" fmla="*/ 11 h 14"/>
                    <a:gd name="T48" fmla="*/ 9 w 13"/>
                    <a:gd name="T49"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14">
                      <a:moveTo>
                        <a:pt x="9" y="11"/>
                      </a:moveTo>
                      <a:cubicBezTo>
                        <a:pt x="10" y="9"/>
                        <a:pt x="10" y="9"/>
                        <a:pt x="10" y="9"/>
                      </a:cubicBezTo>
                      <a:cubicBezTo>
                        <a:pt x="7" y="9"/>
                        <a:pt x="7" y="9"/>
                        <a:pt x="7" y="9"/>
                      </a:cubicBezTo>
                      <a:cubicBezTo>
                        <a:pt x="7" y="6"/>
                        <a:pt x="7" y="6"/>
                        <a:pt x="7" y="6"/>
                      </a:cubicBezTo>
                      <a:cubicBezTo>
                        <a:pt x="13" y="7"/>
                        <a:pt x="13" y="7"/>
                        <a:pt x="13" y="7"/>
                      </a:cubicBezTo>
                      <a:cubicBezTo>
                        <a:pt x="12" y="13"/>
                        <a:pt x="12" y="13"/>
                        <a:pt x="12" y="13"/>
                      </a:cubicBezTo>
                      <a:cubicBezTo>
                        <a:pt x="11" y="13"/>
                        <a:pt x="10" y="13"/>
                        <a:pt x="9" y="14"/>
                      </a:cubicBezTo>
                      <a:cubicBezTo>
                        <a:pt x="8" y="14"/>
                        <a:pt x="7" y="14"/>
                        <a:pt x="6" y="14"/>
                      </a:cubicBezTo>
                      <a:cubicBezTo>
                        <a:pt x="5" y="14"/>
                        <a:pt x="3" y="13"/>
                        <a:pt x="2" y="12"/>
                      </a:cubicBezTo>
                      <a:cubicBezTo>
                        <a:pt x="1" y="12"/>
                        <a:pt x="1" y="11"/>
                        <a:pt x="0" y="9"/>
                      </a:cubicBezTo>
                      <a:cubicBezTo>
                        <a:pt x="0" y="8"/>
                        <a:pt x="0" y="7"/>
                        <a:pt x="0" y="6"/>
                      </a:cubicBezTo>
                      <a:cubicBezTo>
                        <a:pt x="0" y="4"/>
                        <a:pt x="1" y="3"/>
                        <a:pt x="2" y="2"/>
                      </a:cubicBezTo>
                      <a:cubicBezTo>
                        <a:pt x="2" y="1"/>
                        <a:pt x="3" y="1"/>
                        <a:pt x="5" y="0"/>
                      </a:cubicBezTo>
                      <a:cubicBezTo>
                        <a:pt x="6" y="0"/>
                        <a:pt x="7" y="0"/>
                        <a:pt x="8" y="0"/>
                      </a:cubicBezTo>
                      <a:cubicBezTo>
                        <a:pt x="10" y="0"/>
                        <a:pt x="11" y="1"/>
                        <a:pt x="12" y="2"/>
                      </a:cubicBezTo>
                      <a:cubicBezTo>
                        <a:pt x="13" y="2"/>
                        <a:pt x="13" y="3"/>
                        <a:pt x="13" y="5"/>
                      </a:cubicBezTo>
                      <a:cubicBezTo>
                        <a:pt x="10" y="5"/>
                        <a:pt x="10" y="5"/>
                        <a:pt x="10" y="5"/>
                      </a:cubicBezTo>
                      <a:cubicBezTo>
                        <a:pt x="10" y="4"/>
                        <a:pt x="10" y="4"/>
                        <a:pt x="9" y="3"/>
                      </a:cubicBezTo>
                      <a:cubicBezTo>
                        <a:pt x="9" y="3"/>
                        <a:pt x="8" y="2"/>
                        <a:pt x="8" y="2"/>
                      </a:cubicBezTo>
                      <a:cubicBezTo>
                        <a:pt x="6" y="2"/>
                        <a:pt x="5" y="2"/>
                        <a:pt x="5" y="3"/>
                      </a:cubicBezTo>
                      <a:cubicBezTo>
                        <a:pt x="4" y="4"/>
                        <a:pt x="3" y="5"/>
                        <a:pt x="3" y="6"/>
                      </a:cubicBezTo>
                      <a:cubicBezTo>
                        <a:pt x="3" y="8"/>
                        <a:pt x="3" y="9"/>
                        <a:pt x="4" y="10"/>
                      </a:cubicBezTo>
                      <a:cubicBezTo>
                        <a:pt x="4" y="11"/>
                        <a:pt x="5" y="11"/>
                        <a:pt x="6" y="11"/>
                      </a:cubicBezTo>
                      <a:cubicBezTo>
                        <a:pt x="7" y="12"/>
                        <a:pt x="7" y="12"/>
                        <a:pt x="8" y="11"/>
                      </a:cubicBezTo>
                      <a:cubicBezTo>
                        <a:pt x="9" y="11"/>
                        <a:pt x="9" y="11"/>
                        <a:pt x="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1" name="íṥḷïdé">
                  <a:extLst>
                    <a:ext uri="{FF2B5EF4-FFF2-40B4-BE49-F238E27FC236}">
                      <a16:creationId xmlns:a16="http://schemas.microsoft.com/office/drawing/2014/main" id="{B4E0CD53-43BA-4701-B695-9B41B8567070}"/>
                    </a:ext>
                  </a:extLst>
                </p:cNvPr>
                <p:cNvSpPr/>
                <p:nvPr/>
              </p:nvSpPr>
              <p:spPr bwMode="auto">
                <a:xfrm>
                  <a:off x="5038725" y="3689351"/>
                  <a:ext cx="49213" cy="52388"/>
                </a:xfrm>
                <a:custGeom>
                  <a:avLst/>
                  <a:gdLst>
                    <a:gd name="T0" fmla="*/ 21 w 31"/>
                    <a:gd name="T1" fmla="*/ 23 h 33"/>
                    <a:gd name="T2" fmla="*/ 27 w 31"/>
                    <a:gd name="T3" fmla="*/ 6 h 33"/>
                    <a:gd name="T4" fmla="*/ 31 w 31"/>
                    <a:gd name="T5" fmla="*/ 8 h 33"/>
                    <a:gd name="T6" fmla="*/ 23 w 31"/>
                    <a:gd name="T7" fmla="*/ 33 h 33"/>
                    <a:gd name="T8" fmla="*/ 16 w 31"/>
                    <a:gd name="T9" fmla="*/ 31 h 33"/>
                    <a:gd name="T10" fmla="*/ 12 w 31"/>
                    <a:gd name="T11" fmla="*/ 10 h 33"/>
                    <a:gd name="T12" fmla="*/ 6 w 31"/>
                    <a:gd name="T13" fmla="*/ 29 h 33"/>
                    <a:gd name="T14" fmla="*/ 0 w 31"/>
                    <a:gd name="T15" fmla="*/ 27 h 33"/>
                    <a:gd name="T16" fmla="*/ 10 w 31"/>
                    <a:gd name="T17" fmla="*/ 0 h 33"/>
                    <a:gd name="T18" fmla="*/ 14 w 31"/>
                    <a:gd name="T19" fmla="*/ 2 h 33"/>
                    <a:gd name="T20" fmla="*/ 21 w 31"/>
                    <a:gd name="T21"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33">
                      <a:moveTo>
                        <a:pt x="21" y="23"/>
                      </a:moveTo>
                      <a:lnTo>
                        <a:pt x="27" y="6"/>
                      </a:lnTo>
                      <a:lnTo>
                        <a:pt x="31" y="8"/>
                      </a:lnTo>
                      <a:lnTo>
                        <a:pt x="23" y="33"/>
                      </a:lnTo>
                      <a:lnTo>
                        <a:pt x="16" y="31"/>
                      </a:lnTo>
                      <a:lnTo>
                        <a:pt x="12" y="10"/>
                      </a:lnTo>
                      <a:lnTo>
                        <a:pt x="6" y="29"/>
                      </a:lnTo>
                      <a:lnTo>
                        <a:pt x="0" y="27"/>
                      </a:lnTo>
                      <a:lnTo>
                        <a:pt x="10" y="0"/>
                      </a:lnTo>
                      <a:lnTo>
                        <a:pt x="14" y="2"/>
                      </a:lnTo>
                      <a:lnTo>
                        <a:pt x="2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2" name="î$1ïdé">
                  <a:extLst>
                    <a:ext uri="{FF2B5EF4-FFF2-40B4-BE49-F238E27FC236}">
                      <a16:creationId xmlns:a16="http://schemas.microsoft.com/office/drawing/2014/main" id="{89EAF322-8B34-40EB-9B6B-5FB2112C2C89}"/>
                    </a:ext>
                  </a:extLst>
                </p:cNvPr>
                <p:cNvSpPr/>
                <p:nvPr/>
              </p:nvSpPr>
              <p:spPr bwMode="auto">
                <a:xfrm>
                  <a:off x="4995863" y="3671888"/>
                  <a:ext cx="46038" cy="47625"/>
                </a:xfrm>
                <a:custGeom>
                  <a:avLst/>
                  <a:gdLst>
                    <a:gd name="T0" fmla="*/ 6 w 14"/>
                    <a:gd name="T1" fmla="*/ 3 h 14"/>
                    <a:gd name="T2" fmla="*/ 4 w 14"/>
                    <a:gd name="T3" fmla="*/ 5 h 14"/>
                    <a:gd name="T4" fmla="*/ 3 w 14"/>
                    <a:gd name="T5" fmla="*/ 9 h 14"/>
                    <a:gd name="T6" fmla="*/ 5 w 14"/>
                    <a:gd name="T7" fmla="*/ 11 h 14"/>
                    <a:gd name="T8" fmla="*/ 7 w 14"/>
                    <a:gd name="T9" fmla="*/ 11 h 14"/>
                    <a:gd name="T10" fmla="*/ 10 w 14"/>
                    <a:gd name="T11" fmla="*/ 9 h 14"/>
                    <a:gd name="T12" fmla="*/ 11 w 14"/>
                    <a:gd name="T13" fmla="*/ 6 h 14"/>
                    <a:gd name="T14" fmla="*/ 9 w 14"/>
                    <a:gd name="T15" fmla="*/ 3 h 14"/>
                    <a:gd name="T16" fmla="*/ 6 w 14"/>
                    <a:gd name="T17" fmla="*/ 3 h 14"/>
                    <a:gd name="T18" fmla="*/ 8 w 14"/>
                    <a:gd name="T19" fmla="*/ 14 h 14"/>
                    <a:gd name="T20" fmla="*/ 3 w 14"/>
                    <a:gd name="T21" fmla="*/ 13 h 14"/>
                    <a:gd name="T22" fmla="*/ 0 w 14"/>
                    <a:gd name="T23" fmla="*/ 9 h 14"/>
                    <a:gd name="T24" fmla="*/ 1 w 14"/>
                    <a:gd name="T25" fmla="*/ 4 h 14"/>
                    <a:gd name="T26" fmla="*/ 4 w 14"/>
                    <a:gd name="T27" fmla="*/ 1 h 14"/>
                    <a:gd name="T28" fmla="*/ 6 w 14"/>
                    <a:gd name="T29" fmla="*/ 0 h 14"/>
                    <a:gd name="T30" fmla="*/ 8 w 14"/>
                    <a:gd name="T31" fmla="*/ 0 h 14"/>
                    <a:gd name="T32" fmla="*/ 11 w 14"/>
                    <a:gd name="T33" fmla="*/ 1 h 14"/>
                    <a:gd name="T34" fmla="*/ 14 w 14"/>
                    <a:gd name="T35" fmla="*/ 5 h 14"/>
                    <a:gd name="T36" fmla="*/ 13 w 14"/>
                    <a:gd name="T37" fmla="*/ 11 h 14"/>
                    <a:gd name="T38" fmla="*/ 8 w 14"/>
                    <a:gd name="T3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4">
                      <a:moveTo>
                        <a:pt x="6" y="3"/>
                      </a:moveTo>
                      <a:cubicBezTo>
                        <a:pt x="5" y="3"/>
                        <a:pt x="5" y="4"/>
                        <a:pt x="4" y="5"/>
                      </a:cubicBezTo>
                      <a:cubicBezTo>
                        <a:pt x="3" y="6"/>
                        <a:pt x="3" y="8"/>
                        <a:pt x="3" y="9"/>
                      </a:cubicBezTo>
                      <a:cubicBezTo>
                        <a:pt x="3" y="10"/>
                        <a:pt x="4" y="11"/>
                        <a:pt x="5" y="11"/>
                      </a:cubicBezTo>
                      <a:cubicBezTo>
                        <a:pt x="5" y="12"/>
                        <a:pt x="6" y="12"/>
                        <a:pt x="7" y="11"/>
                      </a:cubicBezTo>
                      <a:cubicBezTo>
                        <a:pt x="8" y="11"/>
                        <a:pt x="9" y="10"/>
                        <a:pt x="10" y="9"/>
                      </a:cubicBezTo>
                      <a:cubicBezTo>
                        <a:pt x="11" y="8"/>
                        <a:pt x="11" y="7"/>
                        <a:pt x="11" y="6"/>
                      </a:cubicBezTo>
                      <a:cubicBezTo>
                        <a:pt x="11" y="5"/>
                        <a:pt x="10" y="4"/>
                        <a:pt x="9" y="3"/>
                      </a:cubicBezTo>
                      <a:cubicBezTo>
                        <a:pt x="8" y="3"/>
                        <a:pt x="7" y="2"/>
                        <a:pt x="6" y="3"/>
                      </a:cubicBezTo>
                      <a:close/>
                      <a:moveTo>
                        <a:pt x="8" y="14"/>
                      </a:moveTo>
                      <a:cubicBezTo>
                        <a:pt x="7" y="14"/>
                        <a:pt x="5" y="14"/>
                        <a:pt x="3" y="13"/>
                      </a:cubicBezTo>
                      <a:cubicBezTo>
                        <a:pt x="2" y="12"/>
                        <a:pt x="1" y="11"/>
                        <a:pt x="0" y="9"/>
                      </a:cubicBezTo>
                      <a:cubicBezTo>
                        <a:pt x="0" y="7"/>
                        <a:pt x="0" y="6"/>
                        <a:pt x="1" y="4"/>
                      </a:cubicBezTo>
                      <a:cubicBezTo>
                        <a:pt x="2" y="3"/>
                        <a:pt x="3" y="2"/>
                        <a:pt x="4" y="1"/>
                      </a:cubicBezTo>
                      <a:cubicBezTo>
                        <a:pt x="4" y="1"/>
                        <a:pt x="5" y="0"/>
                        <a:pt x="6" y="0"/>
                      </a:cubicBezTo>
                      <a:cubicBezTo>
                        <a:pt x="6" y="0"/>
                        <a:pt x="7" y="0"/>
                        <a:pt x="8" y="0"/>
                      </a:cubicBezTo>
                      <a:cubicBezTo>
                        <a:pt x="9" y="0"/>
                        <a:pt x="10" y="1"/>
                        <a:pt x="11" y="1"/>
                      </a:cubicBezTo>
                      <a:cubicBezTo>
                        <a:pt x="12" y="2"/>
                        <a:pt x="13" y="4"/>
                        <a:pt x="14" y="5"/>
                      </a:cubicBezTo>
                      <a:cubicBezTo>
                        <a:pt x="14" y="7"/>
                        <a:pt x="14" y="9"/>
                        <a:pt x="13" y="11"/>
                      </a:cubicBezTo>
                      <a:cubicBezTo>
                        <a:pt x="11" y="12"/>
                        <a:pt x="10" y="13"/>
                        <a:pt x="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3" name="ïşľîḑe">
                  <a:extLst>
                    <a:ext uri="{FF2B5EF4-FFF2-40B4-BE49-F238E27FC236}">
                      <a16:creationId xmlns:a16="http://schemas.microsoft.com/office/drawing/2014/main" id="{03AA5535-387A-4FDA-8899-CAE66C957319}"/>
                    </a:ext>
                  </a:extLst>
                </p:cNvPr>
                <p:cNvSpPr/>
                <p:nvPr/>
              </p:nvSpPr>
              <p:spPr bwMode="auto">
                <a:xfrm>
                  <a:off x="4948238" y="3638551"/>
                  <a:ext cx="50800" cy="50800"/>
                </a:xfrm>
                <a:custGeom>
                  <a:avLst/>
                  <a:gdLst>
                    <a:gd name="T0" fmla="*/ 9 w 15"/>
                    <a:gd name="T1" fmla="*/ 3 h 15"/>
                    <a:gd name="T2" fmla="*/ 3 w 15"/>
                    <a:gd name="T3" fmla="*/ 10 h 15"/>
                    <a:gd name="T4" fmla="*/ 5 w 15"/>
                    <a:gd name="T5" fmla="*/ 11 h 15"/>
                    <a:gd name="T6" fmla="*/ 6 w 15"/>
                    <a:gd name="T7" fmla="*/ 12 h 15"/>
                    <a:gd name="T8" fmla="*/ 7 w 15"/>
                    <a:gd name="T9" fmla="*/ 13 h 15"/>
                    <a:gd name="T10" fmla="*/ 9 w 15"/>
                    <a:gd name="T11" fmla="*/ 12 h 15"/>
                    <a:gd name="T12" fmla="*/ 11 w 15"/>
                    <a:gd name="T13" fmla="*/ 10 h 15"/>
                    <a:gd name="T14" fmla="*/ 12 w 15"/>
                    <a:gd name="T15" fmla="*/ 8 h 15"/>
                    <a:gd name="T16" fmla="*/ 12 w 15"/>
                    <a:gd name="T17" fmla="*/ 7 h 15"/>
                    <a:gd name="T18" fmla="*/ 12 w 15"/>
                    <a:gd name="T19" fmla="*/ 6 h 15"/>
                    <a:gd name="T20" fmla="*/ 10 w 15"/>
                    <a:gd name="T21" fmla="*/ 4 h 15"/>
                    <a:gd name="T22" fmla="*/ 9 w 15"/>
                    <a:gd name="T23" fmla="*/ 3 h 15"/>
                    <a:gd name="T24" fmla="*/ 11 w 15"/>
                    <a:gd name="T25" fmla="*/ 14 h 15"/>
                    <a:gd name="T26" fmla="*/ 8 w 15"/>
                    <a:gd name="T27" fmla="*/ 15 h 15"/>
                    <a:gd name="T28" fmla="*/ 6 w 15"/>
                    <a:gd name="T29" fmla="*/ 15 h 15"/>
                    <a:gd name="T30" fmla="*/ 4 w 15"/>
                    <a:gd name="T31" fmla="*/ 13 h 15"/>
                    <a:gd name="T32" fmla="*/ 0 w 15"/>
                    <a:gd name="T33" fmla="*/ 10 h 15"/>
                    <a:gd name="T34" fmla="*/ 9 w 15"/>
                    <a:gd name="T35" fmla="*/ 0 h 15"/>
                    <a:gd name="T36" fmla="*/ 12 w 15"/>
                    <a:gd name="T37" fmla="*/ 3 h 15"/>
                    <a:gd name="T38" fmla="*/ 14 w 15"/>
                    <a:gd name="T39" fmla="*/ 5 h 15"/>
                    <a:gd name="T40" fmla="*/ 15 w 15"/>
                    <a:gd name="T41" fmla="*/ 7 h 15"/>
                    <a:gd name="T42" fmla="*/ 14 w 15"/>
                    <a:gd name="T43" fmla="*/ 10 h 15"/>
                    <a:gd name="T44" fmla="*/ 13 w 15"/>
                    <a:gd name="T45" fmla="*/ 12 h 15"/>
                    <a:gd name="T46" fmla="*/ 11 w 15"/>
                    <a:gd name="T4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 h="15">
                      <a:moveTo>
                        <a:pt x="9" y="3"/>
                      </a:moveTo>
                      <a:cubicBezTo>
                        <a:pt x="3" y="10"/>
                        <a:pt x="3" y="10"/>
                        <a:pt x="3" y="10"/>
                      </a:cubicBezTo>
                      <a:cubicBezTo>
                        <a:pt x="5" y="11"/>
                        <a:pt x="5" y="11"/>
                        <a:pt x="5" y="11"/>
                      </a:cubicBezTo>
                      <a:cubicBezTo>
                        <a:pt x="5" y="12"/>
                        <a:pt x="6" y="12"/>
                        <a:pt x="6" y="12"/>
                      </a:cubicBezTo>
                      <a:cubicBezTo>
                        <a:pt x="7" y="13"/>
                        <a:pt x="7" y="13"/>
                        <a:pt x="7" y="13"/>
                      </a:cubicBezTo>
                      <a:cubicBezTo>
                        <a:pt x="8" y="13"/>
                        <a:pt x="8" y="13"/>
                        <a:pt x="9" y="12"/>
                      </a:cubicBezTo>
                      <a:cubicBezTo>
                        <a:pt x="9" y="12"/>
                        <a:pt x="10" y="11"/>
                        <a:pt x="11" y="10"/>
                      </a:cubicBezTo>
                      <a:cubicBezTo>
                        <a:pt x="11" y="10"/>
                        <a:pt x="12" y="9"/>
                        <a:pt x="12" y="8"/>
                      </a:cubicBezTo>
                      <a:cubicBezTo>
                        <a:pt x="12" y="8"/>
                        <a:pt x="12" y="7"/>
                        <a:pt x="12" y="7"/>
                      </a:cubicBezTo>
                      <a:cubicBezTo>
                        <a:pt x="12" y="7"/>
                        <a:pt x="12" y="6"/>
                        <a:pt x="12" y="6"/>
                      </a:cubicBezTo>
                      <a:cubicBezTo>
                        <a:pt x="11" y="5"/>
                        <a:pt x="11" y="5"/>
                        <a:pt x="10" y="4"/>
                      </a:cubicBezTo>
                      <a:cubicBezTo>
                        <a:pt x="9" y="3"/>
                        <a:pt x="9" y="3"/>
                        <a:pt x="9" y="3"/>
                      </a:cubicBezTo>
                      <a:close/>
                      <a:moveTo>
                        <a:pt x="11" y="14"/>
                      </a:moveTo>
                      <a:cubicBezTo>
                        <a:pt x="10" y="15"/>
                        <a:pt x="9" y="15"/>
                        <a:pt x="8" y="15"/>
                      </a:cubicBezTo>
                      <a:cubicBezTo>
                        <a:pt x="7" y="15"/>
                        <a:pt x="7" y="15"/>
                        <a:pt x="6" y="15"/>
                      </a:cubicBezTo>
                      <a:cubicBezTo>
                        <a:pt x="5" y="14"/>
                        <a:pt x="4" y="14"/>
                        <a:pt x="4" y="13"/>
                      </a:cubicBezTo>
                      <a:cubicBezTo>
                        <a:pt x="0" y="10"/>
                        <a:pt x="0" y="10"/>
                        <a:pt x="0" y="10"/>
                      </a:cubicBezTo>
                      <a:cubicBezTo>
                        <a:pt x="9" y="0"/>
                        <a:pt x="9" y="0"/>
                        <a:pt x="9" y="0"/>
                      </a:cubicBezTo>
                      <a:cubicBezTo>
                        <a:pt x="12" y="3"/>
                        <a:pt x="12" y="3"/>
                        <a:pt x="12" y="3"/>
                      </a:cubicBezTo>
                      <a:cubicBezTo>
                        <a:pt x="13" y="4"/>
                        <a:pt x="14" y="4"/>
                        <a:pt x="14" y="5"/>
                      </a:cubicBezTo>
                      <a:cubicBezTo>
                        <a:pt x="15" y="6"/>
                        <a:pt x="15" y="6"/>
                        <a:pt x="15" y="7"/>
                      </a:cubicBezTo>
                      <a:cubicBezTo>
                        <a:pt x="15" y="8"/>
                        <a:pt x="15" y="9"/>
                        <a:pt x="14" y="10"/>
                      </a:cubicBezTo>
                      <a:cubicBezTo>
                        <a:pt x="14" y="10"/>
                        <a:pt x="14" y="11"/>
                        <a:pt x="13" y="12"/>
                      </a:cubicBezTo>
                      <a:cubicBezTo>
                        <a:pt x="12" y="13"/>
                        <a:pt x="11" y="14"/>
                        <a:pt x="1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4" name="ïšlïḑe">
                  <a:extLst>
                    <a:ext uri="{FF2B5EF4-FFF2-40B4-BE49-F238E27FC236}">
                      <a16:creationId xmlns:a16="http://schemas.microsoft.com/office/drawing/2014/main" id="{B54CDCE6-E83F-4D4E-8798-B200363D9241}"/>
                    </a:ext>
                  </a:extLst>
                </p:cNvPr>
                <p:cNvSpPr/>
                <p:nvPr/>
              </p:nvSpPr>
              <p:spPr bwMode="auto">
                <a:xfrm>
                  <a:off x="4913313" y="3605213"/>
                  <a:ext cx="58738" cy="57150"/>
                </a:xfrm>
                <a:custGeom>
                  <a:avLst/>
                  <a:gdLst>
                    <a:gd name="T0" fmla="*/ 37 w 37"/>
                    <a:gd name="T1" fmla="*/ 17 h 36"/>
                    <a:gd name="T2" fmla="*/ 14 w 37"/>
                    <a:gd name="T3" fmla="*/ 36 h 36"/>
                    <a:gd name="T4" fmla="*/ 10 w 37"/>
                    <a:gd name="T5" fmla="*/ 32 h 36"/>
                    <a:gd name="T6" fmla="*/ 18 w 37"/>
                    <a:gd name="T7" fmla="*/ 11 h 36"/>
                    <a:gd name="T8" fmla="*/ 4 w 37"/>
                    <a:gd name="T9" fmla="*/ 21 h 36"/>
                    <a:gd name="T10" fmla="*/ 0 w 37"/>
                    <a:gd name="T11" fmla="*/ 19 h 36"/>
                    <a:gd name="T12" fmla="*/ 20 w 37"/>
                    <a:gd name="T13" fmla="*/ 0 h 36"/>
                    <a:gd name="T14" fmla="*/ 25 w 37"/>
                    <a:gd name="T15" fmla="*/ 5 h 36"/>
                    <a:gd name="T16" fmla="*/ 18 w 37"/>
                    <a:gd name="T17" fmla="*/ 26 h 36"/>
                    <a:gd name="T18" fmla="*/ 33 w 37"/>
                    <a:gd name="T19" fmla="*/ 13 h 36"/>
                    <a:gd name="T20" fmla="*/ 37 w 37"/>
                    <a:gd name="T21" fmla="*/ 1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36">
                      <a:moveTo>
                        <a:pt x="37" y="17"/>
                      </a:moveTo>
                      <a:lnTo>
                        <a:pt x="14" y="36"/>
                      </a:lnTo>
                      <a:lnTo>
                        <a:pt x="10" y="32"/>
                      </a:lnTo>
                      <a:lnTo>
                        <a:pt x="18" y="11"/>
                      </a:lnTo>
                      <a:lnTo>
                        <a:pt x="4" y="21"/>
                      </a:lnTo>
                      <a:lnTo>
                        <a:pt x="0" y="19"/>
                      </a:lnTo>
                      <a:lnTo>
                        <a:pt x="20" y="0"/>
                      </a:lnTo>
                      <a:lnTo>
                        <a:pt x="25" y="5"/>
                      </a:lnTo>
                      <a:lnTo>
                        <a:pt x="18" y="26"/>
                      </a:lnTo>
                      <a:lnTo>
                        <a:pt x="33" y="13"/>
                      </a:lnTo>
                      <a:lnTo>
                        <a:pt x="3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5" name="îṣḻîḋé">
                  <a:extLst>
                    <a:ext uri="{FF2B5EF4-FFF2-40B4-BE49-F238E27FC236}">
                      <a16:creationId xmlns:a16="http://schemas.microsoft.com/office/drawing/2014/main" id="{A3B76F2B-118A-49B4-B651-2753F8BDF378}"/>
                    </a:ext>
                  </a:extLst>
                </p:cNvPr>
                <p:cNvSpPr/>
                <p:nvPr/>
              </p:nvSpPr>
              <p:spPr bwMode="auto">
                <a:xfrm>
                  <a:off x="4883150" y="3579813"/>
                  <a:ext cx="52388" cy="46038"/>
                </a:xfrm>
                <a:custGeom>
                  <a:avLst/>
                  <a:gdLst>
                    <a:gd name="T0" fmla="*/ 0 w 33"/>
                    <a:gd name="T1" fmla="*/ 4 h 29"/>
                    <a:gd name="T2" fmla="*/ 31 w 33"/>
                    <a:gd name="T3" fmla="*/ 0 h 29"/>
                    <a:gd name="T4" fmla="*/ 33 w 33"/>
                    <a:gd name="T5" fmla="*/ 4 h 29"/>
                    <a:gd name="T6" fmla="*/ 14 w 33"/>
                    <a:gd name="T7" fmla="*/ 29 h 29"/>
                    <a:gd name="T8" fmla="*/ 10 w 33"/>
                    <a:gd name="T9" fmla="*/ 23 h 29"/>
                    <a:gd name="T10" fmla="*/ 16 w 33"/>
                    <a:gd name="T11" fmla="*/ 16 h 29"/>
                    <a:gd name="T12" fmla="*/ 10 w 33"/>
                    <a:gd name="T13" fmla="*/ 8 h 29"/>
                    <a:gd name="T14" fmla="*/ 4 w 33"/>
                    <a:gd name="T15" fmla="*/ 8 h 29"/>
                    <a:gd name="T16" fmla="*/ 0 w 33"/>
                    <a:gd name="T17" fmla="*/ 4 h 29"/>
                    <a:gd name="T18" fmla="*/ 0 w 33"/>
                    <a:gd name="T19" fmla="*/ 4 h 29"/>
                    <a:gd name="T20" fmla="*/ 19 w 33"/>
                    <a:gd name="T21" fmla="*/ 14 h 29"/>
                    <a:gd name="T22" fmla="*/ 27 w 33"/>
                    <a:gd name="T23" fmla="*/ 4 h 29"/>
                    <a:gd name="T24" fmla="*/ 14 w 33"/>
                    <a:gd name="T25" fmla="*/ 6 h 29"/>
                    <a:gd name="T26" fmla="*/ 19 w 33"/>
                    <a:gd name="T27"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9">
                      <a:moveTo>
                        <a:pt x="0" y="4"/>
                      </a:moveTo>
                      <a:lnTo>
                        <a:pt x="31" y="0"/>
                      </a:lnTo>
                      <a:lnTo>
                        <a:pt x="33" y="4"/>
                      </a:lnTo>
                      <a:lnTo>
                        <a:pt x="14" y="29"/>
                      </a:lnTo>
                      <a:lnTo>
                        <a:pt x="10" y="23"/>
                      </a:lnTo>
                      <a:lnTo>
                        <a:pt x="16" y="16"/>
                      </a:lnTo>
                      <a:lnTo>
                        <a:pt x="10" y="8"/>
                      </a:lnTo>
                      <a:lnTo>
                        <a:pt x="4" y="8"/>
                      </a:lnTo>
                      <a:lnTo>
                        <a:pt x="0" y="4"/>
                      </a:lnTo>
                      <a:lnTo>
                        <a:pt x="0" y="4"/>
                      </a:lnTo>
                      <a:close/>
                      <a:moveTo>
                        <a:pt x="19" y="14"/>
                      </a:moveTo>
                      <a:lnTo>
                        <a:pt x="27" y="4"/>
                      </a:lnTo>
                      <a:lnTo>
                        <a:pt x="14" y="6"/>
                      </a:lnTo>
                      <a:lnTo>
                        <a:pt x="19"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6" name="îSļïde">
                  <a:extLst>
                    <a:ext uri="{FF2B5EF4-FFF2-40B4-BE49-F238E27FC236}">
                      <a16:creationId xmlns:a16="http://schemas.microsoft.com/office/drawing/2014/main" id="{BFA72FB4-F65F-4201-A414-C368D209EDF1}"/>
                    </a:ext>
                  </a:extLst>
                </p:cNvPr>
                <p:cNvSpPr/>
                <p:nvPr/>
              </p:nvSpPr>
              <p:spPr bwMode="auto">
                <a:xfrm>
                  <a:off x="4865688" y="3525838"/>
                  <a:ext cx="53975" cy="49213"/>
                </a:xfrm>
                <a:custGeom>
                  <a:avLst/>
                  <a:gdLst>
                    <a:gd name="T0" fmla="*/ 15 w 34"/>
                    <a:gd name="T1" fmla="*/ 10 h 31"/>
                    <a:gd name="T2" fmla="*/ 2 w 34"/>
                    <a:gd name="T3" fmla="*/ 15 h 31"/>
                    <a:gd name="T4" fmla="*/ 0 w 34"/>
                    <a:gd name="T5" fmla="*/ 8 h 31"/>
                    <a:gd name="T6" fmla="*/ 27 w 34"/>
                    <a:gd name="T7" fmla="*/ 0 h 31"/>
                    <a:gd name="T8" fmla="*/ 30 w 34"/>
                    <a:gd name="T9" fmla="*/ 4 h 31"/>
                    <a:gd name="T10" fmla="*/ 19 w 34"/>
                    <a:gd name="T11" fmla="*/ 8 h 31"/>
                    <a:gd name="T12" fmla="*/ 21 w 34"/>
                    <a:gd name="T13" fmla="*/ 19 h 31"/>
                    <a:gd name="T14" fmla="*/ 34 w 34"/>
                    <a:gd name="T15" fmla="*/ 15 h 31"/>
                    <a:gd name="T16" fmla="*/ 34 w 34"/>
                    <a:gd name="T17" fmla="*/ 21 h 31"/>
                    <a:gd name="T18" fmla="*/ 9 w 34"/>
                    <a:gd name="T19" fmla="*/ 31 h 31"/>
                    <a:gd name="T20" fmla="*/ 7 w 34"/>
                    <a:gd name="T21" fmla="*/ 25 h 31"/>
                    <a:gd name="T22" fmla="*/ 17 w 34"/>
                    <a:gd name="T23" fmla="*/ 21 h 31"/>
                    <a:gd name="T24" fmla="*/ 15 w 34"/>
                    <a:gd name="T25"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31">
                      <a:moveTo>
                        <a:pt x="15" y="10"/>
                      </a:moveTo>
                      <a:lnTo>
                        <a:pt x="2" y="15"/>
                      </a:lnTo>
                      <a:lnTo>
                        <a:pt x="0" y="8"/>
                      </a:lnTo>
                      <a:lnTo>
                        <a:pt x="27" y="0"/>
                      </a:lnTo>
                      <a:lnTo>
                        <a:pt x="30" y="4"/>
                      </a:lnTo>
                      <a:lnTo>
                        <a:pt x="19" y="8"/>
                      </a:lnTo>
                      <a:lnTo>
                        <a:pt x="21" y="19"/>
                      </a:lnTo>
                      <a:lnTo>
                        <a:pt x="34" y="15"/>
                      </a:lnTo>
                      <a:lnTo>
                        <a:pt x="34" y="21"/>
                      </a:lnTo>
                      <a:lnTo>
                        <a:pt x="9" y="31"/>
                      </a:lnTo>
                      <a:lnTo>
                        <a:pt x="7" y="25"/>
                      </a:lnTo>
                      <a:lnTo>
                        <a:pt x="17" y="21"/>
                      </a:lnTo>
                      <a:lnTo>
                        <a:pt x="15"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7" name="íṧlíḓê">
                  <a:extLst>
                    <a:ext uri="{FF2B5EF4-FFF2-40B4-BE49-F238E27FC236}">
                      <a16:creationId xmlns:a16="http://schemas.microsoft.com/office/drawing/2014/main" id="{F15D2C3E-218B-4E52-94FC-4A351A4C4928}"/>
                    </a:ext>
                  </a:extLst>
                </p:cNvPr>
                <p:cNvSpPr/>
                <p:nvPr/>
              </p:nvSpPr>
              <p:spPr bwMode="auto">
                <a:xfrm>
                  <a:off x="4856163" y="3486151"/>
                  <a:ext cx="49213" cy="39688"/>
                </a:xfrm>
                <a:custGeom>
                  <a:avLst/>
                  <a:gdLst>
                    <a:gd name="T0" fmla="*/ 4 w 15"/>
                    <a:gd name="T1" fmla="*/ 1 h 12"/>
                    <a:gd name="T2" fmla="*/ 5 w 15"/>
                    <a:gd name="T3" fmla="*/ 3 h 12"/>
                    <a:gd name="T4" fmla="*/ 3 w 15"/>
                    <a:gd name="T5" fmla="*/ 4 h 12"/>
                    <a:gd name="T6" fmla="*/ 3 w 15"/>
                    <a:gd name="T7" fmla="*/ 6 h 12"/>
                    <a:gd name="T8" fmla="*/ 4 w 15"/>
                    <a:gd name="T9" fmla="*/ 8 h 12"/>
                    <a:gd name="T10" fmla="*/ 5 w 15"/>
                    <a:gd name="T11" fmla="*/ 9 h 12"/>
                    <a:gd name="T12" fmla="*/ 6 w 15"/>
                    <a:gd name="T13" fmla="*/ 8 h 12"/>
                    <a:gd name="T14" fmla="*/ 6 w 15"/>
                    <a:gd name="T15" fmla="*/ 7 h 12"/>
                    <a:gd name="T16" fmla="*/ 6 w 15"/>
                    <a:gd name="T17" fmla="*/ 5 h 12"/>
                    <a:gd name="T18" fmla="*/ 7 w 15"/>
                    <a:gd name="T19" fmla="*/ 2 h 12"/>
                    <a:gd name="T20" fmla="*/ 10 w 15"/>
                    <a:gd name="T21" fmla="*/ 0 h 12"/>
                    <a:gd name="T22" fmla="*/ 12 w 15"/>
                    <a:gd name="T23" fmla="*/ 0 h 12"/>
                    <a:gd name="T24" fmla="*/ 13 w 15"/>
                    <a:gd name="T25" fmla="*/ 2 h 12"/>
                    <a:gd name="T26" fmla="*/ 14 w 15"/>
                    <a:gd name="T27" fmla="*/ 4 h 12"/>
                    <a:gd name="T28" fmla="*/ 14 w 15"/>
                    <a:gd name="T29" fmla="*/ 8 h 12"/>
                    <a:gd name="T30" fmla="*/ 11 w 15"/>
                    <a:gd name="T31" fmla="*/ 10 h 12"/>
                    <a:gd name="T32" fmla="*/ 11 w 15"/>
                    <a:gd name="T33" fmla="*/ 7 h 12"/>
                    <a:gd name="T34" fmla="*/ 12 w 15"/>
                    <a:gd name="T35" fmla="*/ 6 h 12"/>
                    <a:gd name="T36" fmla="*/ 12 w 15"/>
                    <a:gd name="T37" fmla="*/ 5 h 12"/>
                    <a:gd name="T38" fmla="*/ 11 w 15"/>
                    <a:gd name="T39" fmla="*/ 3 h 12"/>
                    <a:gd name="T40" fmla="*/ 10 w 15"/>
                    <a:gd name="T41" fmla="*/ 3 h 12"/>
                    <a:gd name="T42" fmla="*/ 10 w 15"/>
                    <a:gd name="T43" fmla="*/ 3 h 12"/>
                    <a:gd name="T44" fmla="*/ 9 w 15"/>
                    <a:gd name="T45" fmla="*/ 6 h 12"/>
                    <a:gd name="T46" fmla="*/ 9 w 15"/>
                    <a:gd name="T47" fmla="*/ 9 h 12"/>
                    <a:gd name="T48" fmla="*/ 8 w 15"/>
                    <a:gd name="T49" fmla="*/ 10 h 12"/>
                    <a:gd name="T50" fmla="*/ 6 w 15"/>
                    <a:gd name="T51" fmla="*/ 11 h 12"/>
                    <a:gd name="T52" fmla="*/ 3 w 15"/>
                    <a:gd name="T53" fmla="*/ 11 h 12"/>
                    <a:gd name="T54" fmla="*/ 1 w 15"/>
                    <a:gd name="T55" fmla="*/ 10 h 12"/>
                    <a:gd name="T56" fmla="*/ 0 w 15"/>
                    <a:gd name="T57" fmla="*/ 7 h 12"/>
                    <a:gd name="T58" fmla="*/ 1 w 15"/>
                    <a:gd name="T59" fmla="*/ 3 h 12"/>
                    <a:gd name="T60" fmla="*/ 4 w 15"/>
                    <a:gd name="T61"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 h="12">
                      <a:moveTo>
                        <a:pt x="4" y="1"/>
                      </a:moveTo>
                      <a:cubicBezTo>
                        <a:pt x="5" y="3"/>
                        <a:pt x="5" y="3"/>
                        <a:pt x="5" y="3"/>
                      </a:cubicBezTo>
                      <a:cubicBezTo>
                        <a:pt x="4" y="3"/>
                        <a:pt x="3" y="4"/>
                        <a:pt x="3" y="4"/>
                      </a:cubicBezTo>
                      <a:cubicBezTo>
                        <a:pt x="3" y="5"/>
                        <a:pt x="3" y="6"/>
                        <a:pt x="3" y="6"/>
                      </a:cubicBezTo>
                      <a:cubicBezTo>
                        <a:pt x="3" y="7"/>
                        <a:pt x="3" y="8"/>
                        <a:pt x="4" y="8"/>
                      </a:cubicBezTo>
                      <a:cubicBezTo>
                        <a:pt x="4" y="9"/>
                        <a:pt x="5" y="9"/>
                        <a:pt x="5" y="9"/>
                      </a:cubicBezTo>
                      <a:cubicBezTo>
                        <a:pt x="5" y="9"/>
                        <a:pt x="6" y="8"/>
                        <a:pt x="6" y="8"/>
                      </a:cubicBezTo>
                      <a:cubicBezTo>
                        <a:pt x="6" y="8"/>
                        <a:pt x="6" y="8"/>
                        <a:pt x="6" y="7"/>
                      </a:cubicBezTo>
                      <a:cubicBezTo>
                        <a:pt x="6" y="7"/>
                        <a:pt x="6" y="6"/>
                        <a:pt x="6" y="5"/>
                      </a:cubicBezTo>
                      <a:cubicBezTo>
                        <a:pt x="7" y="3"/>
                        <a:pt x="7" y="2"/>
                        <a:pt x="7" y="2"/>
                      </a:cubicBezTo>
                      <a:cubicBezTo>
                        <a:pt x="8" y="1"/>
                        <a:pt x="9" y="0"/>
                        <a:pt x="10" y="0"/>
                      </a:cubicBezTo>
                      <a:cubicBezTo>
                        <a:pt x="10" y="0"/>
                        <a:pt x="11" y="0"/>
                        <a:pt x="12" y="0"/>
                      </a:cubicBezTo>
                      <a:cubicBezTo>
                        <a:pt x="12" y="1"/>
                        <a:pt x="13" y="1"/>
                        <a:pt x="13" y="2"/>
                      </a:cubicBezTo>
                      <a:cubicBezTo>
                        <a:pt x="14" y="2"/>
                        <a:pt x="14" y="3"/>
                        <a:pt x="14" y="4"/>
                      </a:cubicBezTo>
                      <a:cubicBezTo>
                        <a:pt x="15" y="6"/>
                        <a:pt x="14" y="7"/>
                        <a:pt x="14" y="8"/>
                      </a:cubicBezTo>
                      <a:cubicBezTo>
                        <a:pt x="13" y="9"/>
                        <a:pt x="12" y="10"/>
                        <a:pt x="11" y="10"/>
                      </a:cubicBezTo>
                      <a:cubicBezTo>
                        <a:pt x="11" y="7"/>
                        <a:pt x="11" y="7"/>
                        <a:pt x="11" y="7"/>
                      </a:cubicBezTo>
                      <a:cubicBezTo>
                        <a:pt x="11" y="7"/>
                        <a:pt x="12" y="7"/>
                        <a:pt x="12" y="6"/>
                      </a:cubicBezTo>
                      <a:cubicBezTo>
                        <a:pt x="12" y="6"/>
                        <a:pt x="12" y="5"/>
                        <a:pt x="12" y="5"/>
                      </a:cubicBezTo>
                      <a:cubicBezTo>
                        <a:pt x="12" y="4"/>
                        <a:pt x="12" y="3"/>
                        <a:pt x="11" y="3"/>
                      </a:cubicBezTo>
                      <a:cubicBezTo>
                        <a:pt x="11" y="3"/>
                        <a:pt x="11" y="2"/>
                        <a:pt x="10" y="3"/>
                      </a:cubicBezTo>
                      <a:cubicBezTo>
                        <a:pt x="10" y="3"/>
                        <a:pt x="10" y="3"/>
                        <a:pt x="10" y="3"/>
                      </a:cubicBezTo>
                      <a:cubicBezTo>
                        <a:pt x="9" y="3"/>
                        <a:pt x="9" y="4"/>
                        <a:pt x="9" y="6"/>
                      </a:cubicBezTo>
                      <a:cubicBezTo>
                        <a:pt x="9" y="7"/>
                        <a:pt x="9" y="8"/>
                        <a:pt x="9" y="9"/>
                      </a:cubicBezTo>
                      <a:cubicBezTo>
                        <a:pt x="8" y="9"/>
                        <a:pt x="8" y="10"/>
                        <a:pt x="8" y="10"/>
                      </a:cubicBezTo>
                      <a:cubicBezTo>
                        <a:pt x="7" y="11"/>
                        <a:pt x="6" y="11"/>
                        <a:pt x="6" y="11"/>
                      </a:cubicBezTo>
                      <a:cubicBezTo>
                        <a:pt x="5" y="12"/>
                        <a:pt x="4" y="11"/>
                        <a:pt x="3" y="11"/>
                      </a:cubicBezTo>
                      <a:cubicBezTo>
                        <a:pt x="3" y="11"/>
                        <a:pt x="2" y="10"/>
                        <a:pt x="1" y="10"/>
                      </a:cubicBezTo>
                      <a:cubicBezTo>
                        <a:pt x="1" y="9"/>
                        <a:pt x="1" y="8"/>
                        <a:pt x="0" y="7"/>
                      </a:cubicBezTo>
                      <a:cubicBezTo>
                        <a:pt x="0" y="5"/>
                        <a:pt x="0" y="4"/>
                        <a:pt x="1" y="3"/>
                      </a:cubicBezTo>
                      <a:cubicBezTo>
                        <a:pt x="2" y="2"/>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8" name="i$ḻiḓè">
                  <a:extLst>
                    <a:ext uri="{FF2B5EF4-FFF2-40B4-BE49-F238E27FC236}">
                      <a16:creationId xmlns:a16="http://schemas.microsoft.com/office/drawing/2014/main" id="{BE809ED6-92C0-4F8B-AB36-B7695303A6BF}"/>
                    </a:ext>
                  </a:extLst>
                </p:cNvPr>
                <p:cNvSpPr/>
                <p:nvPr/>
              </p:nvSpPr>
              <p:spPr bwMode="auto">
                <a:xfrm>
                  <a:off x="4916488" y="3205163"/>
                  <a:ext cx="474663" cy="477838"/>
                </a:xfrm>
                <a:custGeom>
                  <a:avLst/>
                  <a:gdLst>
                    <a:gd name="T0" fmla="*/ 72 w 144"/>
                    <a:gd name="T1" fmla="*/ 143 h 143"/>
                    <a:gd name="T2" fmla="*/ 0 w 144"/>
                    <a:gd name="T3" fmla="*/ 72 h 143"/>
                    <a:gd name="T4" fmla="*/ 72 w 144"/>
                    <a:gd name="T5" fmla="*/ 0 h 143"/>
                    <a:gd name="T6" fmla="*/ 144 w 144"/>
                    <a:gd name="T7" fmla="*/ 72 h 143"/>
                    <a:gd name="T8" fmla="*/ 72 w 144"/>
                    <a:gd name="T9" fmla="*/ 143 h 143"/>
                    <a:gd name="T10" fmla="*/ 3 w 144"/>
                    <a:gd name="T11" fmla="*/ 72 h 143"/>
                    <a:gd name="T12" fmla="*/ 10 w 144"/>
                    <a:gd name="T13" fmla="*/ 102 h 143"/>
                    <a:gd name="T14" fmla="*/ 133 w 144"/>
                    <a:gd name="T15" fmla="*/ 102 h 143"/>
                    <a:gd name="T16" fmla="*/ 141 w 144"/>
                    <a:gd name="T17" fmla="*/ 72 h 143"/>
                    <a:gd name="T18" fmla="*/ 72 w 144"/>
                    <a:gd name="T19" fmla="*/ 3 h 143"/>
                    <a:gd name="T20" fmla="*/ 3 w 144"/>
                    <a:gd name="T21" fmla="*/ 72 h 143"/>
                    <a:gd name="T22" fmla="*/ 132 w 144"/>
                    <a:gd name="T23" fmla="*/ 106 h 143"/>
                    <a:gd name="T24" fmla="*/ 12 w 144"/>
                    <a:gd name="T25" fmla="*/ 106 h 143"/>
                    <a:gd name="T26" fmla="*/ 72 w 144"/>
                    <a:gd name="T27" fmla="*/ 140 h 143"/>
                    <a:gd name="T28" fmla="*/ 132 w 144"/>
                    <a:gd name="T29" fmla="*/ 10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43">
                      <a:moveTo>
                        <a:pt x="72" y="143"/>
                      </a:moveTo>
                      <a:cubicBezTo>
                        <a:pt x="32" y="143"/>
                        <a:pt x="0" y="111"/>
                        <a:pt x="0" y="72"/>
                      </a:cubicBezTo>
                      <a:cubicBezTo>
                        <a:pt x="0" y="32"/>
                        <a:pt x="32" y="0"/>
                        <a:pt x="72" y="0"/>
                      </a:cubicBezTo>
                      <a:cubicBezTo>
                        <a:pt x="111" y="0"/>
                        <a:pt x="144" y="32"/>
                        <a:pt x="144" y="72"/>
                      </a:cubicBezTo>
                      <a:cubicBezTo>
                        <a:pt x="144" y="111"/>
                        <a:pt x="111" y="143"/>
                        <a:pt x="72" y="143"/>
                      </a:cubicBezTo>
                      <a:close/>
                      <a:moveTo>
                        <a:pt x="3" y="72"/>
                      </a:moveTo>
                      <a:cubicBezTo>
                        <a:pt x="3" y="83"/>
                        <a:pt x="6" y="93"/>
                        <a:pt x="10" y="102"/>
                      </a:cubicBezTo>
                      <a:cubicBezTo>
                        <a:pt x="133" y="102"/>
                        <a:pt x="133" y="102"/>
                        <a:pt x="133" y="102"/>
                      </a:cubicBezTo>
                      <a:cubicBezTo>
                        <a:pt x="138" y="93"/>
                        <a:pt x="141" y="83"/>
                        <a:pt x="141" y="72"/>
                      </a:cubicBezTo>
                      <a:cubicBezTo>
                        <a:pt x="141" y="34"/>
                        <a:pt x="110" y="3"/>
                        <a:pt x="72" y="3"/>
                      </a:cubicBezTo>
                      <a:cubicBezTo>
                        <a:pt x="34" y="3"/>
                        <a:pt x="3" y="34"/>
                        <a:pt x="3" y="72"/>
                      </a:cubicBezTo>
                      <a:close/>
                      <a:moveTo>
                        <a:pt x="132" y="106"/>
                      </a:moveTo>
                      <a:cubicBezTo>
                        <a:pt x="12" y="106"/>
                        <a:pt x="12" y="106"/>
                        <a:pt x="12" y="106"/>
                      </a:cubicBezTo>
                      <a:cubicBezTo>
                        <a:pt x="24" y="126"/>
                        <a:pt x="46" y="140"/>
                        <a:pt x="72" y="140"/>
                      </a:cubicBezTo>
                      <a:cubicBezTo>
                        <a:pt x="97" y="140"/>
                        <a:pt x="120" y="126"/>
                        <a:pt x="13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9" name="ïṡ1iḑè">
                  <a:extLst>
                    <a:ext uri="{FF2B5EF4-FFF2-40B4-BE49-F238E27FC236}">
                      <a16:creationId xmlns:a16="http://schemas.microsoft.com/office/drawing/2014/main" id="{FDEF85A7-4576-403F-AECB-FD9CF40FF151}"/>
                    </a:ext>
                  </a:extLst>
                </p:cNvPr>
                <p:cNvSpPr/>
                <p:nvPr/>
              </p:nvSpPr>
              <p:spPr bwMode="auto">
                <a:xfrm>
                  <a:off x="4948238" y="3235326"/>
                  <a:ext cx="411163" cy="306388"/>
                </a:xfrm>
                <a:custGeom>
                  <a:avLst/>
                  <a:gdLst>
                    <a:gd name="T0" fmla="*/ 114 w 124"/>
                    <a:gd name="T1" fmla="*/ 68 h 92"/>
                    <a:gd name="T2" fmla="*/ 103 w 124"/>
                    <a:gd name="T3" fmla="*/ 62 h 92"/>
                    <a:gd name="T4" fmla="*/ 95 w 124"/>
                    <a:gd name="T5" fmla="*/ 68 h 92"/>
                    <a:gd name="T6" fmla="*/ 83 w 124"/>
                    <a:gd name="T7" fmla="*/ 62 h 92"/>
                    <a:gd name="T8" fmla="*/ 70 w 124"/>
                    <a:gd name="T9" fmla="*/ 81 h 92"/>
                    <a:gd name="T10" fmla="*/ 104 w 124"/>
                    <a:gd name="T11" fmla="*/ 76 h 92"/>
                    <a:gd name="T12" fmla="*/ 124 w 124"/>
                    <a:gd name="T13" fmla="*/ 83 h 92"/>
                    <a:gd name="T14" fmla="*/ 81 w 124"/>
                    <a:gd name="T15" fmla="*/ 84 h 92"/>
                    <a:gd name="T16" fmla="*/ 43 w 124"/>
                    <a:gd name="T17" fmla="*/ 84 h 92"/>
                    <a:gd name="T18" fmla="*/ 0 w 124"/>
                    <a:gd name="T19" fmla="*/ 83 h 92"/>
                    <a:gd name="T20" fmla="*/ 19 w 124"/>
                    <a:gd name="T21" fmla="*/ 76 h 92"/>
                    <a:gd name="T22" fmla="*/ 54 w 124"/>
                    <a:gd name="T23" fmla="*/ 81 h 92"/>
                    <a:gd name="T24" fmla="*/ 53 w 124"/>
                    <a:gd name="T25" fmla="*/ 62 h 92"/>
                    <a:gd name="T26" fmla="*/ 44 w 124"/>
                    <a:gd name="T27" fmla="*/ 55 h 92"/>
                    <a:gd name="T28" fmla="*/ 30 w 124"/>
                    <a:gd name="T29" fmla="*/ 66 h 92"/>
                    <a:gd name="T30" fmla="*/ 24 w 124"/>
                    <a:gd name="T31" fmla="*/ 55 h 92"/>
                    <a:gd name="T32" fmla="*/ 10 w 124"/>
                    <a:gd name="T33" fmla="*/ 66 h 92"/>
                    <a:gd name="T34" fmla="*/ 4 w 124"/>
                    <a:gd name="T35" fmla="*/ 56 h 92"/>
                    <a:gd name="T36" fmla="*/ 20 w 124"/>
                    <a:gd name="T37" fmla="*/ 47 h 92"/>
                    <a:gd name="T38" fmla="*/ 45 w 124"/>
                    <a:gd name="T39" fmla="*/ 35 h 92"/>
                    <a:gd name="T40" fmla="*/ 79 w 124"/>
                    <a:gd name="T41" fmla="*/ 35 h 92"/>
                    <a:gd name="T42" fmla="*/ 107 w 124"/>
                    <a:gd name="T43" fmla="*/ 53 h 92"/>
                    <a:gd name="T44" fmla="*/ 120 w 124"/>
                    <a:gd name="T45" fmla="*/ 62 h 92"/>
                    <a:gd name="T46" fmla="*/ 47 w 124"/>
                    <a:gd name="T47" fmla="*/ 47 h 92"/>
                    <a:gd name="T48" fmla="*/ 60 w 124"/>
                    <a:gd name="T49" fmla="*/ 37 h 92"/>
                    <a:gd name="T50" fmla="*/ 65 w 124"/>
                    <a:gd name="T51" fmla="*/ 48 h 92"/>
                    <a:gd name="T52" fmla="*/ 66 w 124"/>
                    <a:gd name="T53" fmla="*/ 55 h 92"/>
                    <a:gd name="T54" fmla="*/ 62 w 124"/>
                    <a:gd name="T55" fmla="*/ 17 h 92"/>
                    <a:gd name="T56" fmla="*/ 90 w 124"/>
                    <a:gd name="T57" fmla="*/ 35 h 92"/>
                    <a:gd name="T58" fmla="*/ 88 w 124"/>
                    <a:gd name="T59" fmla="*/ 54 h 92"/>
                    <a:gd name="T60" fmla="*/ 90 w 124"/>
                    <a:gd name="T61" fmla="*/ 35 h 92"/>
                    <a:gd name="T62" fmla="*/ 29 w 124"/>
                    <a:gd name="T63" fmla="*/ 47 h 92"/>
                    <a:gd name="T64" fmla="*/ 41 w 124"/>
                    <a:gd name="T65" fmla="*/ 4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92">
                      <a:moveTo>
                        <a:pt x="112" y="62"/>
                      </a:moveTo>
                      <a:cubicBezTo>
                        <a:pt x="114" y="68"/>
                        <a:pt x="114" y="68"/>
                        <a:pt x="114" y="68"/>
                      </a:cubicBezTo>
                      <a:cubicBezTo>
                        <a:pt x="105" y="68"/>
                        <a:pt x="105" y="68"/>
                        <a:pt x="105" y="68"/>
                      </a:cubicBezTo>
                      <a:cubicBezTo>
                        <a:pt x="103" y="62"/>
                        <a:pt x="103" y="62"/>
                        <a:pt x="103" y="62"/>
                      </a:cubicBezTo>
                      <a:cubicBezTo>
                        <a:pt x="92" y="62"/>
                        <a:pt x="92" y="62"/>
                        <a:pt x="92" y="62"/>
                      </a:cubicBezTo>
                      <a:cubicBezTo>
                        <a:pt x="95" y="68"/>
                        <a:pt x="95" y="68"/>
                        <a:pt x="95" y="68"/>
                      </a:cubicBezTo>
                      <a:cubicBezTo>
                        <a:pt x="86" y="68"/>
                        <a:pt x="86" y="68"/>
                        <a:pt x="86" y="68"/>
                      </a:cubicBezTo>
                      <a:cubicBezTo>
                        <a:pt x="83" y="62"/>
                        <a:pt x="83" y="62"/>
                        <a:pt x="83" y="62"/>
                      </a:cubicBezTo>
                      <a:cubicBezTo>
                        <a:pt x="67" y="62"/>
                        <a:pt x="67" y="62"/>
                        <a:pt x="67" y="62"/>
                      </a:cubicBezTo>
                      <a:cubicBezTo>
                        <a:pt x="70" y="81"/>
                        <a:pt x="70" y="81"/>
                        <a:pt x="70" y="81"/>
                      </a:cubicBezTo>
                      <a:cubicBezTo>
                        <a:pt x="70" y="81"/>
                        <a:pt x="73" y="83"/>
                        <a:pt x="81" y="77"/>
                      </a:cubicBezTo>
                      <a:cubicBezTo>
                        <a:pt x="81" y="77"/>
                        <a:pt x="92" y="88"/>
                        <a:pt x="104" y="76"/>
                      </a:cubicBezTo>
                      <a:cubicBezTo>
                        <a:pt x="104" y="76"/>
                        <a:pt x="112" y="85"/>
                        <a:pt x="122" y="77"/>
                      </a:cubicBezTo>
                      <a:cubicBezTo>
                        <a:pt x="124" y="83"/>
                        <a:pt x="124" y="83"/>
                        <a:pt x="124" y="83"/>
                      </a:cubicBezTo>
                      <a:cubicBezTo>
                        <a:pt x="124" y="83"/>
                        <a:pt x="115" y="90"/>
                        <a:pt x="104" y="84"/>
                      </a:cubicBezTo>
                      <a:cubicBezTo>
                        <a:pt x="104" y="84"/>
                        <a:pt x="92" y="92"/>
                        <a:pt x="81" y="84"/>
                      </a:cubicBezTo>
                      <a:cubicBezTo>
                        <a:pt x="81" y="84"/>
                        <a:pt x="70" y="92"/>
                        <a:pt x="62" y="84"/>
                      </a:cubicBezTo>
                      <a:cubicBezTo>
                        <a:pt x="62" y="84"/>
                        <a:pt x="56" y="92"/>
                        <a:pt x="43" y="84"/>
                      </a:cubicBezTo>
                      <a:cubicBezTo>
                        <a:pt x="43" y="84"/>
                        <a:pt x="33" y="92"/>
                        <a:pt x="19" y="83"/>
                      </a:cubicBezTo>
                      <a:cubicBezTo>
                        <a:pt x="19" y="83"/>
                        <a:pt x="10" y="90"/>
                        <a:pt x="0" y="83"/>
                      </a:cubicBezTo>
                      <a:cubicBezTo>
                        <a:pt x="2" y="78"/>
                        <a:pt x="2" y="78"/>
                        <a:pt x="2" y="78"/>
                      </a:cubicBezTo>
                      <a:cubicBezTo>
                        <a:pt x="2" y="78"/>
                        <a:pt x="11" y="85"/>
                        <a:pt x="19" y="76"/>
                      </a:cubicBezTo>
                      <a:cubicBezTo>
                        <a:pt x="19" y="76"/>
                        <a:pt x="30" y="88"/>
                        <a:pt x="43" y="77"/>
                      </a:cubicBezTo>
                      <a:cubicBezTo>
                        <a:pt x="43" y="77"/>
                        <a:pt x="50" y="82"/>
                        <a:pt x="54" y="81"/>
                      </a:cubicBezTo>
                      <a:cubicBezTo>
                        <a:pt x="57" y="62"/>
                        <a:pt x="57" y="62"/>
                        <a:pt x="57" y="62"/>
                      </a:cubicBezTo>
                      <a:cubicBezTo>
                        <a:pt x="53" y="62"/>
                        <a:pt x="53" y="62"/>
                        <a:pt x="53" y="62"/>
                      </a:cubicBezTo>
                      <a:cubicBezTo>
                        <a:pt x="58" y="55"/>
                        <a:pt x="58" y="55"/>
                        <a:pt x="58" y="55"/>
                      </a:cubicBezTo>
                      <a:cubicBezTo>
                        <a:pt x="44" y="55"/>
                        <a:pt x="44" y="55"/>
                        <a:pt x="44" y="55"/>
                      </a:cubicBezTo>
                      <a:cubicBezTo>
                        <a:pt x="39" y="66"/>
                        <a:pt x="39" y="66"/>
                        <a:pt x="39" y="66"/>
                      </a:cubicBezTo>
                      <a:cubicBezTo>
                        <a:pt x="30" y="66"/>
                        <a:pt x="30" y="66"/>
                        <a:pt x="30" y="66"/>
                      </a:cubicBezTo>
                      <a:cubicBezTo>
                        <a:pt x="35" y="55"/>
                        <a:pt x="35" y="55"/>
                        <a:pt x="35" y="55"/>
                      </a:cubicBezTo>
                      <a:cubicBezTo>
                        <a:pt x="24" y="55"/>
                        <a:pt x="24" y="55"/>
                        <a:pt x="24" y="55"/>
                      </a:cubicBezTo>
                      <a:cubicBezTo>
                        <a:pt x="19" y="66"/>
                        <a:pt x="19" y="66"/>
                        <a:pt x="19" y="66"/>
                      </a:cubicBezTo>
                      <a:cubicBezTo>
                        <a:pt x="10" y="66"/>
                        <a:pt x="10" y="66"/>
                        <a:pt x="10" y="66"/>
                      </a:cubicBezTo>
                      <a:cubicBezTo>
                        <a:pt x="15" y="55"/>
                        <a:pt x="15" y="55"/>
                        <a:pt x="15" y="55"/>
                      </a:cubicBezTo>
                      <a:cubicBezTo>
                        <a:pt x="4" y="56"/>
                        <a:pt x="4" y="56"/>
                        <a:pt x="4" y="56"/>
                      </a:cubicBezTo>
                      <a:cubicBezTo>
                        <a:pt x="4" y="46"/>
                        <a:pt x="4" y="46"/>
                        <a:pt x="4" y="46"/>
                      </a:cubicBezTo>
                      <a:cubicBezTo>
                        <a:pt x="20" y="47"/>
                        <a:pt x="20" y="47"/>
                        <a:pt x="20" y="47"/>
                      </a:cubicBezTo>
                      <a:cubicBezTo>
                        <a:pt x="32" y="22"/>
                        <a:pt x="32" y="22"/>
                        <a:pt x="32" y="22"/>
                      </a:cubicBezTo>
                      <a:cubicBezTo>
                        <a:pt x="45" y="35"/>
                        <a:pt x="45" y="35"/>
                        <a:pt x="45" y="35"/>
                      </a:cubicBezTo>
                      <a:cubicBezTo>
                        <a:pt x="62" y="0"/>
                        <a:pt x="62" y="0"/>
                        <a:pt x="62" y="0"/>
                      </a:cubicBezTo>
                      <a:cubicBezTo>
                        <a:pt x="79" y="35"/>
                        <a:pt x="79" y="35"/>
                        <a:pt x="79" y="35"/>
                      </a:cubicBezTo>
                      <a:cubicBezTo>
                        <a:pt x="92" y="22"/>
                        <a:pt x="92" y="22"/>
                        <a:pt x="92" y="22"/>
                      </a:cubicBezTo>
                      <a:cubicBezTo>
                        <a:pt x="107" y="53"/>
                        <a:pt x="107" y="53"/>
                        <a:pt x="107" y="53"/>
                      </a:cubicBezTo>
                      <a:cubicBezTo>
                        <a:pt x="120" y="53"/>
                        <a:pt x="120" y="53"/>
                        <a:pt x="120" y="53"/>
                      </a:cubicBezTo>
                      <a:cubicBezTo>
                        <a:pt x="120" y="62"/>
                        <a:pt x="120" y="62"/>
                        <a:pt x="120" y="62"/>
                      </a:cubicBezTo>
                      <a:cubicBezTo>
                        <a:pt x="112" y="62"/>
                        <a:pt x="112" y="62"/>
                        <a:pt x="112" y="62"/>
                      </a:cubicBezTo>
                      <a:close/>
                      <a:moveTo>
                        <a:pt x="47" y="47"/>
                      </a:moveTo>
                      <a:cubicBezTo>
                        <a:pt x="58" y="48"/>
                        <a:pt x="58" y="48"/>
                        <a:pt x="58" y="48"/>
                      </a:cubicBezTo>
                      <a:cubicBezTo>
                        <a:pt x="60" y="37"/>
                        <a:pt x="60" y="37"/>
                        <a:pt x="60" y="37"/>
                      </a:cubicBezTo>
                      <a:cubicBezTo>
                        <a:pt x="64" y="37"/>
                        <a:pt x="64" y="37"/>
                        <a:pt x="64" y="37"/>
                      </a:cubicBezTo>
                      <a:cubicBezTo>
                        <a:pt x="65" y="48"/>
                        <a:pt x="65" y="48"/>
                        <a:pt x="65" y="48"/>
                      </a:cubicBezTo>
                      <a:cubicBezTo>
                        <a:pt x="71" y="48"/>
                        <a:pt x="71" y="48"/>
                        <a:pt x="71" y="48"/>
                      </a:cubicBezTo>
                      <a:cubicBezTo>
                        <a:pt x="66" y="55"/>
                        <a:pt x="66" y="55"/>
                        <a:pt x="66" y="55"/>
                      </a:cubicBezTo>
                      <a:cubicBezTo>
                        <a:pt x="79" y="54"/>
                        <a:pt x="79" y="54"/>
                        <a:pt x="79" y="54"/>
                      </a:cubicBezTo>
                      <a:cubicBezTo>
                        <a:pt x="62" y="17"/>
                        <a:pt x="62" y="17"/>
                        <a:pt x="62" y="17"/>
                      </a:cubicBezTo>
                      <a:cubicBezTo>
                        <a:pt x="47" y="47"/>
                        <a:pt x="47" y="47"/>
                        <a:pt x="47" y="47"/>
                      </a:cubicBezTo>
                      <a:close/>
                      <a:moveTo>
                        <a:pt x="90" y="35"/>
                      </a:moveTo>
                      <a:cubicBezTo>
                        <a:pt x="83" y="42"/>
                        <a:pt x="83" y="42"/>
                        <a:pt x="83" y="42"/>
                      </a:cubicBezTo>
                      <a:cubicBezTo>
                        <a:pt x="88" y="54"/>
                        <a:pt x="88" y="54"/>
                        <a:pt x="88" y="54"/>
                      </a:cubicBezTo>
                      <a:cubicBezTo>
                        <a:pt x="99" y="54"/>
                        <a:pt x="99" y="54"/>
                        <a:pt x="99" y="54"/>
                      </a:cubicBezTo>
                      <a:cubicBezTo>
                        <a:pt x="90" y="35"/>
                        <a:pt x="90" y="35"/>
                        <a:pt x="90" y="35"/>
                      </a:cubicBezTo>
                      <a:close/>
                      <a:moveTo>
                        <a:pt x="34" y="35"/>
                      </a:moveTo>
                      <a:cubicBezTo>
                        <a:pt x="29" y="47"/>
                        <a:pt x="29" y="47"/>
                        <a:pt x="29" y="47"/>
                      </a:cubicBezTo>
                      <a:cubicBezTo>
                        <a:pt x="39" y="47"/>
                        <a:pt x="39" y="47"/>
                        <a:pt x="39" y="47"/>
                      </a:cubicBezTo>
                      <a:cubicBezTo>
                        <a:pt x="41" y="42"/>
                        <a:pt x="41" y="42"/>
                        <a:pt x="41" y="42"/>
                      </a:cubicBezTo>
                      <a:lnTo>
                        <a:pt x="34"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0" name="îṩḻîḋè">
                  <a:extLst>
                    <a:ext uri="{FF2B5EF4-FFF2-40B4-BE49-F238E27FC236}">
                      <a16:creationId xmlns:a16="http://schemas.microsoft.com/office/drawing/2014/main" id="{B9195107-44AE-4983-9354-77CFEEA4D3BB}"/>
                    </a:ext>
                  </a:extLst>
                </p:cNvPr>
                <p:cNvSpPr/>
                <p:nvPr/>
              </p:nvSpPr>
              <p:spPr bwMode="auto">
                <a:xfrm>
                  <a:off x="5375275" y="3316288"/>
                  <a:ext cx="88900" cy="58738"/>
                </a:xfrm>
                <a:custGeom>
                  <a:avLst/>
                  <a:gdLst>
                    <a:gd name="T0" fmla="*/ 2 w 27"/>
                    <a:gd name="T1" fmla="*/ 7 h 18"/>
                    <a:gd name="T2" fmla="*/ 4 w 27"/>
                    <a:gd name="T3" fmla="*/ 12 h 18"/>
                    <a:gd name="T4" fmla="*/ 6 w 27"/>
                    <a:gd name="T5" fmla="*/ 10 h 18"/>
                    <a:gd name="T6" fmla="*/ 5 w 27"/>
                    <a:gd name="T7" fmla="*/ 8 h 18"/>
                    <a:gd name="T8" fmla="*/ 2 w 27"/>
                    <a:gd name="T9" fmla="*/ 7 h 18"/>
                    <a:gd name="T10" fmla="*/ 4 w 27"/>
                    <a:gd name="T11" fmla="*/ 13 h 18"/>
                    <a:gd name="T12" fmla="*/ 1 w 27"/>
                    <a:gd name="T13" fmla="*/ 10 h 18"/>
                    <a:gd name="T14" fmla="*/ 3 w 27"/>
                    <a:gd name="T15" fmla="*/ 2 h 18"/>
                    <a:gd name="T16" fmla="*/ 9 w 27"/>
                    <a:gd name="T17" fmla="*/ 11 h 18"/>
                    <a:gd name="T18" fmla="*/ 9 w 27"/>
                    <a:gd name="T19" fmla="*/ 8 h 18"/>
                    <a:gd name="T20" fmla="*/ 10 w 27"/>
                    <a:gd name="T21" fmla="*/ 6 h 18"/>
                    <a:gd name="T22" fmla="*/ 12 w 27"/>
                    <a:gd name="T23" fmla="*/ 6 h 18"/>
                    <a:gd name="T24" fmla="*/ 10 w 27"/>
                    <a:gd name="T25" fmla="*/ 5 h 18"/>
                    <a:gd name="T26" fmla="*/ 10 w 27"/>
                    <a:gd name="T27" fmla="*/ 3 h 18"/>
                    <a:gd name="T28" fmla="*/ 12 w 27"/>
                    <a:gd name="T29" fmla="*/ 3 h 18"/>
                    <a:gd name="T30" fmla="*/ 20 w 27"/>
                    <a:gd name="T31" fmla="*/ 7 h 18"/>
                    <a:gd name="T32" fmla="*/ 21 w 27"/>
                    <a:gd name="T33" fmla="*/ 7 h 18"/>
                    <a:gd name="T34" fmla="*/ 21 w 27"/>
                    <a:gd name="T35" fmla="*/ 5 h 18"/>
                    <a:gd name="T36" fmla="*/ 18 w 27"/>
                    <a:gd name="T37" fmla="*/ 3 h 18"/>
                    <a:gd name="T38" fmla="*/ 17 w 27"/>
                    <a:gd name="T39" fmla="*/ 1 h 18"/>
                    <a:gd name="T40" fmla="*/ 19 w 27"/>
                    <a:gd name="T41" fmla="*/ 0 h 18"/>
                    <a:gd name="T42" fmla="*/ 20 w 27"/>
                    <a:gd name="T43" fmla="*/ 1 h 18"/>
                    <a:gd name="T44" fmla="*/ 19 w 27"/>
                    <a:gd name="T45" fmla="*/ 2 h 18"/>
                    <a:gd name="T46" fmla="*/ 22 w 27"/>
                    <a:gd name="T47" fmla="*/ 5 h 18"/>
                    <a:gd name="T48" fmla="*/ 23 w 27"/>
                    <a:gd name="T49" fmla="*/ 5 h 18"/>
                    <a:gd name="T50" fmla="*/ 24 w 27"/>
                    <a:gd name="T51" fmla="*/ 7 h 18"/>
                    <a:gd name="T52" fmla="*/ 26 w 27"/>
                    <a:gd name="T53" fmla="*/ 8 h 18"/>
                    <a:gd name="T54" fmla="*/ 27 w 27"/>
                    <a:gd name="T55" fmla="*/ 9 h 18"/>
                    <a:gd name="T56" fmla="*/ 27 w 27"/>
                    <a:gd name="T57" fmla="*/ 11 h 18"/>
                    <a:gd name="T58" fmla="*/ 21 w 27"/>
                    <a:gd name="T59" fmla="*/ 9 h 18"/>
                    <a:gd name="T60" fmla="*/ 19 w 27"/>
                    <a:gd name="T61" fmla="*/ 8 h 18"/>
                    <a:gd name="T62" fmla="*/ 17 w 27"/>
                    <a:gd name="T63" fmla="*/ 8 h 18"/>
                    <a:gd name="T64" fmla="*/ 14 w 27"/>
                    <a:gd name="T65" fmla="*/ 6 h 18"/>
                    <a:gd name="T66" fmla="*/ 15 w 27"/>
                    <a:gd name="T67" fmla="*/ 9 h 18"/>
                    <a:gd name="T68" fmla="*/ 11 w 27"/>
                    <a:gd name="T69" fmla="*/ 8 h 18"/>
                    <a:gd name="T70" fmla="*/ 9 w 27"/>
                    <a:gd name="T71" fmla="*/ 12 h 18"/>
                    <a:gd name="T72" fmla="*/ 9 w 27"/>
                    <a:gd name="T73" fmla="*/ 15 h 18"/>
                    <a:gd name="T74" fmla="*/ 7 w 27"/>
                    <a:gd name="T75" fmla="*/ 16 h 18"/>
                    <a:gd name="T76" fmla="*/ 7 w 27"/>
                    <a:gd name="T77" fmla="*/ 15 h 18"/>
                    <a:gd name="T78" fmla="*/ 7 w 27"/>
                    <a:gd name="T79" fmla="*/ 13 h 18"/>
                    <a:gd name="T80" fmla="*/ 6 w 27"/>
                    <a:gd name="T81" fmla="*/ 13 h 18"/>
                    <a:gd name="T82" fmla="*/ 4 w 27"/>
                    <a:gd name="T83" fmla="*/ 13 h 18"/>
                    <a:gd name="T84" fmla="*/ 25 w 27"/>
                    <a:gd name="T85" fmla="*/ 9 h 18"/>
                    <a:gd name="T86" fmla="*/ 24 w 27"/>
                    <a:gd name="T87" fmla="*/ 8 h 18"/>
                    <a:gd name="T88" fmla="*/ 23 w 27"/>
                    <a:gd name="T89" fmla="*/ 8 h 18"/>
                    <a:gd name="T90" fmla="*/ 25 w 27"/>
                    <a:gd name="T9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18">
                      <a:moveTo>
                        <a:pt x="2" y="7"/>
                      </a:moveTo>
                      <a:cubicBezTo>
                        <a:pt x="2" y="7"/>
                        <a:pt x="1" y="12"/>
                        <a:pt x="4" y="12"/>
                      </a:cubicBezTo>
                      <a:cubicBezTo>
                        <a:pt x="4" y="12"/>
                        <a:pt x="8" y="12"/>
                        <a:pt x="6" y="10"/>
                      </a:cubicBezTo>
                      <a:cubicBezTo>
                        <a:pt x="5" y="8"/>
                        <a:pt x="5" y="8"/>
                        <a:pt x="5" y="8"/>
                      </a:cubicBezTo>
                      <a:cubicBezTo>
                        <a:pt x="5" y="8"/>
                        <a:pt x="2" y="5"/>
                        <a:pt x="2" y="7"/>
                      </a:cubicBezTo>
                      <a:close/>
                      <a:moveTo>
                        <a:pt x="4" y="13"/>
                      </a:moveTo>
                      <a:cubicBezTo>
                        <a:pt x="0" y="13"/>
                        <a:pt x="1" y="10"/>
                        <a:pt x="1" y="10"/>
                      </a:cubicBezTo>
                      <a:cubicBezTo>
                        <a:pt x="2" y="2"/>
                        <a:pt x="3" y="2"/>
                        <a:pt x="3" y="2"/>
                      </a:cubicBezTo>
                      <a:cubicBezTo>
                        <a:pt x="9" y="7"/>
                        <a:pt x="9" y="11"/>
                        <a:pt x="9" y="11"/>
                      </a:cubicBezTo>
                      <a:cubicBezTo>
                        <a:pt x="10" y="10"/>
                        <a:pt x="9" y="8"/>
                        <a:pt x="9" y="8"/>
                      </a:cubicBezTo>
                      <a:cubicBezTo>
                        <a:pt x="8" y="6"/>
                        <a:pt x="10" y="6"/>
                        <a:pt x="10" y="6"/>
                      </a:cubicBezTo>
                      <a:cubicBezTo>
                        <a:pt x="11" y="7"/>
                        <a:pt x="12" y="6"/>
                        <a:pt x="12" y="6"/>
                      </a:cubicBezTo>
                      <a:cubicBezTo>
                        <a:pt x="10" y="5"/>
                        <a:pt x="10" y="5"/>
                        <a:pt x="10" y="5"/>
                      </a:cubicBezTo>
                      <a:cubicBezTo>
                        <a:pt x="10" y="4"/>
                        <a:pt x="10" y="3"/>
                        <a:pt x="10" y="3"/>
                      </a:cubicBezTo>
                      <a:cubicBezTo>
                        <a:pt x="11" y="2"/>
                        <a:pt x="12" y="3"/>
                        <a:pt x="12" y="3"/>
                      </a:cubicBezTo>
                      <a:cubicBezTo>
                        <a:pt x="12" y="4"/>
                        <a:pt x="20" y="7"/>
                        <a:pt x="20" y="7"/>
                      </a:cubicBezTo>
                      <a:cubicBezTo>
                        <a:pt x="21" y="8"/>
                        <a:pt x="21" y="7"/>
                        <a:pt x="21" y="7"/>
                      </a:cubicBezTo>
                      <a:cubicBezTo>
                        <a:pt x="21" y="7"/>
                        <a:pt x="21" y="5"/>
                        <a:pt x="21" y="5"/>
                      </a:cubicBezTo>
                      <a:cubicBezTo>
                        <a:pt x="21" y="5"/>
                        <a:pt x="18" y="3"/>
                        <a:pt x="18" y="3"/>
                      </a:cubicBezTo>
                      <a:cubicBezTo>
                        <a:pt x="16" y="3"/>
                        <a:pt x="17" y="1"/>
                        <a:pt x="17" y="1"/>
                      </a:cubicBezTo>
                      <a:cubicBezTo>
                        <a:pt x="17" y="1"/>
                        <a:pt x="19" y="0"/>
                        <a:pt x="19" y="0"/>
                      </a:cubicBezTo>
                      <a:cubicBezTo>
                        <a:pt x="21" y="0"/>
                        <a:pt x="20" y="1"/>
                        <a:pt x="20" y="1"/>
                      </a:cubicBezTo>
                      <a:cubicBezTo>
                        <a:pt x="18" y="2"/>
                        <a:pt x="19" y="2"/>
                        <a:pt x="19" y="2"/>
                      </a:cubicBezTo>
                      <a:cubicBezTo>
                        <a:pt x="22" y="5"/>
                        <a:pt x="22" y="5"/>
                        <a:pt x="22" y="5"/>
                      </a:cubicBezTo>
                      <a:cubicBezTo>
                        <a:pt x="23" y="5"/>
                        <a:pt x="23" y="5"/>
                        <a:pt x="23" y="5"/>
                      </a:cubicBezTo>
                      <a:cubicBezTo>
                        <a:pt x="23" y="7"/>
                        <a:pt x="24" y="7"/>
                        <a:pt x="24" y="7"/>
                      </a:cubicBezTo>
                      <a:cubicBezTo>
                        <a:pt x="26" y="8"/>
                        <a:pt x="26" y="8"/>
                        <a:pt x="26" y="8"/>
                      </a:cubicBezTo>
                      <a:cubicBezTo>
                        <a:pt x="27" y="9"/>
                        <a:pt x="27" y="9"/>
                        <a:pt x="27" y="9"/>
                      </a:cubicBezTo>
                      <a:cubicBezTo>
                        <a:pt x="27" y="9"/>
                        <a:pt x="27" y="11"/>
                        <a:pt x="27" y="11"/>
                      </a:cubicBezTo>
                      <a:cubicBezTo>
                        <a:pt x="22" y="11"/>
                        <a:pt x="21" y="9"/>
                        <a:pt x="21" y="9"/>
                      </a:cubicBezTo>
                      <a:cubicBezTo>
                        <a:pt x="19" y="9"/>
                        <a:pt x="19" y="8"/>
                        <a:pt x="19" y="8"/>
                      </a:cubicBezTo>
                      <a:cubicBezTo>
                        <a:pt x="18" y="8"/>
                        <a:pt x="17" y="8"/>
                        <a:pt x="17" y="8"/>
                      </a:cubicBezTo>
                      <a:cubicBezTo>
                        <a:pt x="17" y="7"/>
                        <a:pt x="15" y="6"/>
                        <a:pt x="14" y="6"/>
                      </a:cubicBezTo>
                      <a:cubicBezTo>
                        <a:pt x="16" y="8"/>
                        <a:pt x="15" y="9"/>
                        <a:pt x="15" y="9"/>
                      </a:cubicBezTo>
                      <a:cubicBezTo>
                        <a:pt x="11" y="8"/>
                        <a:pt x="11" y="8"/>
                        <a:pt x="11" y="8"/>
                      </a:cubicBezTo>
                      <a:cubicBezTo>
                        <a:pt x="11" y="12"/>
                        <a:pt x="9" y="12"/>
                        <a:pt x="9" y="12"/>
                      </a:cubicBezTo>
                      <a:cubicBezTo>
                        <a:pt x="9" y="15"/>
                        <a:pt x="9" y="15"/>
                        <a:pt x="9" y="15"/>
                      </a:cubicBezTo>
                      <a:cubicBezTo>
                        <a:pt x="8" y="18"/>
                        <a:pt x="7" y="16"/>
                        <a:pt x="7" y="16"/>
                      </a:cubicBezTo>
                      <a:cubicBezTo>
                        <a:pt x="6" y="15"/>
                        <a:pt x="7" y="15"/>
                        <a:pt x="7" y="15"/>
                      </a:cubicBezTo>
                      <a:cubicBezTo>
                        <a:pt x="7" y="13"/>
                        <a:pt x="7" y="13"/>
                        <a:pt x="7" y="13"/>
                      </a:cubicBezTo>
                      <a:cubicBezTo>
                        <a:pt x="7" y="12"/>
                        <a:pt x="6" y="13"/>
                        <a:pt x="6" y="13"/>
                      </a:cubicBezTo>
                      <a:cubicBezTo>
                        <a:pt x="4" y="13"/>
                        <a:pt x="4" y="13"/>
                        <a:pt x="4" y="13"/>
                      </a:cubicBezTo>
                      <a:close/>
                      <a:moveTo>
                        <a:pt x="25" y="9"/>
                      </a:moveTo>
                      <a:cubicBezTo>
                        <a:pt x="24" y="8"/>
                        <a:pt x="24" y="8"/>
                        <a:pt x="24" y="8"/>
                      </a:cubicBezTo>
                      <a:cubicBezTo>
                        <a:pt x="24" y="8"/>
                        <a:pt x="23" y="8"/>
                        <a:pt x="23" y="8"/>
                      </a:cubicBezTo>
                      <a:cubicBezTo>
                        <a:pt x="22" y="8"/>
                        <a:pt x="25" y="9"/>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1" name="îSḻîḍe">
                  <a:extLst>
                    <a:ext uri="{FF2B5EF4-FFF2-40B4-BE49-F238E27FC236}">
                      <a16:creationId xmlns:a16="http://schemas.microsoft.com/office/drawing/2014/main" id="{443242A3-4394-4BAC-A14D-9C75035094A2}"/>
                    </a:ext>
                  </a:extLst>
                </p:cNvPr>
                <p:cNvSpPr/>
                <p:nvPr/>
              </p:nvSpPr>
              <p:spPr bwMode="auto">
                <a:xfrm>
                  <a:off x="5249863" y="3201988"/>
                  <a:ext cx="26988" cy="23813"/>
                </a:xfrm>
                <a:custGeom>
                  <a:avLst/>
                  <a:gdLst>
                    <a:gd name="T0" fmla="*/ 2 w 8"/>
                    <a:gd name="T1" fmla="*/ 6 h 7"/>
                    <a:gd name="T2" fmla="*/ 5 w 8"/>
                    <a:gd name="T3" fmla="*/ 2 h 7"/>
                    <a:gd name="T4" fmla="*/ 6 w 8"/>
                    <a:gd name="T5" fmla="*/ 2 h 7"/>
                    <a:gd name="T6" fmla="*/ 6 w 8"/>
                    <a:gd name="T7" fmla="*/ 6 h 7"/>
                    <a:gd name="T8" fmla="*/ 2 w 8"/>
                    <a:gd name="T9" fmla="*/ 7 h 7"/>
                    <a:gd name="T10" fmla="*/ 2 w 8"/>
                    <a:gd name="T11" fmla="*/ 6 h 7"/>
                  </a:gdLst>
                  <a:ahLst/>
                  <a:cxnLst>
                    <a:cxn ang="0">
                      <a:pos x="T0" y="T1"/>
                    </a:cxn>
                    <a:cxn ang="0">
                      <a:pos x="T2" y="T3"/>
                    </a:cxn>
                    <a:cxn ang="0">
                      <a:pos x="T4" y="T5"/>
                    </a:cxn>
                    <a:cxn ang="0">
                      <a:pos x="T6" y="T7"/>
                    </a:cxn>
                    <a:cxn ang="0">
                      <a:pos x="T8" y="T9"/>
                    </a:cxn>
                    <a:cxn ang="0">
                      <a:pos x="T10" y="T11"/>
                    </a:cxn>
                  </a:cxnLst>
                  <a:rect l="0" t="0" r="r" b="b"/>
                  <a:pathLst>
                    <a:path w="8" h="7">
                      <a:moveTo>
                        <a:pt x="2" y="6"/>
                      </a:moveTo>
                      <a:cubicBezTo>
                        <a:pt x="3" y="6"/>
                        <a:pt x="5" y="2"/>
                        <a:pt x="5" y="2"/>
                      </a:cubicBezTo>
                      <a:cubicBezTo>
                        <a:pt x="5" y="0"/>
                        <a:pt x="6" y="2"/>
                        <a:pt x="6" y="2"/>
                      </a:cubicBezTo>
                      <a:cubicBezTo>
                        <a:pt x="8" y="4"/>
                        <a:pt x="6" y="6"/>
                        <a:pt x="6" y="6"/>
                      </a:cubicBezTo>
                      <a:cubicBezTo>
                        <a:pt x="5" y="6"/>
                        <a:pt x="2" y="7"/>
                        <a:pt x="2" y="7"/>
                      </a:cubicBezTo>
                      <a:cubicBezTo>
                        <a:pt x="0" y="7"/>
                        <a:pt x="2" y="6"/>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2" name="iSḷíḍê">
                  <a:extLst>
                    <a:ext uri="{FF2B5EF4-FFF2-40B4-BE49-F238E27FC236}">
                      <a16:creationId xmlns:a16="http://schemas.microsoft.com/office/drawing/2014/main" id="{72580595-2164-4AED-A163-235442008583}"/>
                    </a:ext>
                  </a:extLst>
                </p:cNvPr>
                <p:cNvSpPr/>
                <p:nvPr/>
              </p:nvSpPr>
              <p:spPr bwMode="auto">
                <a:xfrm>
                  <a:off x="5207000" y="3162301"/>
                  <a:ext cx="85725" cy="39687"/>
                </a:xfrm>
                <a:custGeom>
                  <a:avLst/>
                  <a:gdLst>
                    <a:gd name="T0" fmla="*/ 16 w 26"/>
                    <a:gd name="T1" fmla="*/ 1 h 12"/>
                    <a:gd name="T2" fmla="*/ 17 w 26"/>
                    <a:gd name="T3" fmla="*/ 2 h 12"/>
                    <a:gd name="T4" fmla="*/ 15 w 26"/>
                    <a:gd name="T5" fmla="*/ 4 h 12"/>
                    <a:gd name="T6" fmla="*/ 20 w 26"/>
                    <a:gd name="T7" fmla="*/ 3 h 12"/>
                    <a:gd name="T8" fmla="*/ 20 w 26"/>
                    <a:gd name="T9" fmla="*/ 3 h 12"/>
                    <a:gd name="T10" fmla="*/ 21 w 26"/>
                    <a:gd name="T11" fmla="*/ 0 h 12"/>
                    <a:gd name="T12" fmla="*/ 22 w 26"/>
                    <a:gd name="T13" fmla="*/ 1 h 12"/>
                    <a:gd name="T14" fmla="*/ 23 w 26"/>
                    <a:gd name="T15" fmla="*/ 4 h 12"/>
                    <a:gd name="T16" fmla="*/ 25 w 26"/>
                    <a:gd name="T17" fmla="*/ 4 h 12"/>
                    <a:gd name="T18" fmla="*/ 26 w 26"/>
                    <a:gd name="T19" fmla="*/ 4 h 12"/>
                    <a:gd name="T20" fmla="*/ 26 w 26"/>
                    <a:gd name="T21" fmla="*/ 6 h 12"/>
                    <a:gd name="T22" fmla="*/ 22 w 26"/>
                    <a:gd name="T23" fmla="*/ 6 h 12"/>
                    <a:gd name="T24" fmla="*/ 11 w 26"/>
                    <a:gd name="T25" fmla="*/ 11 h 12"/>
                    <a:gd name="T26" fmla="*/ 3 w 26"/>
                    <a:gd name="T27" fmla="*/ 12 h 12"/>
                    <a:gd name="T28" fmla="*/ 2 w 26"/>
                    <a:gd name="T29" fmla="*/ 11 h 12"/>
                    <a:gd name="T30" fmla="*/ 12 w 26"/>
                    <a:gd name="T31" fmla="*/ 8 h 12"/>
                    <a:gd name="T32" fmla="*/ 15 w 26"/>
                    <a:gd name="T33" fmla="*/ 7 h 12"/>
                    <a:gd name="T34" fmla="*/ 13 w 26"/>
                    <a:gd name="T35" fmla="*/ 5 h 12"/>
                    <a:gd name="T36" fmla="*/ 16 w 26"/>
                    <a:gd name="T37"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12">
                      <a:moveTo>
                        <a:pt x="16" y="1"/>
                      </a:moveTo>
                      <a:cubicBezTo>
                        <a:pt x="16" y="1"/>
                        <a:pt x="17" y="1"/>
                        <a:pt x="17" y="2"/>
                      </a:cubicBezTo>
                      <a:cubicBezTo>
                        <a:pt x="17" y="2"/>
                        <a:pt x="15" y="2"/>
                        <a:pt x="15" y="4"/>
                      </a:cubicBezTo>
                      <a:cubicBezTo>
                        <a:pt x="20" y="3"/>
                        <a:pt x="20" y="3"/>
                        <a:pt x="20" y="3"/>
                      </a:cubicBezTo>
                      <a:cubicBezTo>
                        <a:pt x="20" y="3"/>
                        <a:pt x="20" y="3"/>
                        <a:pt x="20" y="3"/>
                      </a:cubicBezTo>
                      <a:cubicBezTo>
                        <a:pt x="20" y="3"/>
                        <a:pt x="21" y="1"/>
                        <a:pt x="21" y="0"/>
                      </a:cubicBezTo>
                      <a:cubicBezTo>
                        <a:pt x="21" y="0"/>
                        <a:pt x="22" y="0"/>
                        <a:pt x="22" y="1"/>
                      </a:cubicBezTo>
                      <a:cubicBezTo>
                        <a:pt x="22" y="1"/>
                        <a:pt x="23" y="3"/>
                        <a:pt x="23" y="4"/>
                      </a:cubicBezTo>
                      <a:cubicBezTo>
                        <a:pt x="25" y="4"/>
                        <a:pt x="25" y="4"/>
                        <a:pt x="25" y="4"/>
                      </a:cubicBezTo>
                      <a:cubicBezTo>
                        <a:pt x="25" y="4"/>
                        <a:pt x="26" y="4"/>
                        <a:pt x="26" y="4"/>
                      </a:cubicBezTo>
                      <a:cubicBezTo>
                        <a:pt x="26" y="6"/>
                        <a:pt x="26" y="6"/>
                        <a:pt x="26" y="6"/>
                      </a:cubicBezTo>
                      <a:cubicBezTo>
                        <a:pt x="26" y="6"/>
                        <a:pt x="24" y="6"/>
                        <a:pt x="22" y="6"/>
                      </a:cubicBezTo>
                      <a:cubicBezTo>
                        <a:pt x="22" y="6"/>
                        <a:pt x="21" y="8"/>
                        <a:pt x="11" y="11"/>
                      </a:cubicBezTo>
                      <a:cubicBezTo>
                        <a:pt x="11" y="11"/>
                        <a:pt x="4" y="12"/>
                        <a:pt x="3" y="12"/>
                      </a:cubicBezTo>
                      <a:cubicBezTo>
                        <a:pt x="3" y="12"/>
                        <a:pt x="0" y="11"/>
                        <a:pt x="2" y="11"/>
                      </a:cubicBezTo>
                      <a:cubicBezTo>
                        <a:pt x="2" y="11"/>
                        <a:pt x="8" y="11"/>
                        <a:pt x="12" y="8"/>
                      </a:cubicBezTo>
                      <a:cubicBezTo>
                        <a:pt x="12" y="8"/>
                        <a:pt x="15" y="7"/>
                        <a:pt x="15" y="7"/>
                      </a:cubicBezTo>
                      <a:cubicBezTo>
                        <a:pt x="15" y="7"/>
                        <a:pt x="13" y="6"/>
                        <a:pt x="13" y="5"/>
                      </a:cubicBezTo>
                      <a:cubicBezTo>
                        <a:pt x="13" y="5"/>
                        <a:pt x="14" y="2"/>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33" name="ïṩ1íḓè">
                  <a:extLst>
                    <a:ext uri="{FF2B5EF4-FFF2-40B4-BE49-F238E27FC236}">
                      <a16:creationId xmlns:a16="http://schemas.microsoft.com/office/drawing/2014/main" id="{C5DF2C1D-7B51-4CCC-AA58-703405CB0B36}"/>
                    </a:ext>
                  </a:extLst>
                </p:cNvPr>
                <p:cNvSpPr/>
                <p:nvPr/>
              </p:nvSpPr>
              <p:spPr bwMode="auto">
                <a:xfrm>
                  <a:off x="5041900" y="3201988"/>
                  <a:ext cx="15875" cy="14288"/>
                </a:xfrm>
                <a:custGeom>
                  <a:avLst/>
                  <a:gdLst>
                    <a:gd name="T0" fmla="*/ 5 w 5"/>
                    <a:gd name="T1" fmla="*/ 1 h 4"/>
                    <a:gd name="T2" fmla="*/ 5 w 5"/>
                    <a:gd name="T3" fmla="*/ 2 h 4"/>
                    <a:gd name="T4" fmla="*/ 4 w 5"/>
                    <a:gd name="T5" fmla="*/ 3 h 4"/>
                    <a:gd name="T6" fmla="*/ 2 w 5"/>
                    <a:gd name="T7" fmla="*/ 2 h 4"/>
                    <a:gd name="T8" fmla="*/ 2 w 5"/>
                    <a:gd name="T9" fmla="*/ 1 h 4"/>
                    <a:gd name="T10" fmla="*/ 4 w 5"/>
                    <a:gd name="T11" fmla="*/ 0 h 4"/>
                    <a:gd name="T12" fmla="*/ 5 w 5"/>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5" y="1"/>
                      </a:moveTo>
                      <a:cubicBezTo>
                        <a:pt x="5" y="2"/>
                        <a:pt x="5" y="2"/>
                        <a:pt x="5" y="2"/>
                      </a:cubicBezTo>
                      <a:cubicBezTo>
                        <a:pt x="5" y="4"/>
                        <a:pt x="4" y="3"/>
                        <a:pt x="4" y="3"/>
                      </a:cubicBezTo>
                      <a:cubicBezTo>
                        <a:pt x="3" y="2"/>
                        <a:pt x="2" y="2"/>
                        <a:pt x="2" y="2"/>
                      </a:cubicBezTo>
                      <a:cubicBezTo>
                        <a:pt x="0" y="1"/>
                        <a:pt x="2" y="1"/>
                        <a:pt x="2" y="1"/>
                      </a:cubicBezTo>
                      <a:cubicBezTo>
                        <a:pt x="4" y="0"/>
                        <a:pt x="4" y="0"/>
                        <a:pt x="4" y="0"/>
                      </a:cubicBezTo>
                      <a:cubicBezTo>
                        <a:pt x="5" y="0"/>
                        <a:pt x="5" y="1"/>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4" name="iṥḷîḑê">
                  <a:extLst>
                    <a:ext uri="{FF2B5EF4-FFF2-40B4-BE49-F238E27FC236}">
                      <a16:creationId xmlns:a16="http://schemas.microsoft.com/office/drawing/2014/main" id="{5366B334-1C26-4E75-BB58-7ECCE5B27643}"/>
                    </a:ext>
                  </a:extLst>
                </p:cNvPr>
                <p:cNvSpPr/>
                <p:nvPr/>
              </p:nvSpPr>
              <p:spPr bwMode="auto">
                <a:xfrm>
                  <a:off x="5011738" y="3146426"/>
                  <a:ext cx="39688" cy="85725"/>
                </a:xfrm>
                <a:custGeom>
                  <a:avLst/>
                  <a:gdLst>
                    <a:gd name="T0" fmla="*/ 4 w 12"/>
                    <a:gd name="T1" fmla="*/ 19 h 26"/>
                    <a:gd name="T2" fmla="*/ 4 w 12"/>
                    <a:gd name="T3" fmla="*/ 14 h 26"/>
                    <a:gd name="T4" fmla="*/ 1 w 12"/>
                    <a:gd name="T5" fmla="*/ 13 h 26"/>
                    <a:gd name="T6" fmla="*/ 2 w 12"/>
                    <a:gd name="T7" fmla="*/ 12 h 26"/>
                    <a:gd name="T8" fmla="*/ 3 w 12"/>
                    <a:gd name="T9" fmla="*/ 10 h 26"/>
                    <a:gd name="T10" fmla="*/ 3 w 12"/>
                    <a:gd name="T11" fmla="*/ 2 h 26"/>
                    <a:gd name="T12" fmla="*/ 4 w 12"/>
                    <a:gd name="T13" fmla="*/ 1 h 26"/>
                    <a:gd name="T14" fmla="*/ 4 w 12"/>
                    <a:gd name="T15" fmla="*/ 2 h 26"/>
                    <a:gd name="T16" fmla="*/ 5 w 12"/>
                    <a:gd name="T17" fmla="*/ 6 h 26"/>
                    <a:gd name="T18" fmla="*/ 6 w 12"/>
                    <a:gd name="T19" fmla="*/ 3 h 26"/>
                    <a:gd name="T20" fmla="*/ 7 w 12"/>
                    <a:gd name="T21" fmla="*/ 2 h 26"/>
                    <a:gd name="T22" fmla="*/ 8 w 12"/>
                    <a:gd name="T23" fmla="*/ 2 h 26"/>
                    <a:gd name="T24" fmla="*/ 8 w 12"/>
                    <a:gd name="T25" fmla="*/ 6 h 26"/>
                    <a:gd name="T26" fmla="*/ 6 w 12"/>
                    <a:gd name="T27" fmla="*/ 9 h 26"/>
                    <a:gd name="T28" fmla="*/ 6 w 12"/>
                    <a:gd name="T29" fmla="*/ 10 h 26"/>
                    <a:gd name="T30" fmla="*/ 8 w 12"/>
                    <a:gd name="T31" fmla="*/ 11 h 26"/>
                    <a:gd name="T32" fmla="*/ 8 w 12"/>
                    <a:gd name="T33" fmla="*/ 11 h 26"/>
                    <a:gd name="T34" fmla="*/ 8 w 12"/>
                    <a:gd name="T35" fmla="*/ 12 h 26"/>
                    <a:gd name="T36" fmla="*/ 9 w 12"/>
                    <a:gd name="T37" fmla="*/ 13 h 26"/>
                    <a:gd name="T38" fmla="*/ 9 w 12"/>
                    <a:gd name="T39" fmla="*/ 17 h 26"/>
                    <a:gd name="T40" fmla="*/ 11 w 12"/>
                    <a:gd name="T41" fmla="*/ 21 h 26"/>
                    <a:gd name="T42" fmla="*/ 12 w 12"/>
                    <a:gd name="T43" fmla="*/ 24 h 26"/>
                    <a:gd name="T44" fmla="*/ 8 w 12"/>
                    <a:gd name="T45" fmla="*/ 23 h 26"/>
                    <a:gd name="T46" fmla="*/ 8 w 12"/>
                    <a:gd name="T47" fmla="*/ 25 h 26"/>
                    <a:gd name="T48" fmla="*/ 7 w 12"/>
                    <a:gd name="T49" fmla="*/ 26 h 26"/>
                    <a:gd name="T50" fmla="*/ 6 w 12"/>
                    <a:gd name="T51" fmla="*/ 24 h 26"/>
                    <a:gd name="T52" fmla="*/ 6 w 12"/>
                    <a:gd name="T53" fmla="*/ 23 h 26"/>
                    <a:gd name="T54" fmla="*/ 8 w 12"/>
                    <a:gd name="T55" fmla="*/ 21 h 26"/>
                    <a:gd name="T56" fmla="*/ 7 w 12"/>
                    <a:gd name="T57" fmla="*/ 18 h 26"/>
                    <a:gd name="T58" fmla="*/ 7 w 12"/>
                    <a:gd name="T59" fmla="*/ 18 h 26"/>
                    <a:gd name="T60" fmla="*/ 6 w 12"/>
                    <a:gd name="T61" fmla="*/ 20 h 26"/>
                    <a:gd name="T62" fmla="*/ 4 w 12"/>
                    <a:gd name="T63" fmla="*/ 20 h 26"/>
                    <a:gd name="T64" fmla="*/ 4 w 12"/>
                    <a:gd name="T65" fmla="*/ 19 h 26"/>
                    <a:gd name="T66" fmla="*/ 6 w 12"/>
                    <a:gd name="T67" fmla="*/ 16 h 26"/>
                    <a:gd name="T68" fmla="*/ 6 w 12"/>
                    <a:gd name="T69" fmla="*/ 15 h 26"/>
                    <a:gd name="T70" fmla="*/ 5 w 12"/>
                    <a:gd name="T71" fmla="*/ 11 h 26"/>
                    <a:gd name="T72" fmla="*/ 5 w 12"/>
                    <a:gd name="T73" fmla="*/ 14 h 26"/>
                    <a:gd name="T74" fmla="*/ 5 w 12"/>
                    <a:gd name="T75" fmla="*/ 18 h 26"/>
                    <a:gd name="T76" fmla="*/ 6 w 12"/>
                    <a:gd name="T7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 h="26">
                      <a:moveTo>
                        <a:pt x="4" y="19"/>
                      </a:moveTo>
                      <a:cubicBezTo>
                        <a:pt x="4" y="14"/>
                        <a:pt x="4" y="14"/>
                        <a:pt x="4" y="14"/>
                      </a:cubicBezTo>
                      <a:cubicBezTo>
                        <a:pt x="1" y="13"/>
                        <a:pt x="1" y="13"/>
                        <a:pt x="1" y="13"/>
                      </a:cubicBezTo>
                      <a:cubicBezTo>
                        <a:pt x="0" y="12"/>
                        <a:pt x="2" y="12"/>
                        <a:pt x="2" y="12"/>
                      </a:cubicBezTo>
                      <a:cubicBezTo>
                        <a:pt x="3" y="10"/>
                        <a:pt x="3" y="10"/>
                        <a:pt x="3" y="10"/>
                      </a:cubicBezTo>
                      <a:cubicBezTo>
                        <a:pt x="3" y="2"/>
                        <a:pt x="3" y="2"/>
                        <a:pt x="3" y="2"/>
                      </a:cubicBezTo>
                      <a:cubicBezTo>
                        <a:pt x="2" y="0"/>
                        <a:pt x="4" y="1"/>
                        <a:pt x="4" y="1"/>
                      </a:cubicBezTo>
                      <a:cubicBezTo>
                        <a:pt x="4" y="2"/>
                        <a:pt x="4" y="2"/>
                        <a:pt x="4" y="2"/>
                      </a:cubicBezTo>
                      <a:cubicBezTo>
                        <a:pt x="5" y="3"/>
                        <a:pt x="5" y="6"/>
                        <a:pt x="5" y="6"/>
                      </a:cubicBezTo>
                      <a:cubicBezTo>
                        <a:pt x="5" y="5"/>
                        <a:pt x="6" y="4"/>
                        <a:pt x="6" y="3"/>
                      </a:cubicBezTo>
                      <a:cubicBezTo>
                        <a:pt x="7" y="3"/>
                        <a:pt x="7" y="2"/>
                        <a:pt x="7" y="2"/>
                      </a:cubicBezTo>
                      <a:cubicBezTo>
                        <a:pt x="8" y="2"/>
                        <a:pt x="8" y="2"/>
                        <a:pt x="8" y="2"/>
                      </a:cubicBezTo>
                      <a:cubicBezTo>
                        <a:pt x="8" y="6"/>
                        <a:pt x="8" y="6"/>
                        <a:pt x="8" y="6"/>
                      </a:cubicBezTo>
                      <a:cubicBezTo>
                        <a:pt x="6" y="9"/>
                        <a:pt x="6" y="9"/>
                        <a:pt x="6" y="9"/>
                      </a:cubicBezTo>
                      <a:cubicBezTo>
                        <a:pt x="5" y="11"/>
                        <a:pt x="6" y="10"/>
                        <a:pt x="6" y="10"/>
                      </a:cubicBezTo>
                      <a:cubicBezTo>
                        <a:pt x="7" y="10"/>
                        <a:pt x="8" y="11"/>
                        <a:pt x="8" y="11"/>
                      </a:cubicBezTo>
                      <a:cubicBezTo>
                        <a:pt x="8" y="11"/>
                        <a:pt x="8" y="11"/>
                        <a:pt x="8" y="11"/>
                      </a:cubicBezTo>
                      <a:cubicBezTo>
                        <a:pt x="8" y="12"/>
                        <a:pt x="8" y="12"/>
                        <a:pt x="8" y="12"/>
                      </a:cubicBezTo>
                      <a:cubicBezTo>
                        <a:pt x="9" y="13"/>
                        <a:pt x="9" y="13"/>
                        <a:pt x="9" y="13"/>
                      </a:cubicBezTo>
                      <a:cubicBezTo>
                        <a:pt x="8" y="16"/>
                        <a:pt x="9" y="17"/>
                        <a:pt x="9" y="17"/>
                      </a:cubicBezTo>
                      <a:cubicBezTo>
                        <a:pt x="11" y="21"/>
                        <a:pt x="11" y="21"/>
                        <a:pt x="11" y="21"/>
                      </a:cubicBezTo>
                      <a:cubicBezTo>
                        <a:pt x="12" y="22"/>
                        <a:pt x="12" y="24"/>
                        <a:pt x="12" y="24"/>
                      </a:cubicBezTo>
                      <a:cubicBezTo>
                        <a:pt x="8" y="23"/>
                        <a:pt x="8" y="23"/>
                        <a:pt x="8" y="23"/>
                      </a:cubicBezTo>
                      <a:cubicBezTo>
                        <a:pt x="8" y="25"/>
                        <a:pt x="8" y="25"/>
                        <a:pt x="8" y="25"/>
                      </a:cubicBezTo>
                      <a:cubicBezTo>
                        <a:pt x="8" y="26"/>
                        <a:pt x="7" y="26"/>
                        <a:pt x="7" y="26"/>
                      </a:cubicBezTo>
                      <a:cubicBezTo>
                        <a:pt x="4" y="26"/>
                        <a:pt x="6" y="24"/>
                        <a:pt x="6" y="24"/>
                      </a:cubicBezTo>
                      <a:cubicBezTo>
                        <a:pt x="6" y="23"/>
                        <a:pt x="6" y="23"/>
                        <a:pt x="6" y="23"/>
                      </a:cubicBezTo>
                      <a:cubicBezTo>
                        <a:pt x="7" y="23"/>
                        <a:pt x="8" y="21"/>
                        <a:pt x="8" y="21"/>
                      </a:cubicBezTo>
                      <a:cubicBezTo>
                        <a:pt x="7" y="18"/>
                        <a:pt x="7" y="18"/>
                        <a:pt x="7" y="18"/>
                      </a:cubicBezTo>
                      <a:cubicBezTo>
                        <a:pt x="7" y="18"/>
                        <a:pt x="7" y="18"/>
                        <a:pt x="7" y="18"/>
                      </a:cubicBezTo>
                      <a:cubicBezTo>
                        <a:pt x="6" y="20"/>
                        <a:pt x="6" y="20"/>
                        <a:pt x="6" y="20"/>
                      </a:cubicBezTo>
                      <a:cubicBezTo>
                        <a:pt x="4" y="20"/>
                        <a:pt x="4" y="20"/>
                        <a:pt x="4" y="20"/>
                      </a:cubicBezTo>
                      <a:cubicBezTo>
                        <a:pt x="4" y="19"/>
                        <a:pt x="4" y="19"/>
                        <a:pt x="4" y="19"/>
                      </a:cubicBezTo>
                      <a:close/>
                      <a:moveTo>
                        <a:pt x="6" y="16"/>
                      </a:moveTo>
                      <a:cubicBezTo>
                        <a:pt x="6" y="16"/>
                        <a:pt x="6" y="16"/>
                        <a:pt x="6" y="15"/>
                      </a:cubicBezTo>
                      <a:cubicBezTo>
                        <a:pt x="6" y="15"/>
                        <a:pt x="6" y="12"/>
                        <a:pt x="5" y="11"/>
                      </a:cubicBezTo>
                      <a:cubicBezTo>
                        <a:pt x="5" y="11"/>
                        <a:pt x="4" y="12"/>
                        <a:pt x="5" y="14"/>
                      </a:cubicBezTo>
                      <a:cubicBezTo>
                        <a:pt x="5" y="18"/>
                        <a:pt x="5" y="18"/>
                        <a:pt x="5" y="18"/>
                      </a:cubicBez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5" name="íṥľidé">
                  <a:extLst>
                    <a:ext uri="{FF2B5EF4-FFF2-40B4-BE49-F238E27FC236}">
                      <a16:creationId xmlns:a16="http://schemas.microsoft.com/office/drawing/2014/main" id="{3FD46A46-D465-4DD1-8C0D-4B33A9BF8D12}"/>
                    </a:ext>
                  </a:extLst>
                </p:cNvPr>
                <p:cNvSpPr/>
                <p:nvPr/>
              </p:nvSpPr>
              <p:spPr bwMode="auto">
                <a:xfrm>
                  <a:off x="4905375" y="3313113"/>
                  <a:ext cx="17463" cy="25400"/>
                </a:xfrm>
                <a:custGeom>
                  <a:avLst/>
                  <a:gdLst>
                    <a:gd name="T0" fmla="*/ 4 w 5"/>
                    <a:gd name="T1" fmla="*/ 1 h 8"/>
                    <a:gd name="T2" fmla="*/ 4 w 5"/>
                    <a:gd name="T3" fmla="*/ 2 h 8"/>
                    <a:gd name="T4" fmla="*/ 3 w 5"/>
                    <a:gd name="T5" fmla="*/ 6 h 8"/>
                    <a:gd name="T6" fmla="*/ 2 w 5"/>
                    <a:gd name="T7" fmla="*/ 7 h 8"/>
                    <a:gd name="T8" fmla="*/ 1 w 5"/>
                    <a:gd name="T9" fmla="*/ 2 h 8"/>
                    <a:gd name="T10" fmla="*/ 1 w 5"/>
                    <a:gd name="T11" fmla="*/ 0 h 8"/>
                    <a:gd name="T12" fmla="*/ 4 w 5"/>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4" y="1"/>
                      </a:moveTo>
                      <a:cubicBezTo>
                        <a:pt x="5" y="1"/>
                        <a:pt x="4" y="2"/>
                        <a:pt x="4" y="2"/>
                      </a:cubicBezTo>
                      <a:cubicBezTo>
                        <a:pt x="4" y="3"/>
                        <a:pt x="3" y="6"/>
                        <a:pt x="3" y="6"/>
                      </a:cubicBezTo>
                      <a:cubicBezTo>
                        <a:pt x="2" y="8"/>
                        <a:pt x="2" y="7"/>
                        <a:pt x="2" y="7"/>
                      </a:cubicBezTo>
                      <a:cubicBezTo>
                        <a:pt x="2" y="5"/>
                        <a:pt x="1" y="2"/>
                        <a:pt x="1" y="2"/>
                      </a:cubicBezTo>
                      <a:cubicBezTo>
                        <a:pt x="0" y="1"/>
                        <a:pt x="1" y="0"/>
                        <a:pt x="1" y="0"/>
                      </a:cubicBez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6" name="iṧľïḓé">
                  <a:extLst>
                    <a:ext uri="{FF2B5EF4-FFF2-40B4-BE49-F238E27FC236}">
                      <a16:creationId xmlns:a16="http://schemas.microsoft.com/office/drawing/2014/main" id="{C512AB08-D2AB-4247-BB7E-69A6B142348E}"/>
                    </a:ext>
                  </a:extLst>
                </p:cNvPr>
                <p:cNvSpPr/>
                <p:nvPr/>
              </p:nvSpPr>
              <p:spPr bwMode="auto">
                <a:xfrm>
                  <a:off x="4865688" y="3305176"/>
                  <a:ext cx="26988" cy="26988"/>
                </a:xfrm>
                <a:custGeom>
                  <a:avLst/>
                  <a:gdLst>
                    <a:gd name="T0" fmla="*/ 7 w 8"/>
                    <a:gd name="T1" fmla="*/ 5 h 8"/>
                    <a:gd name="T2" fmla="*/ 8 w 8"/>
                    <a:gd name="T3" fmla="*/ 8 h 8"/>
                    <a:gd name="T4" fmla="*/ 7 w 8"/>
                    <a:gd name="T5" fmla="*/ 8 h 8"/>
                    <a:gd name="T6" fmla="*/ 6 w 8"/>
                    <a:gd name="T7" fmla="*/ 6 h 8"/>
                    <a:gd name="T8" fmla="*/ 3 w 8"/>
                    <a:gd name="T9" fmla="*/ 2 h 8"/>
                    <a:gd name="T10" fmla="*/ 1 w 8"/>
                    <a:gd name="T11" fmla="*/ 0 h 8"/>
                    <a:gd name="T12" fmla="*/ 1 w 8"/>
                    <a:gd name="T13" fmla="*/ 0 h 8"/>
                    <a:gd name="T14" fmla="*/ 4 w 8"/>
                    <a:gd name="T15" fmla="*/ 0 h 8"/>
                    <a:gd name="T16" fmla="*/ 7 w 8"/>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5"/>
                      </a:moveTo>
                      <a:cubicBezTo>
                        <a:pt x="8" y="6"/>
                        <a:pt x="8" y="8"/>
                        <a:pt x="8" y="8"/>
                      </a:cubicBezTo>
                      <a:cubicBezTo>
                        <a:pt x="7" y="8"/>
                        <a:pt x="7" y="8"/>
                        <a:pt x="7" y="8"/>
                      </a:cubicBezTo>
                      <a:cubicBezTo>
                        <a:pt x="7" y="7"/>
                        <a:pt x="6" y="6"/>
                        <a:pt x="6" y="6"/>
                      </a:cubicBezTo>
                      <a:cubicBezTo>
                        <a:pt x="3" y="2"/>
                        <a:pt x="3" y="2"/>
                        <a:pt x="3" y="2"/>
                      </a:cubicBezTo>
                      <a:cubicBezTo>
                        <a:pt x="2" y="0"/>
                        <a:pt x="1" y="1"/>
                        <a:pt x="1" y="0"/>
                      </a:cubicBezTo>
                      <a:cubicBezTo>
                        <a:pt x="0" y="0"/>
                        <a:pt x="1" y="0"/>
                        <a:pt x="1" y="0"/>
                      </a:cubicBezTo>
                      <a:cubicBezTo>
                        <a:pt x="4" y="0"/>
                        <a:pt x="4" y="0"/>
                        <a:pt x="4" y="0"/>
                      </a:cubicBezTo>
                      <a:cubicBezTo>
                        <a:pt x="5" y="2"/>
                        <a:pt x="7" y="5"/>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7" name="iṥḷïdé">
                  <a:extLst>
                    <a:ext uri="{FF2B5EF4-FFF2-40B4-BE49-F238E27FC236}">
                      <a16:creationId xmlns:a16="http://schemas.microsoft.com/office/drawing/2014/main" id="{47E7430D-7564-4C7E-9310-17F0355D7B06}"/>
                    </a:ext>
                  </a:extLst>
                </p:cNvPr>
                <p:cNvSpPr/>
                <p:nvPr/>
              </p:nvSpPr>
              <p:spPr bwMode="auto">
                <a:xfrm>
                  <a:off x="4876800" y="3325813"/>
                  <a:ext cx="25400" cy="53975"/>
                </a:xfrm>
                <a:custGeom>
                  <a:avLst/>
                  <a:gdLst>
                    <a:gd name="T0" fmla="*/ 6 w 8"/>
                    <a:gd name="T1" fmla="*/ 1 h 16"/>
                    <a:gd name="T2" fmla="*/ 7 w 8"/>
                    <a:gd name="T3" fmla="*/ 1 h 16"/>
                    <a:gd name="T4" fmla="*/ 8 w 8"/>
                    <a:gd name="T5" fmla="*/ 6 h 16"/>
                    <a:gd name="T6" fmla="*/ 8 w 8"/>
                    <a:gd name="T7" fmla="*/ 10 h 16"/>
                    <a:gd name="T8" fmla="*/ 6 w 8"/>
                    <a:gd name="T9" fmla="*/ 16 h 16"/>
                    <a:gd name="T10" fmla="*/ 3 w 8"/>
                    <a:gd name="T11" fmla="*/ 15 h 16"/>
                    <a:gd name="T12" fmla="*/ 1 w 8"/>
                    <a:gd name="T13" fmla="*/ 9 h 16"/>
                    <a:gd name="T14" fmla="*/ 1 w 8"/>
                    <a:gd name="T15" fmla="*/ 9 h 16"/>
                    <a:gd name="T16" fmla="*/ 5 w 8"/>
                    <a:gd name="T17" fmla="*/ 12 h 16"/>
                    <a:gd name="T18" fmla="*/ 5 w 8"/>
                    <a:gd name="T19" fmla="*/ 12 h 16"/>
                    <a:gd name="T20" fmla="*/ 5 w 8"/>
                    <a:gd name="T21" fmla="*/ 10 h 16"/>
                    <a:gd name="T22" fmla="*/ 6 w 8"/>
                    <a:gd name="T23" fmla="*/ 6 h 16"/>
                    <a:gd name="T24" fmla="*/ 6 w 8"/>
                    <a:gd name="T25"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6">
                      <a:moveTo>
                        <a:pt x="6" y="1"/>
                      </a:moveTo>
                      <a:cubicBezTo>
                        <a:pt x="7" y="0"/>
                        <a:pt x="7" y="1"/>
                        <a:pt x="7" y="1"/>
                      </a:cubicBezTo>
                      <a:cubicBezTo>
                        <a:pt x="8" y="3"/>
                        <a:pt x="8" y="6"/>
                        <a:pt x="8" y="6"/>
                      </a:cubicBezTo>
                      <a:cubicBezTo>
                        <a:pt x="8" y="7"/>
                        <a:pt x="8" y="10"/>
                        <a:pt x="8" y="10"/>
                      </a:cubicBezTo>
                      <a:cubicBezTo>
                        <a:pt x="8" y="12"/>
                        <a:pt x="6" y="16"/>
                        <a:pt x="6" y="16"/>
                      </a:cubicBezTo>
                      <a:cubicBezTo>
                        <a:pt x="5" y="16"/>
                        <a:pt x="3" y="15"/>
                        <a:pt x="3" y="15"/>
                      </a:cubicBezTo>
                      <a:cubicBezTo>
                        <a:pt x="3" y="14"/>
                        <a:pt x="1" y="9"/>
                        <a:pt x="1" y="9"/>
                      </a:cubicBezTo>
                      <a:cubicBezTo>
                        <a:pt x="0" y="9"/>
                        <a:pt x="1" y="9"/>
                        <a:pt x="1" y="9"/>
                      </a:cubicBezTo>
                      <a:cubicBezTo>
                        <a:pt x="3" y="8"/>
                        <a:pt x="5" y="12"/>
                        <a:pt x="5" y="12"/>
                      </a:cubicBezTo>
                      <a:cubicBezTo>
                        <a:pt x="5" y="12"/>
                        <a:pt x="5" y="12"/>
                        <a:pt x="5" y="12"/>
                      </a:cubicBezTo>
                      <a:cubicBezTo>
                        <a:pt x="5" y="12"/>
                        <a:pt x="5" y="10"/>
                        <a:pt x="5" y="10"/>
                      </a:cubicBezTo>
                      <a:cubicBezTo>
                        <a:pt x="6" y="9"/>
                        <a:pt x="6" y="6"/>
                        <a:pt x="6" y="6"/>
                      </a:cubicBezTo>
                      <a:cubicBezTo>
                        <a:pt x="7" y="5"/>
                        <a:pt x="6" y="1"/>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8" name="íṣḻíde">
                  <a:extLst>
                    <a:ext uri="{FF2B5EF4-FFF2-40B4-BE49-F238E27FC236}">
                      <a16:creationId xmlns:a16="http://schemas.microsoft.com/office/drawing/2014/main" id="{2A2D7700-CA37-4D05-AE0C-3C88DA5A41AD}"/>
                    </a:ext>
                  </a:extLst>
                </p:cNvPr>
                <p:cNvSpPr/>
                <p:nvPr/>
              </p:nvSpPr>
              <p:spPr bwMode="auto">
                <a:xfrm>
                  <a:off x="5075238" y="3586163"/>
                  <a:ext cx="15875" cy="46038"/>
                </a:xfrm>
                <a:custGeom>
                  <a:avLst/>
                  <a:gdLst>
                    <a:gd name="T0" fmla="*/ 0 w 10"/>
                    <a:gd name="T1" fmla="*/ 6 h 29"/>
                    <a:gd name="T2" fmla="*/ 8 w 10"/>
                    <a:gd name="T3" fmla="*/ 0 h 29"/>
                    <a:gd name="T4" fmla="*/ 10 w 10"/>
                    <a:gd name="T5" fmla="*/ 2 h 29"/>
                    <a:gd name="T6" fmla="*/ 10 w 10"/>
                    <a:gd name="T7" fmla="*/ 29 h 29"/>
                    <a:gd name="T8" fmla="*/ 6 w 10"/>
                    <a:gd name="T9" fmla="*/ 29 h 29"/>
                    <a:gd name="T10" fmla="*/ 6 w 10"/>
                    <a:gd name="T11" fmla="*/ 6 h 29"/>
                    <a:gd name="T12" fmla="*/ 2 w 10"/>
                    <a:gd name="T13" fmla="*/ 8 h 29"/>
                    <a:gd name="T14" fmla="*/ 0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0" y="6"/>
                      </a:moveTo>
                      <a:lnTo>
                        <a:pt x="8" y="0"/>
                      </a:lnTo>
                      <a:lnTo>
                        <a:pt x="10" y="2"/>
                      </a:lnTo>
                      <a:lnTo>
                        <a:pt x="10" y="29"/>
                      </a:lnTo>
                      <a:lnTo>
                        <a:pt x="6" y="29"/>
                      </a:lnTo>
                      <a:lnTo>
                        <a:pt x="6" y="6"/>
                      </a:lnTo>
                      <a:lnTo>
                        <a:pt x="2"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9" name="íṡḷîḋé">
                  <a:extLst>
                    <a:ext uri="{FF2B5EF4-FFF2-40B4-BE49-F238E27FC236}">
                      <a16:creationId xmlns:a16="http://schemas.microsoft.com/office/drawing/2014/main" id="{E6DBF0C4-8EF0-45E3-B282-47AB8D65E35A}"/>
                    </a:ext>
                  </a:extLst>
                </p:cNvPr>
                <p:cNvSpPr/>
                <p:nvPr/>
              </p:nvSpPr>
              <p:spPr bwMode="auto">
                <a:xfrm>
                  <a:off x="5210175" y="3586163"/>
                  <a:ext cx="15875" cy="46038"/>
                </a:xfrm>
                <a:custGeom>
                  <a:avLst/>
                  <a:gdLst>
                    <a:gd name="T0" fmla="*/ 6 w 10"/>
                    <a:gd name="T1" fmla="*/ 6 h 29"/>
                    <a:gd name="T2" fmla="*/ 2 w 10"/>
                    <a:gd name="T3" fmla="*/ 8 h 29"/>
                    <a:gd name="T4" fmla="*/ 0 w 10"/>
                    <a:gd name="T5" fmla="*/ 6 h 29"/>
                    <a:gd name="T6" fmla="*/ 6 w 10"/>
                    <a:gd name="T7" fmla="*/ 0 h 29"/>
                    <a:gd name="T8" fmla="*/ 10 w 10"/>
                    <a:gd name="T9" fmla="*/ 2 h 29"/>
                    <a:gd name="T10" fmla="*/ 10 w 10"/>
                    <a:gd name="T11" fmla="*/ 29 h 29"/>
                    <a:gd name="T12" fmla="*/ 6 w 10"/>
                    <a:gd name="T13" fmla="*/ 29 h 29"/>
                    <a:gd name="T14" fmla="*/ 6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6" y="6"/>
                      </a:moveTo>
                      <a:lnTo>
                        <a:pt x="2" y="8"/>
                      </a:lnTo>
                      <a:lnTo>
                        <a:pt x="0" y="6"/>
                      </a:lnTo>
                      <a:lnTo>
                        <a:pt x="6" y="0"/>
                      </a:lnTo>
                      <a:lnTo>
                        <a:pt x="10" y="2"/>
                      </a:lnTo>
                      <a:lnTo>
                        <a:pt x="10" y="29"/>
                      </a:lnTo>
                      <a:lnTo>
                        <a:pt x="6" y="29"/>
                      </a:lnTo>
                      <a:lnTo>
                        <a:pt x="6"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5" name="îşľidê">
                  <a:extLst>
                    <a:ext uri="{FF2B5EF4-FFF2-40B4-BE49-F238E27FC236}">
                      <a16:creationId xmlns:a16="http://schemas.microsoft.com/office/drawing/2014/main" id="{A6633E10-4C81-4207-8686-83BFAEC47ECD}"/>
                    </a:ext>
                  </a:extLst>
                </p:cNvPr>
                <p:cNvSpPr/>
                <p:nvPr/>
              </p:nvSpPr>
              <p:spPr bwMode="auto">
                <a:xfrm>
                  <a:off x="5114925" y="3586163"/>
                  <a:ext cx="25400" cy="46038"/>
                </a:xfrm>
                <a:custGeom>
                  <a:avLst/>
                  <a:gdLst>
                    <a:gd name="T0" fmla="*/ 4 w 8"/>
                    <a:gd name="T1" fmla="*/ 2 h 14"/>
                    <a:gd name="T2" fmla="*/ 3 w 8"/>
                    <a:gd name="T3" fmla="*/ 2 h 14"/>
                    <a:gd name="T4" fmla="*/ 3 w 8"/>
                    <a:gd name="T5" fmla="*/ 3 h 14"/>
                    <a:gd name="T6" fmla="*/ 2 w 8"/>
                    <a:gd name="T7" fmla="*/ 3 h 14"/>
                    <a:gd name="T8" fmla="*/ 2 w 8"/>
                    <a:gd name="T9" fmla="*/ 5 h 14"/>
                    <a:gd name="T10" fmla="*/ 2 w 8"/>
                    <a:gd name="T11" fmla="*/ 6 h 14"/>
                    <a:gd name="T12" fmla="*/ 3 w 8"/>
                    <a:gd name="T13" fmla="*/ 7 h 14"/>
                    <a:gd name="T14" fmla="*/ 4 w 8"/>
                    <a:gd name="T15" fmla="*/ 7 h 14"/>
                    <a:gd name="T16" fmla="*/ 5 w 8"/>
                    <a:gd name="T17" fmla="*/ 7 h 14"/>
                    <a:gd name="T18" fmla="*/ 6 w 8"/>
                    <a:gd name="T19" fmla="*/ 7 h 14"/>
                    <a:gd name="T20" fmla="*/ 7 w 8"/>
                    <a:gd name="T21" fmla="*/ 6 h 14"/>
                    <a:gd name="T22" fmla="*/ 7 w 8"/>
                    <a:gd name="T23" fmla="*/ 4 h 14"/>
                    <a:gd name="T24" fmla="*/ 6 w 8"/>
                    <a:gd name="T25" fmla="*/ 3 h 14"/>
                    <a:gd name="T26" fmla="*/ 6 w 8"/>
                    <a:gd name="T27" fmla="*/ 2 h 14"/>
                    <a:gd name="T28" fmla="*/ 4 w 8"/>
                    <a:gd name="T29" fmla="*/ 2 h 14"/>
                    <a:gd name="T30" fmla="*/ 4 w 8"/>
                    <a:gd name="T31" fmla="*/ 9 h 14"/>
                    <a:gd name="T32" fmla="*/ 2 w 8"/>
                    <a:gd name="T33" fmla="*/ 9 h 14"/>
                    <a:gd name="T34" fmla="*/ 1 w 8"/>
                    <a:gd name="T35" fmla="*/ 8 h 14"/>
                    <a:gd name="T36" fmla="*/ 0 w 8"/>
                    <a:gd name="T37" fmla="*/ 7 h 14"/>
                    <a:gd name="T38" fmla="*/ 0 w 8"/>
                    <a:gd name="T39" fmla="*/ 5 h 14"/>
                    <a:gd name="T40" fmla="*/ 0 w 8"/>
                    <a:gd name="T41" fmla="*/ 3 h 14"/>
                    <a:gd name="T42" fmla="*/ 1 w 8"/>
                    <a:gd name="T43" fmla="*/ 2 h 14"/>
                    <a:gd name="T44" fmla="*/ 1 w 8"/>
                    <a:gd name="T45" fmla="*/ 1 h 14"/>
                    <a:gd name="T46" fmla="*/ 3 w 8"/>
                    <a:gd name="T47" fmla="*/ 0 h 14"/>
                    <a:gd name="T48" fmla="*/ 4 w 8"/>
                    <a:gd name="T49" fmla="*/ 0 h 14"/>
                    <a:gd name="T50" fmla="*/ 6 w 8"/>
                    <a:gd name="T51" fmla="*/ 0 h 14"/>
                    <a:gd name="T52" fmla="*/ 8 w 8"/>
                    <a:gd name="T53" fmla="*/ 2 h 14"/>
                    <a:gd name="T54" fmla="*/ 8 w 8"/>
                    <a:gd name="T55" fmla="*/ 3 h 14"/>
                    <a:gd name="T56" fmla="*/ 8 w 8"/>
                    <a:gd name="T57" fmla="*/ 5 h 14"/>
                    <a:gd name="T58" fmla="*/ 8 w 8"/>
                    <a:gd name="T59" fmla="*/ 9 h 14"/>
                    <a:gd name="T60" fmla="*/ 8 w 8"/>
                    <a:gd name="T61" fmla="*/ 11 h 14"/>
                    <a:gd name="T62" fmla="*/ 8 w 8"/>
                    <a:gd name="T63" fmla="*/ 12 h 14"/>
                    <a:gd name="T64" fmla="*/ 8 w 8"/>
                    <a:gd name="T65" fmla="*/ 13 h 14"/>
                    <a:gd name="T66" fmla="*/ 7 w 8"/>
                    <a:gd name="T67" fmla="*/ 14 h 14"/>
                    <a:gd name="T68" fmla="*/ 6 w 8"/>
                    <a:gd name="T69" fmla="*/ 14 h 14"/>
                    <a:gd name="T70" fmla="*/ 4 w 8"/>
                    <a:gd name="T71" fmla="*/ 14 h 14"/>
                    <a:gd name="T72" fmla="*/ 3 w 8"/>
                    <a:gd name="T73" fmla="*/ 14 h 14"/>
                    <a:gd name="T74" fmla="*/ 2 w 8"/>
                    <a:gd name="T75" fmla="*/ 14 h 14"/>
                    <a:gd name="T76" fmla="*/ 1 w 8"/>
                    <a:gd name="T77" fmla="*/ 13 h 14"/>
                    <a:gd name="T78" fmla="*/ 0 w 8"/>
                    <a:gd name="T79" fmla="*/ 12 h 14"/>
                    <a:gd name="T80" fmla="*/ 0 w 8"/>
                    <a:gd name="T81" fmla="*/ 11 h 14"/>
                    <a:gd name="T82" fmla="*/ 2 w 8"/>
                    <a:gd name="T83" fmla="*/ 11 h 14"/>
                    <a:gd name="T84" fmla="*/ 2 w 8"/>
                    <a:gd name="T85" fmla="*/ 11 h 14"/>
                    <a:gd name="T86" fmla="*/ 3 w 8"/>
                    <a:gd name="T87" fmla="*/ 12 h 14"/>
                    <a:gd name="T88" fmla="*/ 4 w 8"/>
                    <a:gd name="T89" fmla="*/ 12 h 14"/>
                    <a:gd name="T90" fmla="*/ 5 w 8"/>
                    <a:gd name="T91" fmla="*/ 12 h 14"/>
                    <a:gd name="T92" fmla="*/ 6 w 8"/>
                    <a:gd name="T93" fmla="*/ 12 h 14"/>
                    <a:gd name="T94" fmla="*/ 6 w 8"/>
                    <a:gd name="T95" fmla="*/ 11 h 14"/>
                    <a:gd name="T96" fmla="*/ 7 w 8"/>
                    <a:gd name="T97" fmla="*/ 10 h 14"/>
                    <a:gd name="T98" fmla="*/ 7 w 8"/>
                    <a:gd name="T99" fmla="*/ 9 h 14"/>
                    <a:gd name="T100" fmla="*/ 7 w 8"/>
                    <a:gd name="T101" fmla="*/ 8 h 14"/>
                    <a:gd name="T102" fmla="*/ 6 w 8"/>
                    <a:gd name="T103" fmla="*/ 9 h 14"/>
                    <a:gd name="T104" fmla="*/ 5 w 8"/>
                    <a:gd name="T105" fmla="*/ 9 h 14"/>
                    <a:gd name="T106" fmla="*/ 4 w 8"/>
                    <a:gd name="T10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 h="14">
                      <a:moveTo>
                        <a:pt x="4" y="2"/>
                      </a:moveTo>
                      <a:cubicBezTo>
                        <a:pt x="4" y="2"/>
                        <a:pt x="4" y="2"/>
                        <a:pt x="3" y="2"/>
                      </a:cubicBezTo>
                      <a:cubicBezTo>
                        <a:pt x="3" y="2"/>
                        <a:pt x="3" y="2"/>
                        <a:pt x="3" y="3"/>
                      </a:cubicBezTo>
                      <a:cubicBezTo>
                        <a:pt x="2" y="3"/>
                        <a:pt x="2" y="3"/>
                        <a:pt x="2" y="3"/>
                      </a:cubicBezTo>
                      <a:cubicBezTo>
                        <a:pt x="2" y="4"/>
                        <a:pt x="2" y="4"/>
                        <a:pt x="2" y="5"/>
                      </a:cubicBezTo>
                      <a:cubicBezTo>
                        <a:pt x="2" y="5"/>
                        <a:pt x="2" y="6"/>
                        <a:pt x="2" y="6"/>
                      </a:cubicBezTo>
                      <a:cubicBezTo>
                        <a:pt x="2" y="6"/>
                        <a:pt x="2" y="6"/>
                        <a:pt x="3" y="7"/>
                      </a:cubicBezTo>
                      <a:cubicBezTo>
                        <a:pt x="3" y="7"/>
                        <a:pt x="3" y="7"/>
                        <a:pt x="4" y="7"/>
                      </a:cubicBezTo>
                      <a:cubicBezTo>
                        <a:pt x="4" y="7"/>
                        <a:pt x="4" y="7"/>
                        <a:pt x="5" y="7"/>
                      </a:cubicBezTo>
                      <a:cubicBezTo>
                        <a:pt x="5" y="7"/>
                        <a:pt x="6" y="7"/>
                        <a:pt x="6" y="7"/>
                      </a:cubicBezTo>
                      <a:cubicBezTo>
                        <a:pt x="6" y="6"/>
                        <a:pt x="6" y="6"/>
                        <a:pt x="7" y="6"/>
                      </a:cubicBezTo>
                      <a:cubicBezTo>
                        <a:pt x="7" y="5"/>
                        <a:pt x="7" y="5"/>
                        <a:pt x="7" y="4"/>
                      </a:cubicBezTo>
                      <a:cubicBezTo>
                        <a:pt x="7" y="4"/>
                        <a:pt x="7" y="3"/>
                        <a:pt x="6" y="3"/>
                      </a:cubicBezTo>
                      <a:cubicBezTo>
                        <a:pt x="6" y="3"/>
                        <a:pt x="6" y="3"/>
                        <a:pt x="6" y="2"/>
                      </a:cubicBezTo>
                      <a:cubicBezTo>
                        <a:pt x="5" y="2"/>
                        <a:pt x="5" y="2"/>
                        <a:pt x="4" y="2"/>
                      </a:cubicBezTo>
                      <a:close/>
                      <a:moveTo>
                        <a:pt x="4" y="9"/>
                      </a:moveTo>
                      <a:cubicBezTo>
                        <a:pt x="4" y="9"/>
                        <a:pt x="3" y="9"/>
                        <a:pt x="2" y="9"/>
                      </a:cubicBezTo>
                      <a:cubicBezTo>
                        <a:pt x="2" y="8"/>
                        <a:pt x="1" y="8"/>
                        <a:pt x="1" y="8"/>
                      </a:cubicBezTo>
                      <a:cubicBezTo>
                        <a:pt x="1" y="7"/>
                        <a:pt x="1" y="7"/>
                        <a:pt x="0" y="7"/>
                      </a:cubicBezTo>
                      <a:cubicBezTo>
                        <a:pt x="0" y="6"/>
                        <a:pt x="0" y="6"/>
                        <a:pt x="0" y="5"/>
                      </a:cubicBezTo>
                      <a:cubicBezTo>
                        <a:pt x="0" y="4"/>
                        <a:pt x="0" y="4"/>
                        <a:pt x="0" y="3"/>
                      </a:cubicBezTo>
                      <a:cubicBezTo>
                        <a:pt x="0" y="3"/>
                        <a:pt x="0" y="3"/>
                        <a:pt x="1" y="2"/>
                      </a:cubicBezTo>
                      <a:cubicBezTo>
                        <a:pt x="1" y="2"/>
                        <a:pt x="1" y="1"/>
                        <a:pt x="1" y="1"/>
                      </a:cubicBezTo>
                      <a:cubicBezTo>
                        <a:pt x="2" y="1"/>
                        <a:pt x="2" y="0"/>
                        <a:pt x="3" y="0"/>
                      </a:cubicBezTo>
                      <a:cubicBezTo>
                        <a:pt x="3" y="0"/>
                        <a:pt x="4" y="0"/>
                        <a:pt x="4" y="0"/>
                      </a:cubicBezTo>
                      <a:cubicBezTo>
                        <a:pt x="5" y="0"/>
                        <a:pt x="6" y="0"/>
                        <a:pt x="6" y="0"/>
                      </a:cubicBezTo>
                      <a:cubicBezTo>
                        <a:pt x="7" y="1"/>
                        <a:pt x="7" y="1"/>
                        <a:pt x="8" y="2"/>
                      </a:cubicBezTo>
                      <a:cubicBezTo>
                        <a:pt x="8" y="2"/>
                        <a:pt x="8" y="3"/>
                        <a:pt x="8" y="3"/>
                      </a:cubicBezTo>
                      <a:cubicBezTo>
                        <a:pt x="8" y="4"/>
                        <a:pt x="8" y="4"/>
                        <a:pt x="8" y="5"/>
                      </a:cubicBezTo>
                      <a:cubicBezTo>
                        <a:pt x="8" y="9"/>
                        <a:pt x="8" y="9"/>
                        <a:pt x="8" y="9"/>
                      </a:cubicBezTo>
                      <a:cubicBezTo>
                        <a:pt x="8" y="10"/>
                        <a:pt x="8" y="10"/>
                        <a:pt x="8" y="11"/>
                      </a:cubicBezTo>
                      <a:cubicBezTo>
                        <a:pt x="8" y="11"/>
                        <a:pt x="8" y="11"/>
                        <a:pt x="8" y="12"/>
                      </a:cubicBezTo>
                      <a:cubicBezTo>
                        <a:pt x="8" y="12"/>
                        <a:pt x="8" y="13"/>
                        <a:pt x="8" y="13"/>
                      </a:cubicBezTo>
                      <a:cubicBezTo>
                        <a:pt x="7" y="13"/>
                        <a:pt x="7" y="13"/>
                        <a:pt x="7" y="14"/>
                      </a:cubicBezTo>
                      <a:cubicBezTo>
                        <a:pt x="7" y="14"/>
                        <a:pt x="6" y="14"/>
                        <a:pt x="6" y="14"/>
                      </a:cubicBezTo>
                      <a:cubicBezTo>
                        <a:pt x="5" y="14"/>
                        <a:pt x="5" y="14"/>
                        <a:pt x="4" y="14"/>
                      </a:cubicBezTo>
                      <a:cubicBezTo>
                        <a:pt x="4" y="14"/>
                        <a:pt x="3" y="14"/>
                        <a:pt x="3" y="14"/>
                      </a:cubicBezTo>
                      <a:cubicBezTo>
                        <a:pt x="2" y="14"/>
                        <a:pt x="2" y="14"/>
                        <a:pt x="2" y="14"/>
                      </a:cubicBezTo>
                      <a:cubicBezTo>
                        <a:pt x="1" y="13"/>
                        <a:pt x="1" y="13"/>
                        <a:pt x="1" y="13"/>
                      </a:cubicBezTo>
                      <a:cubicBezTo>
                        <a:pt x="0" y="12"/>
                        <a:pt x="0" y="12"/>
                        <a:pt x="0" y="12"/>
                      </a:cubicBezTo>
                      <a:cubicBezTo>
                        <a:pt x="0" y="11"/>
                        <a:pt x="0" y="11"/>
                        <a:pt x="0" y="11"/>
                      </a:cubicBezTo>
                      <a:cubicBezTo>
                        <a:pt x="2" y="11"/>
                        <a:pt x="2" y="11"/>
                        <a:pt x="2" y="11"/>
                      </a:cubicBezTo>
                      <a:cubicBezTo>
                        <a:pt x="2" y="11"/>
                        <a:pt x="2" y="11"/>
                        <a:pt x="2" y="11"/>
                      </a:cubicBezTo>
                      <a:cubicBezTo>
                        <a:pt x="2" y="12"/>
                        <a:pt x="2" y="12"/>
                        <a:pt x="3" y="12"/>
                      </a:cubicBezTo>
                      <a:cubicBezTo>
                        <a:pt x="3" y="12"/>
                        <a:pt x="3" y="12"/>
                        <a:pt x="4" y="12"/>
                      </a:cubicBezTo>
                      <a:cubicBezTo>
                        <a:pt x="4" y="12"/>
                        <a:pt x="4" y="12"/>
                        <a:pt x="5" y="12"/>
                      </a:cubicBezTo>
                      <a:cubicBezTo>
                        <a:pt x="5" y="12"/>
                        <a:pt x="5" y="12"/>
                        <a:pt x="6" y="12"/>
                      </a:cubicBezTo>
                      <a:cubicBezTo>
                        <a:pt x="6" y="12"/>
                        <a:pt x="6" y="12"/>
                        <a:pt x="6" y="11"/>
                      </a:cubicBezTo>
                      <a:cubicBezTo>
                        <a:pt x="6" y="11"/>
                        <a:pt x="7" y="11"/>
                        <a:pt x="7" y="10"/>
                      </a:cubicBezTo>
                      <a:cubicBezTo>
                        <a:pt x="7" y="10"/>
                        <a:pt x="7" y="10"/>
                        <a:pt x="7" y="9"/>
                      </a:cubicBezTo>
                      <a:cubicBezTo>
                        <a:pt x="7" y="8"/>
                        <a:pt x="7" y="8"/>
                        <a:pt x="7" y="8"/>
                      </a:cubicBezTo>
                      <a:cubicBezTo>
                        <a:pt x="7" y="9"/>
                        <a:pt x="6" y="9"/>
                        <a:pt x="6" y="9"/>
                      </a:cubicBezTo>
                      <a:cubicBezTo>
                        <a:pt x="6" y="9"/>
                        <a:pt x="6" y="9"/>
                        <a:pt x="5" y="9"/>
                      </a:cubicBezTo>
                      <a:cubicBezTo>
                        <a:pt x="5" y="9"/>
                        <a:pt x="5" y="9"/>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6" name="îṧḻiḋé">
                  <a:extLst>
                    <a:ext uri="{FF2B5EF4-FFF2-40B4-BE49-F238E27FC236}">
                      <a16:creationId xmlns:a16="http://schemas.microsoft.com/office/drawing/2014/main" id="{F329B43B-7615-42EF-AB4D-99654C4AAE9D}"/>
                    </a:ext>
                  </a:extLst>
                </p:cNvPr>
                <p:cNvSpPr/>
                <p:nvPr/>
              </p:nvSpPr>
              <p:spPr bwMode="auto">
                <a:xfrm>
                  <a:off x="5164138" y="3586163"/>
                  <a:ext cx="30163" cy="46038"/>
                </a:xfrm>
                <a:custGeom>
                  <a:avLst/>
                  <a:gdLst>
                    <a:gd name="T0" fmla="*/ 1 w 9"/>
                    <a:gd name="T1" fmla="*/ 13 h 14"/>
                    <a:gd name="T2" fmla="*/ 0 w 9"/>
                    <a:gd name="T3" fmla="*/ 12 h 14"/>
                    <a:gd name="T4" fmla="*/ 0 w 9"/>
                    <a:gd name="T5" fmla="*/ 10 h 14"/>
                    <a:gd name="T6" fmla="*/ 0 w 9"/>
                    <a:gd name="T7" fmla="*/ 8 h 14"/>
                    <a:gd name="T8" fmla="*/ 0 w 9"/>
                    <a:gd name="T9" fmla="*/ 6 h 14"/>
                    <a:gd name="T10" fmla="*/ 0 w 9"/>
                    <a:gd name="T11" fmla="*/ 4 h 14"/>
                    <a:gd name="T12" fmla="*/ 0 w 9"/>
                    <a:gd name="T13" fmla="*/ 3 h 14"/>
                    <a:gd name="T14" fmla="*/ 1 w 9"/>
                    <a:gd name="T15" fmla="*/ 1 h 14"/>
                    <a:gd name="T16" fmla="*/ 2 w 9"/>
                    <a:gd name="T17" fmla="*/ 0 h 14"/>
                    <a:gd name="T18" fmla="*/ 4 w 9"/>
                    <a:gd name="T19" fmla="*/ 0 h 14"/>
                    <a:gd name="T20" fmla="*/ 6 w 9"/>
                    <a:gd name="T21" fmla="*/ 0 h 14"/>
                    <a:gd name="T22" fmla="*/ 7 w 9"/>
                    <a:gd name="T23" fmla="*/ 1 h 14"/>
                    <a:gd name="T24" fmla="*/ 8 w 9"/>
                    <a:gd name="T25" fmla="*/ 2 h 14"/>
                    <a:gd name="T26" fmla="*/ 9 w 9"/>
                    <a:gd name="T27" fmla="*/ 4 h 14"/>
                    <a:gd name="T28" fmla="*/ 9 w 9"/>
                    <a:gd name="T29" fmla="*/ 6 h 14"/>
                    <a:gd name="T30" fmla="*/ 9 w 9"/>
                    <a:gd name="T31" fmla="*/ 8 h 14"/>
                    <a:gd name="T32" fmla="*/ 9 w 9"/>
                    <a:gd name="T33" fmla="*/ 9 h 14"/>
                    <a:gd name="T34" fmla="*/ 9 w 9"/>
                    <a:gd name="T35" fmla="*/ 11 h 14"/>
                    <a:gd name="T36" fmla="*/ 8 w 9"/>
                    <a:gd name="T37" fmla="*/ 12 h 14"/>
                    <a:gd name="T38" fmla="*/ 7 w 9"/>
                    <a:gd name="T39" fmla="*/ 13 h 14"/>
                    <a:gd name="T40" fmla="*/ 6 w 9"/>
                    <a:gd name="T41" fmla="*/ 14 h 14"/>
                    <a:gd name="T42" fmla="*/ 4 w 9"/>
                    <a:gd name="T43" fmla="*/ 14 h 14"/>
                    <a:gd name="T44" fmla="*/ 3 w 9"/>
                    <a:gd name="T45" fmla="*/ 14 h 14"/>
                    <a:gd name="T46" fmla="*/ 1 w 9"/>
                    <a:gd name="T47" fmla="*/ 13 h 14"/>
                    <a:gd name="T48" fmla="*/ 7 w 9"/>
                    <a:gd name="T49" fmla="*/ 7 h 14"/>
                    <a:gd name="T50" fmla="*/ 7 w 9"/>
                    <a:gd name="T51" fmla="*/ 5 h 14"/>
                    <a:gd name="T52" fmla="*/ 6 w 9"/>
                    <a:gd name="T53" fmla="*/ 3 h 14"/>
                    <a:gd name="T54" fmla="*/ 5 w 9"/>
                    <a:gd name="T55" fmla="*/ 2 h 14"/>
                    <a:gd name="T56" fmla="*/ 4 w 9"/>
                    <a:gd name="T57" fmla="*/ 2 h 14"/>
                    <a:gd name="T58" fmla="*/ 3 w 9"/>
                    <a:gd name="T59" fmla="*/ 2 h 14"/>
                    <a:gd name="T60" fmla="*/ 2 w 9"/>
                    <a:gd name="T61" fmla="*/ 3 h 14"/>
                    <a:gd name="T62" fmla="*/ 2 w 9"/>
                    <a:gd name="T63" fmla="*/ 5 h 14"/>
                    <a:gd name="T64" fmla="*/ 1 w 9"/>
                    <a:gd name="T65" fmla="*/ 6 h 14"/>
                    <a:gd name="T66" fmla="*/ 1 w 9"/>
                    <a:gd name="T67" fmla="*/ 7 h 14"/>
                    <a:gd name="T68" fmla="*/ 2 w 9"/>
                    <a:gd name="T69" fmla="*/ 10 h 14"/>
                    <a:gd name="T70" fmla="*/ 2 w 9"/>
                    <a:gd name="T71" fmla="*/ 11 h 14"/>
                    <a:gd name="T72" fmla="*/ 3 w 9"/>
                    <a:gd name="T73" fmla="*/ 12 h 14"/>
                    <a:gd name="T74" fmla="*/ 4 w 9"/>
                    <a:gd name="T75" fmla="*/ 12 h 14"/>
                    <a:gd name="T76" fmla="*/ 5 w 9"/>
                    <a:gd name="T77" fmla="*/ 12 h 14"/>
                    <a:gd name="T78" fmla="*/ 6 w 9"/>
                    <a:gd name="T79" fmla="*/ 11 h 14"/>
                    <a:gd name="T80" fmla="*/ 7 w 9"/>
                    <a:gd name="T81" fmla="*/ 10 h 14"/>
                    <a:gd name="T82" fmla="*/ 7 w 9"/>
                    <a:gd name="T83" fmla="*/ 8 h 14"/>
                    <a:gd name="T84" fmla="*/ 7 w 9"/>
                    <a:gd name="T85"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 h="14">
                      <a:moveTo>
                        <a:pt x="1" y="13"/>
                      </a:moveTo>
                      <a:cubicBezTo>
                        <a:pt x="1" y="13"/>
                        <a:pt x="1" y="12"/>
                        <a:pt x="0" y="12"/>
                      </a:cubicBezTo>
                      <a:cubicBezTo>
                        <a:pt x="0" y="11"/>
                        <a:pt x="0" y="11"/>
                        <a:pt x="0" y="10"/>
                      </a:cubicBezTo>
                      <a:cubicBezTo>
                        <a:pt x="0" y="9"/>
                        <a:pt x="0" y="9"/>
                        <a:pt x="0" y="8"/>
                      </a:cubicBezTo>
                      <a:cubicBezTo>
                        <a:pt x="0" y="7"/>
                        <a:pt x="0" y="6"/>
                        <a:pt x="0" y="6"/>
                      </a:cubicBezTo>
                      <a:cubicBezTo>
                        <a:pt x="0" y="6"/>
                        <a:pt x="0" y="5"/>
                        <a:pt x="0" y="4"/>
                      </a:cubicBezTo>
                      <a:cubicBezTo>
                        <a:pt x="0" y="4"/>
                        <a:pt x="0" y="3"/>
                        <a:pt x="0" y="3"/>
                      </a:cubicBezTo>
                      <a:cubicBezTo>
                        <a:pt x="1" y="2"/>
                        <a:pt x="1" y="2"/>
                        <a:pt x="1" y="1"/>
                      </a:cubicBezTo>
                      <a:cubicBezTo>
                        <a:pt x="1" y="1"/>
                        <a:pt x="2" y="1"/>
                        <a:pt x="2" y="0"/>
                      </a:cubicBezTo>
                      <a:cubicBezTo>
                        <a:pt x="3" y="0"/>
                        <a:pt x="4" y="0"/>
                        <a:pt x="4" y="0"/>
                      </a:cubicBezTo>
                      <a:cubicBezTo>
                        <a:pt x="5" y="0"/>
                        <a:pt x="5" y="0"/>
                        <a:pt x="6" y="0"/>
                      </a:cubicBezTo>
                      <a:cubicBezTo>
                        <a:pt x="6" y="0"/>
                        <a:pt x="7" y="1"/>
                        <a:pt x="7" y="1"/>
                      </a:cubicBezTo>
                      <a:cubicBezTo>
                        <a:pt x="7" y="1"/>
                        <a:pt x="8" y="2"/>
                        <a:pt x="8" y="2"/>
                      </a:cubicBezTo>
                      <a:cubicBezTo>
                        <a:pt x="8" y="3"/>
                        <a:pt x="9" y="3"/>
                        <a:pt x="9" y="4"/>
                      </a:cubicBezTo>
                      <a:cubicBezTo>
                        <a:pt x="9" y="5"/>
                        <a:pt x="9" y="5"/>
                        <a:pt x="9" y="6"/>
                      </a:cubicBezTo>
                      <a:cubicBezTo>
                        <a:pt x="9" y="6"/>
                        <a:pt x="9" y="7"/>
                        <a:pt x="9" y="8"/>
                      </a:cubicBezTo>
                      <a:cubicBezTo>
                        <a:pt x="9" y="8"/>
                        <a:pt x="9" y="9"/>
                        <a:pt x="9" y="9"/>
                      </a:cubicBezTo>
                      <a:cubicBezTo>
                        <a:pt x="9" y="10"/>
                        <a:pt x="9" y="10"/>
                        <a:pt x="9" y="11"/>
                      </a:cubicBezTo>
                      <a:cubicBezTo>
                        <a:pt x="8" y="11"/>
                        <a:pt x="8" y="12"/>
                        <a:pt x="8" y="12"/>
                      </a:cubicBezTo>
                      <a:cubicBezTo>
                        <a:pt x="8" y="13"/>
                        <a:pt x="7" y="13"/>
                        <a:pt x="7" y="13"/>
                      </a:cubicBezTo>
                      <a:cubicBezTo>
                        <a:pt x="7" y="14"/>
                        <a:pt x="6" y="14"/>
                        <a:pt x="6" y="14"/>
                      </a:cubicBezTo>
                      <a:cubicBezTo>
                        <a:pt x="5" y="14"/>
                        <a:pt x="5" y="14"/>
                        <a:pt x="4" y="14"/>
                      </a:cubicBezTo>
                      <a:cubicBezTo>
                        <a:pt x="4" y="14"/>
                        <a:pt x="3" y="14"/>
                        <a:pt x="3" y="14"/>
                      </a:cubicBezTo>
                      <a:cubicBezTo>
                        <a:pt x="2" y="14"/>
                        <a:pt x="1" y="13"/>
                        <a:pt x="1" y="13"/>
                      </a:cubicBezTo>
                      <a:close/>
                      <a:moveTo>
                        <a:pt x="7" y="7"/>
                      </a:moveTo>
                      <a:cubicBezTo>
                        <a:pt x="7" y="6"/>
                        <a:pt x="7" y="5"/>
                        <a:pt x="7" y="5"/>
                      </a:cubicBezTo>
                      <a:cubicBezTo>
                        <a:pt x="7" y="4"/>
                        <a:pt x="7" y="4"/>
                        <a:pt x="6" y="3"/>
                      </a:cubicBezTo>
                      <a:cubicBezTo>
                        <a:pt x="6" y="3"/>
                        <a:pt x="6" y="3"/>
                        <a:pt x="5" y="2"/>
                      </a:cubicBezTo>
                      <a:cubicBezTo>
                        <a:pt x="5" y="2"/>
                        <a:pt x="5" y="2"/>
                        <a:pt x="4" y="2"/>
                      </a:cubicBezTo>
                      <a:cubicBezTo>
                        <a:pt x="4" y="2"/>
                        <a:pt x="3" y="2"/>
                        <a:pt x="3" y="2"/>
                      </a:cubicBezTo>
                      <a:cubicBezTo>
                        <a:pt x="3" y="3"/>
                        <a:pt x="2" y="3"/>
                        <a:pt x="2" y="3"/>
                      </a:cubicBezTo>
                      <a:cubicBezTo>
                        <a:pt x="2" y="4"/>
                        <a:pt x="2" y="4"/>
                        <a:pt x="2" y="5"/>
                      </a:cubicBezTo>
                      <a:cubicBezTo>
                        <a:pt x="2" y="5"/>
                        <a:pt x="1" y="6"/>
                        <a:pt x="1" y="6"/>
                      </a:cubicBezTo>
                      <a:cubicBezTo>
                        <a:pt x="1" y="6"/>
                        <a:pt x="1" y="7"/>
                        <a:pt x="1" y="7"/>
                      </a:cubicBezTo>
                      <a:cubicBezTo>
                        <a:pt x="1" y="8"/>
                        <a:pt x="1" y="9"/>
                        <a:pt x="2" y="10"/>
                      </a:cubicBezTo>
                      <a:cubicBezTo>
                        <a:pt x="2" y="10"/>
                        <a:pt x="2" y="11"/>
                        <a:pt x="2" y="11"/>
                      </a:cubicBezTo>
                      <a:cubicBezTo>
                        <a:pt x="2" y="12"/>
                        <a:pt x="3" y="12"/>
                        <a:pt x="3" y="12"/>
                      </a:cubicBezTo>
                      <a:cubicBezTo>
                        <a:pt x="3" y="12"/>
                        <a:pt x="4" y="12"/>
                        <a:pt x="4" y="12"/>
                      </a:cubicBezTo>
                      <a:cubicBezTo>
                        <a:pt x="5" y="12"/>
                        <a:pt x="5" y="12"/>
                        <a:pt x="5" y="12"/>
                      </a:cubicBezTo>
                      <a:cubicBezTo>
                        <a:pt x="6" y="12"/>
                        <a:pt x="6" y="12"/>
                        <a:pt x="6" y="11"/>
                      </a:cubicBezTo>
                      <a:cubicBezTo>
                        <a:pt x="7" y="11"/>
                        <a:pt x="7" y="10"/>
                        <a:pt x="7" y="10"/>
                      </a:cubicBezTo>
                      <a:cubicBezTo>
                        <a:pt x="7" y="9"/>
                        <a:pt x="7" y="8"/>
                        <a:pt x="7" y="8"/>
                      </a:cubicBezTo>
                      <a:cubicBezTo>
                        <a:pt x="7" y="8"/>
                        <a:pt x="7" y="7"/>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1" name="işḷïḍè">
                <a:extLst>
                  <a:ext uri="{FF2B5EF4-FFF2-40B4-BE49-F238E27FC236}">
                    <a16:creationId xmlns:a16="http://schemas.microsoft.com/office/drawing/2014/main" id="{F3478D28-854E-4EC6-8309-C7D7525567BD}"/>
                  </a:ext>
                </a:extLst>
              </p:cNvPr>
              <p:cNvGrpSpPr/>
              <p:nvPr/>
            </p:nvGrpSpPr>
            <p:grpSpPr>
              <a:xfrm>
                <a:off x="5156287" y="2481344"/>
                <a:ext cx="4169014" cy="1469307"/>
                <a:chOff x="5722938" y="3046413"/>
                <a:chExt cx="1662113" cy="585788"/>
              </a:xfrm>
              <a:grpFill/>
            </p:grpSpPr>
            <p:sp>
              <p:nvSpPr>
                <p:cNvPr id="101" name="ísḷíḋe">
                  <a:extLst>
                    <a:ext uri="{FF2B5EF4-FFF2-40B4-BE49-F238E27FC236}">
                      <a16:creationId xmlns:a16="http://schemas.microsoft.com/office/drawing/2014/main" id="{B1C94FCC-D011-4093-BB5A-5A192C68BAB0}"/>
                    </a:ext>
                  </a:extLst>
                </p:cNvPr>
                <p:cNvSpPr/>
                <p:nvPr/>
              </p:nvSpPr>
              <p:spPr bwMode="auto">
                <a:xfrm>
                  <a:off x="7088188" y="3046413"/>
                  <a:ext cx="296863" cy="561975"/>
                </a:xfrm>
                <a:custGeom>
                  <a:avLst/>
                  <a:gdLst>
                    <a:gd name="T0" fmla="*/ 19 w 90"/>
                    <a:gd name="T1" fmla="*/ 151 h 169"/>
                    <a:gd name="T2" fmla="*/ 55 w 90"/>
                    <a:gd name="T3" fmla="*/ 133 h 169"/>
                    <a:gd name="T4" fmla="*/ 43 w 90"/>
                    <a:gd name="T5" fmla="*/ 157 h 169"/>
                    <a:gd name="T6" fmla="*/ 19 w 90"/>
                    <a:gd name="T7" fmla="*/ 151 h 169"/>
                    <a:gd name="T8" fmla="*/ 2 w 90"/>
                    <a:gd name="T9" fmla="*/ 39 h 169"/>
                    <a:gd name="T10" fmla="*/ 3 w 90"/>
                    <a:gd name="T11" fmla="*/ 56 h 169"/>
                    <a:gd name="T12" fmla="*/ 34 w 90"/>
                    <a:gd name="T13" fmla="*/ 32 h 169"/>
                    <a:gd name="T14" fmla="*/ 38 w 90"/>
                    <a:gd name="T15" fmla="*/ 35 h 169"/>
                    <a:gd name="T16" fmla="*/ 47 w 90"/>
                    <a:gd name="T17" fmla="*/ 26 h 169"/>
                    <a:gd name="T18" fmla="*/ 58 w 90"/>
                    <a:gd name="T19" fmla="*/ 16 h 169"/>
                    <a:gd name="T20" fmla="*/ 9 w 90"/>
                    <a:gd name="T21" fmla="*/ 90 h 169"/>
                    <a:gd name="T22" fmla="*/ 9 w 90"/>
                    <a:gd name="T23" fmla="*/ 101 h 169"/>
                    <a:gd name="T24" fmla="*/ 31 w 90"/>
                    <a:gd name="T25" fmla="*/ 89 h 169"/>
                    <a:gd name="T26" fmla="*/ 26 w 90"/>
                    <a:gd name="T27" fmla="*/ 107 h 169"/>
                    <a:gd name="T28" fmla="*/ 30 w 90"/>
                    <a:gd name="T29" fmla="*/ 113 h 169"/>
                    <a:gd name="T30" fmla="*/ 53 w 90"/>
                    <a:gd name="T31" fmla="*/ 118 h 169"/>
                    <a:gd name="T32" fmla="*/ 2 w 90"/>
                    <a:gd name="T33" fmla="*/ 145 h 169"/>
                    <a:gd name="T34" fmla="*/ 48 w 90"/>
                    <a:gd name="T35" fmla="*/ 169 h 169"/>
                    <a:gd name="T36" fmla="*/ 64 w 90"/>
                    <a:gd name="T37" fmla="*/ 130 h 169"/>
                    <a:gd name="T38" fmla="*/ 82 w 90"/>
                    <a:gd name="T39" fmla="*/ 137 h 169"/>
                    <a:gd name="T40" fmla="*/ 90 w 90"/>
                    <a:gd name="T41" fmla="*/ 130 h 169"/>
                    <a:gd name="T42" fmla="*/ 62 w 90"/>
                    <a:gd name="T43" fmla="*/ 119 h 169"/>
                    <a:gd name="T44" fmla="*/ 45 w 90"/>
                    <a:gd name="T45" fmla="*/ 106 h 169"/>
                    <a:gd name="T46" fmla="*/ 47 w 90"/>
                    <a:gd name="T47" fmla="*/ 77 h 169"/>
                    <a:gd name="T48" fmla="*/ 25 w 90"/>
                    <a:gd name="T49" fmla="*/ 82 h 169"/>
                    <a:gd name="T50" fmla="*/ 71 w 90"/>
                    <a:gd name="T51" fmla="*/ 16 h 169"/>
                    <a:gd name="T52" fmla="*/ 59 w 90"/>
                    <a:gd name="T53" fmla="*/ 7 h 169"/>
                    <a:gd name="T54" fmla="*/ 41 w 90"/>
                    <a:gd name="T55" fmla="*/ 21 h 169"/>
                    <a:gd name="T56" fmla="*/ 30 w 90"/>
                    <a:gd name="T57" fmla="*/ 28 h 169"/>
                    <a:gd name="T58" fmla="*/ 17 w 90"/>
                    <a:gd name="T59" fmla="*/ 43 h 169"/>
                    <a:gd name="T60" fmla="*/ 2 w 90"/>
                    <a:gd name="T61" fmla="*/ 3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0" h="169">
                      <a:moveTo>
                        <a:pt x="19" y="151"/>
                      </a:moveTo>
                      <a:cubicBezTo>
                        <a:pt x="19" y="151"/>
                        <a:pt x="41" y="128"/>
                        <a:pt x="55" y="133"/>
                      </a:cubicBezTo>
                      <a:cubicBezTo>
                        <a:pt x="55" y="133"/>
                        <a:pt x="62" y="158"/>
                        <a:pt x="43" y="157"/>
                      </a:cubicBezTo>
                      <a:cubicBezTo>
                        <a:pt x="23" y="155"/>
                        <a:pt x="19" y="151"/>
                        <a:pt x="19" y="151"/>
                      </a:cubicBezTo>
                      <a:close/>
                      <a:moveTo>
                        <a:pt x="2" y="39"/>
                      </a:moveTo>
                      <a:cubicBezTo>
                        <a:pt x="0" y="46"/>
                        <a:pt x="3" y="56"/>
                        <a:pt x="3" y="56"/>
                      </a:cubicBezTo>
                      <a:cubicBezTo>
                        <a:pt x="6" y="75"/>
                        <a:pt x="34" y="32"/>
                        <a:pt x="34" y="32"/>
                      </a:cubicBezTo>
                      <a:cubicBezTo>
                        <a:pt x="35" y="35"/>
                        <a:pt x="38" y="35"/>
                        <a:pt x="38" y="35"/>
                      </a:cubicBezTo>
                      <a:cubicBezTo>
                        <a:pt x="52" y="37"/>
                        <a:pt x="47" y="26"/>
                        <a:pt x="47" y="26"/>
                      </a:cubicBezTo>
                      <a:cubicBezTo>
                        <a:pt x="49" y="21"/>
                        <a:pt x="58" y="16"/>
                        <a:pt x="58" y="16"/>
                      </a:cubicBezTo>
                      <a:cubicBezTo>
                        <a:pt x="44" y="53"/>
                        <a:pt x="9" y="90"/>
                        <a:pt x="9" y="90"/>
                      </a:cubicBezTo>
                      <a:cubicBezTo>
                        <a:pt x="9" y="101"/>
                        <a:pt x="9" y="101"/>
                        <a:pt x="9" y="101"/>
                      </a:cubicBezTo>
                      <a:cubicBezTo>
                        <a:pt x="12" y="114"/>
                        <a:pt x="31" y="89"/>
                        <a:pt x="31" y="89"/>
                      </a:cubicBezTo>
                      <a:cubicBezTo>
                        <a:pt x="26" y="107"/>
                        <a:pt x="26" y="107"/>
                        <a:pt x="26" y="107"/>
                      </a:cubicBezTo>
                      <a:cubicBezTo>
                        <a:pt x="24" y="115"/>
                        <a:pt x="30" y="113"/>
                        <a:pt x="30" y="113"/>
                      </a:cubicBezTo>
                      <a:cubicBezTo>
                        <a:pt x="53" y="112"/>
                        <a:pt x="53" y="118"/>
                        <a:pt x="53" y="118"/>
                      </a:cubicBezTo>
                      <a:cubicBezTo>
                        <a:pt x="12" y="121"/>
                        <a:pt x="2" y="145"/>
                        <a:pt x="2" y="145"/>
                      </a:cubicBezTo>
                      <a:cubicBezTo>
                        <a:pt x="6" y="156"/>
                        <a:pt x="25" y="161"/>
                        <a:pt x="48" y="169"/>
                      </a:cubicBezTo>
                      <a:cubicBezTo>
                        <a:pt x="71" y="168"/>
                        <a:pt x="64" y="130"/>
                        <a:pt x="64" y="130"/>
                      </a:cubicBezTo>
                      <a:cubicBezTo>
                        <a:pt x="79" y="129"/>
                        <a:pt x="82" y="137"/>
                        <a:pt x="82" y="137"/>
                      </a:cubicBezTo>
                      <a:cubicBezTo>
                        <a:pt x="90" y="130"/>
                        <a:pt x="90" y="130"/>
                        <a:pt x="90" y="130"/>
                      </a:cubicBezTo>
                      <a:cubicBezTo>
                        <a:pt x="79" y="115"/>
                        <a:pt x="62" y="119"/>
                        <a:pt x="62" y="119"/>
                      </a:cubicBezTo>
                      <a:cubicBezTo>
                        <a:pt x="60" y="107"/>
                        <a:pt x="45" y="106"/>
                        <a:pt x="45" y="106"/>
                      </a:cubicBezTo>
                      <a:cubicBezTo>
                        <a:pt x="35" y="105"/>
                        <a:pt x="44" y="92"/>
                        <a:pt x="47" y="77"/>
                      </a:cubicBezTo>
                      <a:cubicBezTo>
                        <a:pt x="47" y="64"/>
                        <a:pt x="25" y="82"/>
                        <a:pt x="25" y="82"/>
                      </a:cubicBezTo>
                      <a:cubicBezTo>
                        <a:pt x="43" y="66"/>
                        <a:pt x="66" y="31"/>
                        <a:pt x="71" y="16"/>
                      </a:cubicBezTo>
                      <a:cubicBezTo>
                        <a:pt x="75" y="0"/>
                        <a:pt x="59" y="7"/>
                        <a:pt x="59" y="7"/>
                      </a:cubicBezTo>
                      <a:cubicBezTo>
                        <a:pt x="59" y="7"/>
                        <a:pt x="42" y="20"/>
                        <a:pt x="41" y="21"/>
                      </a:cubicBezTo>
                      <a:cubicBezTo>
                        <a:pt x="32" y="21"/>
                        <a:pt x="30" y="28"/>
                        <a:pt x="30" y="28"/>
                      </a:cubicBezTo>
                      <a:cubicBezTo>
                        <a:pt x="17" y="43"/>
                        <a:pt x="17" y="43"/>
                        <a:pt x="17" y="43"/>
                      </a:cubicBezTo>
                      <a:cubicBezTo>
                        <a:pt x="7" y="54"/>
                        <a:pt x="2" y="39"/>
                        <a:pt x="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2" name="îṡļidê">
                  <a:extLst>
                    <a:ext uri="{FF2B5EF4-FFF2-40B4-BE49-F238E27FC236}">
                      <a16:creationId xmlns:a16="http://schemas.microsoft.com/office/drawing/2014/main" id="{39B06852-1543-4AC5-A741-536A33C4D4B8}"/>
                    </a:ext>
                  </a:extLst>
                </p:cNvPr>
                <p:cNvSpPr/>
                <p:nvPr/>
              </p:nvSpPr>
              <p:spPr bwMode="auto">
                <a:xfrm>
                  <a:off x="6802438" y="3471863"/>
                  <a:ext cx="63500" cy="96838"/>
                </a:xfrm>
                <a:custGeom>
                  <a:avLst/>
                  <a:gdLst>
                    <a:gd name="T0" fmla="*/ 0 w 19"/>
                    <a:gd name="T1" fmla="*/ 0 h 29"/>
                    <a:gd name="T2" fmla="*/ 1 w 19"/>
                    <a:gd name="T3" fmla="*/ 29 h 29"/>
                    <a:gd name="T4" fmla="*/ 16 w 19"/>
                    <a:gd name="T5" fmla="*/ 13 h 29"/>
                    <a:gd name="T6" fmla="*/ 0 w 19"/>
                    <a:gd name="T7" fmla="*/ 0 h 29"/>
                  </a:gdLst>
                  <a:ahLst/>
                  <a:cxnLst>
                    <a:cxn ang="0">
                      <a:pos x="T0" y="T1"/>
                    </a:cxn>
                    <a:cxn ang="0">
                      <a:pos x="T2" y="T3"/>
                    </a:cxn>
                    <a:cxn ang="0">
                      <a:pos x="T4" y="T5"/>
                    </a:cxn>
                    <a:cxn ang="0">
                      <a:pos x="T6" y="T7"/>
                    </a:cxn>
                  </a:cxnLst>
                  <a:rect l="0" t="0" r="r" b="b"/>
                  <a:pathLst>
                    <a:path w="19" h="29">
                      <a:moveTo>
                        <a:pt x="0" y="0"/>
                      </a:moveTo>
                      <a:cubicBezTo>
                        <a:pt x="0" y="0"/>
                        <a:pt x="9" y="19"/>
                        <a:pt x="1" y="29"/>
                      </a:cubicBezTo>
                      <a:cubicBezTo>
                        <a:pt x="1" y="29"/>
                        <a:pt x="13" y="27"/>
                        <a:pt x="16" y="13"/>
                      </a:cubicBezTo>
                      <a:cubicBezTo>
                        <a:pt x="19" y="0"/>
                        <a:pt x="4"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3" name="ïSľiďé">
                  <a:extLst>
                    <a:ext uri="{FF2B5EF4-FFF2-40B4-BE49-F238E27FC236}">
                      <a16:creationId xmlns:a16="http://schemas.microsoft.com/office/drawing/2014/main" id="{1E52DD06-472F-4B9D-B566-BDB24120CB0B}"/>
                    </a:ext>
                  </a:extLst>
                </p:cNvPr>
                <p:cNvSpPr/>
                <p:nvPr/>
              </p:nvSpPr>
              <p:spPr bwMode="auto">
                <a:xfrm>
                  <a:off x="6605588" y="3289301"/>
                  <a:ext cx="223838" cy="309563"/>
                </a:xfrm>
                <a:custGeom>
                  <a:avLst/>
                  <a:gdLst>
                    <a:gd name="T0" fmla="*/ 26 w 68"/>
                    <a:gd name="T1" fmla="*/ 21 h 93"/>
                    <a:gd name="T2" fmla="*/ 30 w 68"/>
                    <a:gd name="T3" fmla="*/ 28 h 93"/>
                    <a:gd name="T4" fmla="*/ 42 w 68"/>
                    <a:gd name="T5" fmla="*/ 18 h 93"/>
                    <a:gd name="T6" fmla="*/ 37 w 68"/>
                    <a:gd name="T7" fmla="*/ 9 h 93"/>
                    <a:gd name="T8" fmla="*/ 46 w 68"/>
                    <a:gd name="T9" fmla="*/ 6 h 93"/>
                    <a:gd name="T10" fmla="*/ 53 w 68"/>
                    <a:gd name="T11" fmla="*/ 12 h 93"/>
                    <a:gd name="T12" fmla="*/ 62 w 68"/>
                    <a:gd name="T13" fmla="*/ 5 h 93"/>
                    <a:gd name="T14" fmla="*/ 68 w 68"/>
                    <a:gd name="T15" fmla="*/ 10 h 93"/>
                    <a:gd name="T16" fmla="*/ 53 w 68"/>
                    <a:gd name="T17" fmla="*/ 25 h 93"/>
                    <a:gd name="T18" fmla="*/ 27 w 68"/>
                    <a:gd name="T19" fmla="*/ 71 h 93"/>
                    <a:gd name="T20" fmla="*/ 0 w 68"/>
                    <a:gd name="T21" fmla="*/ 92 h 93"/>
                    <a:gd name="T22" fmla="*/ 0 w 68"/>
                    <a:gd name="T23" fmla="*/ 89 h 93"/>
                    <a:gd name="T24" fmla="*/ 31 w 68"/>
                    <a:gd name="T25" fmla="*/ 42 h 93"/>
                    <a:gd name="T26" fmla="*/ 21 w 68"/>
                    <a:gd name="T27" fmla="*/ 23 h 93"/>
                    <a:gd name="T28" fmla="*/ 26 w 68"/>
                    <a:gd name="T29" fmla="*/ 2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93">
                      <a:moveTo>
                        <a:pt x="26" y="21"/>
                      </a:moveTo>
                      <a:cubicBezTo>
                        <a:pt x="26" y="21"/>
                        <a:pt x="21" y="36"/>
                        <a:pt x="30" y="28"/>
                      </a:cubicBezTo>
                      <a:cubicBezTo>
                        <a:pt x="42" y="18"/>
                        <a:pt x="42" y="18"/>
                        <a:pt x="42" y="18"/>
                      </a:cubicBezTo>
                      <a:cubicBezTo>
                        <a:pt x="37" y="9"/>
                        <a:pt x="37" y="9"/>
                        <a:pt x="37" y="9"/>
                      </a:cubicBezTo>
                      <a:cubicBezTo>
                        <a:pt x="37" y="9"/>
                        <a:pt x="38" y="0"/>
                        <a:pt x="46" y="6"/>
                      </a:cubicBezTo>
                      <a:cubicBezTo>
                        <a:pt x="53" y="12"/>
                        <a:pt x="53" y="12"/>
                        <a:pt x="53" y="12"/>
                      </a:cubicBezTo>
                      <a:cubicBezTo>
                        <a:pt x="62" y="5"/>
                        <a:pt x="62" y="5"/>
                        <a:pt x="62" y="5"/>
                      </a:cubicBezTo>
                      <a:cubicBezTo>
                        <a:pt x="68" y="10"/>
                        <a:pt x="68" y="10"/>
                        <a:pt x="68" y="10"/>
                      </a:cubicBezTo>
                      <a:cubicBezTo>
                        <a:pt x="53" y="25"/>
                        <a:pt x="53" y="25"/>
                        <a:pt x="53" y="25"/>
                      </a:cubicBezTo>
                      <a:cubicBezTo>
                        <a:pt x="53" y="25"/>
                        <a:pt x="54" y="39"/>
                        <a:pt x="27" y="71"/>
                      </a:cubicBezTo>
                      <a:cubicBezTo>
                        <a:pt x="27" y="71"/>
                        <a:pt x="12" y="93"/>
                        <a:pt x="0" y="92"/>
                      </a:cubicBezTo>
                      <a:cubicBezTo>
                        <a:pt x="0" y="89"/>
                        <a:pt x="0" y="89"/>
                        <a:pt x="0" y="89"/>
                      </a:cubicBezTo>
                      <a:cubicBezTo>
                        <a:pt x="0" y="89"/>
                        <a:pt x="17" y="83"/>
                        <a:pt x="31" y="42"/>
                      </a:cubicBezTo>
                      <a:cubicBezTo>
                        <a:pt x="31" y="42"/>
                        <a:pt x="13" y="49"/>
                        <a:pt x="21" y="23"/>
                      </a:cubicBezTo>
                      <a:cubicBezTo>
                        <a:pt x="21" y="23"/>
                        <a:pt x="22" y="16"/>
                        <a:pt x="26"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4" name="ïṥļïdê">
                  <a:extLst>
                    <a:ext uri="{FF2B5EF4-FFF2-40B4-BE49-F238E27FC236}">
                      <a16:creationId xmlns:a16="http://schemas.microsoft.com/office/drawing/2014/main" id="{1C7D37EA-530B-4E47-B55E-E7750FD26930}"/>
                    </a:ext>
                  </a:extLst>
                </p:cNvPr>
                <p:cNvSpPr/>
                <p:nvPr/>
              </p:nvSpPr>
              <p:spPr bwMode="auto">
                <a:xfrm>
                  <a:off x="6334125" y="3495676"/>
                  <a:ext cx="79375" cy="76200"/>
                </a:xfrm>
                <a:custGeom>
                  <a:avLst/>
                  <a:gdLst>
                    <a:gd name="T0" fmla="*/ 0 w 24"/>
                    <a:gd name="T1" fmla="*/ 4 h 23"/>
                    <a:gd name="T2" fmla="*/ 21 w 24"/>
                    <a:gd name="T3" fmla="*/ 19 h 23"/>
                    <a:gd name="T4" fmla="*/ 18 w 24"/>
                    <a:gd name="T5" fmla="*/ 23 h 23"/>
                    <a:gd name="T6" fmla="*/ 0 w 24"/>
                    <a:gd name="T7" fmla="*/ 4 h 23"/>
                  </a:gdLst>
                  <a:ahLst/>
                  <a:cxnLst>
                    <a:cxn ang="0">
                      <a:pos x="T0" y="T1"/>
                    </a:cxn>
                    <a:cxn ang="0">
                      <a:pos x="T2" y="T3"/>
                    </a:cxn>
                    <a:cxn ang="0">
                      <a:pos x="T4" y="T5"/>
                    </a:cxn>
                    <a:cxn ang="0">
                      <a:pos x="T6" y="T7"/>
                    </a:cxn>
                  </a:cxnLst>
                  <a:rect l="0" t="0" r="r" b="b"/>
                  <a:pathLst>
                    <a:path w="24" h="23">
                      <a:moveTo>
                        <a:pt x="0" y="4"/>
                      </a:moveTo>
                      <a:cubicBezTo>
                        <a:pt x="0" y="4"/>
                        <a:pt x="24" y="0"/>
                        <a:pt x="21" y="19"/>
                      </a:cubicBezTo>
                      <a:cubicBezTo>
                        <a:pt x="18" y="23"/>
                        <a:pt x="18" y="23"/>
                        <a:pt x="18" y="23"/>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5" name="işľiḋe">
                  <a:extLst>
                    <a:ext uri="{FF2B5EF4-FFF2-40B4-BE49-F238E27FC236}">
                      <a16:creationId xmlns:a16="http://schemas.microsoft.com/office/drawing/2014/main" id="{2B1AF624-D95B-4D7D-825D-78A45EFB7DE6}"/>
                    </a:ext>
                  </a:extLst>
                </p:cNvPr>
                <p:cNvSpPr/>
                <p:nvPr/>
              </p:nvSpPr>
              <p:spPr bwMode="auto">
                <a:xfrm>
                  <a:off x="6194425" y="3171826"/>
                  <a:ext cx="225425" cy="460375"/>
                </a:xfrm>
                <a:custGeom>
                  <a:avLst/>
                  <a:gdLst>
                    <a:gd name="T0" fmla="*/ 3 w 68"/>
                    <a:gd name="T1" fmla="*/ 55 h 138"/>
                    <a:gd name="T2" fmla="*/ 24 w 68"/>
                    <a:gd name="T3" fmla="*/ 42 h 138"/>
                    <a:gd name="T4" fmla="*/ 38 w 68"/>
                    <a:gd name="T5" fmla="*/ 1 h 138"/>
                    <a:gd name="T6" fmla="*/ 44 w 68"/>
                    <a:gd name="T7" fmla="*/ 16 h 138"/>
                    <a:gd name="T8" fmla="*/ 37 w 68"/>
                    <a:gd name="T9" fmla="*/ 34 h 138"/>
                    <a:gd name="T10" fmla="*/ 55 w 68"/>
                    <a:gd name="T11" fmla="*/ 12 h 138"/>
                    <a:gd name="T12" fmla="*/ 58 w 68"/>
                    <a:gd name="T13" fmla="*/ 32 h 138"/>
                    <a:gd name="T14" fmla="*/ 24 w 68"/>
                    <a:gd name="T15" fmla="*/ 62 h 138"/>
                    <a:gd name="T16" fmla="*/ 18 w 68"/>
                    <a:gd name="T17" fmla="*/ 92 h 138"/>
                    <a:gd name="T18" fmla="*/ 27 w 68"/>
                    <a:gd name="T19" fmla="*/ 83 h 138"/>
                    <a:gd name="T20" fmla="*/ 34 w 68"/>
                    <a:gd name="T21" fmla="*/ 56 h 138"/>
                    <a:gd name="T22" fmla="*/ 47 w 68"/>
                    <a:gd name="T23" fmla="*/ 76 h 138"/>
                    <a:gd name="T24" fmla="*/ 39 w 68"/>
                    <a:gd name="T25" fmla="*/ 87 h 138"/>
                    <a:gd name="T26" fmla="*/ 40 w 68"/>
                    <a:gd name="T27" fmla="*/ 132 h 138"/>
                    <a:gd name="T28" fmla="*/ 22 w 68"/>
                    <a:gd name="T29" fmla="*/ 120 h 138"/>
                    <a:gd name="T30" fmla="*/ 12 w 68"/>
                    <a:gd name="T31" fmla="*/ 138 h 138"/>
                    <a:gd name="T32" fmla="*/ 2 w 68"/>
                    <a:gd name="T33" fmla="*/ 127 h 138"/>
                    <a:gd name="T34" fmla="*/ 27 w 68"/>
                    <a:gd name="T35" fmla="*/ 102 h 138"/>
                    <a:gd name="T36" fmla="*/ 26 w 68"/>
                    <a:gd name="T37" fmla="*/ 95 h 138"/>
                    <a:gd name="T38" fmla="*/ 15 w 68"/>
                    <a:gd name="T39" fmla="*/ 106 h 138"/>
                    <a:gd name="T40" fmla="*/ 5 w 68"/>
                    <a:gd name="T41" fmla="*/ 98 h 138"/>
                    <a:gd name="T42" fmla="*/ 16 w 68"/>
                    <a:gd name="T43" fmla="*/ 67 h 138"/>
                    <a:gd name="T44" fmla="*/ 3 w 68"/>
                    <a:gd name="T45" fmla="*/ 5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138">
                      <a:moveTo>
                        <a:pt x="3" y="55"/>
                      </a:moveTo>
                      <a:cubicBezTo>
                        <a:pt x="3" y="55"/>
                        <a:pt x="17" y="58"/>
                        <a:pt x="24" y="42"/>
                      </a:cubicBezTo>
                      <a:cubicBezTo>
                        <a:pt x="24" y="42"/>
                        <a:pt x="38" y="9"/>
                        <a:pt x="38" y="1"/>
                      </a:cubicBezTo>
                      <a:cubicBezTo>
                        <a:pt x="38" y="1"/>
                        <a:pt x="46" y="0"/>
                        <a:pt x="44" y="16"/>
                      </a:cubicBezTo>
                      <a:cubicBezTo>
                        <a:pt x="37" y="34"/>
                        <a:pt x="37" y="34"/>
                        <a:pt x="37" y="34"/>
                      </a:cubicBezTo>
                      <a:cubicBezTo>
                        <a:pt x="37" y="34"/>
                        <a:pt x="55" y="23"/>
                        <a:pt x="55" y="12"/>
                      </a:cubicBezTo>
                      <a:cubicBezTo>
                        <a:pt x="55" y="12"/>
                        <a:pt x="68" y="10"/>
                        <a:pt x="58" y="32"/>
                      </a:cubicBezTo>
                      <a:cubicBezTo>
                        <a:pt x="24" y="62"/>
                        <a:pt x="24" y="62"/>
                        <a:pt x="24" y="62"/>
                      </a:cubicBezTo>
                      <a:cubicBezTo>
                        <a:pt x="18" y="92"/>
                        <a:pt x="18" y="92"/>
                        <a:pt x="18" y="92"/>
                      </a:cubicBezTo>
                      <a:cubicBezTo>
                        <a:pt x="27" y="83"/>
                        <a:pt x="27" y="83"/>
                        <a:pt x="27" y="83"/>
                      </a:cubicBezTo>
                      <a:cubicBezTo>
                        <a:pt x="27" y="83"/>
                        <a:pt x="27" y="61"/>
                        <a:pt x="34" y="56"/>
                      </a:cubicBezTo>
                      <a:cubicBezTo>
                        <a:pt x="34" y="56"/>
                        <a:pt x="50" y="55"/>
                        <a:pt x="47" y="76"/>
                      </a:cubicBezTo>
                      <a:cubicBezTo>
                        <a:pt x="47" y="76"/>
                        <a:pt x="42" y="83"/>
                        <a:pt x="39" y="87"/>
                      </a:cubicBezTo>
                      <a:cubicBezTo>
                        <a:pt x="40" y="132"/>
                        <a:pt x="40" y="132"/>
                        <a:pt x="40" y="132"/>
                      </a:cubicBezTo>
                      <a:cubicBezTo>
                        <a:pt x="22" y="120"/>
                        <a:pt x="22" y="120"/>
                        <a:pt x="22" y="120"/>
                      </a:cubicBezTo>
                      <a:cubicBezTo>
                        <a:pt x="12" y="138"/>
                        <a:pt x="12" y="138"/>
                        <a:pt x="12" y="138"/>
                      </a:cubicBezTo>
                      <a:cubicBezTo>
                        <a:pt x="2" y="127"/>
                        <a:pt x="2" y="127"/>
                        <a:pt x="2" y="127"/>
                      </a:cubicBezTo>
                      <a:cubicBezTo>
                        <a:pt x="2" y="127"/>
                        <a:pt x="25" y="114"/>
                        <a:pt x="27" y="102"/>
                      </a:cubicBezTo>
                      <a:cubicBezTo>
                        <a:pt x="26" y="95"/>
                        <a:pt x="26" y="95"/>
                        <a:pt x="26" y="95"/>
                      </a:cubicBezTo>
                      <a:cubicBezTo>
                        <a:pt x="15" y="106"/>
                        <a:pt x="15" y="106"/>
                        <a:pt x="15" y="106"/>
                      </a:cubicBezTo>
                      <a:cubicBezTo>
                        <a:pt x="5" y="98"/>
                        <a:pt x="5" y="98"/>
                        <a:pt x="5" y="98"/>
                      </a:cubicBezTo>
                      <a:cubicBezTo>
                        <a:pt x="16" y="67"/>
                        <a:pt x="16" y="67"/>
                        <a:pt x="16" y="67"/>
                      </a:cubicBezTo>
                      <a:cubicBezTo>
                        <a:pt x="16" y="67"/>
                        <a:pt x="0" y="60"/>
                        <a:pt x="3"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06" name="îṡľíde">
                  <a:extLst>
                    <a:ext uri="{FF2B5EF4-FFF2-40B4-BE49-F238E27FC236}">
                      <a16:creationId xmlns:a16="http://schemas.microsoft.com/office/drawing/2014/main" id="{A45632C8-BDA6-4CA2-83DE-69BF51BA22B3}"/>
                    </a:ext>
                  </a:extLst>
                </p:cNvPr>
                <p:cNvSpPr/>
                <p:nvPr/>
              </p:nvSpPr>
              <p:spPr bwMode="auto">
                <a:xfrm>
                  <a:off x="5946775" y="3398838"/>
                  <a:ext cx="96838" cy="100013"/>
                </a:xfrm>
                <a:custGeom>
                  <a:avLst/>
                  <a:gdLst>
                    <a:gd name="T0" fmla="*/ 0 w 29"/>
                    <a:gd name="T1" fmla="*/ 30 h 30"/>
                    <a:gd name="T2" fmla="*/ 14 w 29"/>
                    <a:gd name="T3" fmla="*/ 0 h 30"/>
                    <a:gd name="T4" fmla="*/ 29 w 29"/>
                    <a:gd name="T5" fmla="*/ 14 h 30"/>
                    <a:gd name="T6" fmla="*/ 0 w 29"/>
                    <a:gd name="T7" fmla="*/ 30 h 30"/>
                  </a:gdLst>
                  <a:ahLst/>
                  <a:cxnLst>
                    <a:cxn ang="0">
                      <a:pos x="T0" y="T1"/>
                    </a:cxn>
                    <a:cxn ang="0">
                      <a:pos x="T2" y="T3"/>
                    </a:cxn>
                    <a:cxn ang="0">
                      <a:pos x="T4" y="T5"/>
                    </a:cxn>
                    <a:cxn ang="0">
                      <a:pos x="T6" y="T7"/>
                    </a:cxn>
                  </a:cxnLst>
                  <a:rect l="0" t="0" r="r" b="b"/>
                  <a:pathLst>
                    <a:path w="29" h="30">
                      <a:moveTo>
                        <a:pt x="0" y="30"/>
                      </a:moveTo>
                      <a:cubicBezTo>
                        <a:pt x="14" y="0"/>
                        <a:pt x="14" y="0"/>
                        <a:pt x="14" y="0"/>
                      </a:cubicBezTo>
                      <a:cubicBezTo>
                        <a:pt x="29" y="14"/>
                        <a:pt x="29" y="14"/>
                        <a:pt x="29" y="14"/>
                      </a:cubicBezTo>
                      <a:cubicBezTo>
                        <a:pt x="29" y="14"/>
                        <a:pt x="9" y="29"/>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7" name="íṧ1îdê">
                  <a:extLst>
                    <a:ext uri="{FF2B5EF4-FFF2-40B4-BE49-F238E27FC236}">
                      <a16:creationId xmlns:a16="http://schemas.microsoft.com/office/drawing/2014/main" id="{D03BBD91-DEBA-43CC-BCC0-023093B80B10}"/>
                    </a:ext>
                  </a:extLst>
                </p:cNvPr>
                <p:cNvSpPr/>
                <p:nvPr/>
              </p:nvSpPr>
              <p:spPr bwMode="auto">
                <a:xfrm>
                  <a:off x="5722938" y="3419476"/>
                  <a:ext cx="201613" cy="176213"/>
                </a:xfrm>
                <a:custGeom>
                  <a:avLst/>
                  <a:gdLst>
                    <a:gd name="T0" fmla="*/ 16 w 61"/>
                    <a:gd name="T1" fmla="*/ 38 h 53"/>
                    <a:gd name="T2" fmla="*/ 59 w 61"/>
                    <a:gd name="T3" fmla="*/ 0 h 53"/>
                    <a:gd name="T4" fmla="*/ 61 w 61"/>
                    <a:gd name="T5" fmla="*/ 4 h 53"/>
                    <a:gd name="T6" fmla="*/ 10 w 61"/>
                    <a:gd name="T7" fmla="*/ 53 h 53"/>
                    <a:gd name="T8" fmla="*/ 0 w 61"/>
                    <a:gd name="T9" fmla="*/ 41 h 53"/>
                    <a:gd name="T10" fmla="*/ 11 w 61"/>
                    <a:gd name="T11" fmla="*/ 8 h 53"/>
                    <a:gd name="T12" fmla="*/ 16 w 61"/>
                    <a:gd name="T13" fmla="*/ 38 h 53"/>
                  </a:gdLst>
                  <a:ahLst/>
                  <a:cxnLst>
                    <a:cxn ang="0">
                      <a:pos x="T0" y="T1"/>
                    </a:cxn>
                    <a:cxn ang="0">
                      <a:pos x="T2" y="T3"/>
                    </a:cxn>
                    <a:cxn ang="0">
                      <a:pos x="T4" y="T5"/>
                    </a:cxn>
                    <a:cxn ang="0">
                      <a:pos x="T6" y="T7"/>
                    </a:cxn>
                    <a:cxn ang="0">
                      <a:pos x="T8" y="T9"/>
                    </a:cxn>
                    <a:cxn ang="0">
                      <a:pos x="T10" y="T11"/>
                    </a:cxn>
                    <a:cxn ang="0">
                      <a:pos x="T12" y="T13"/>
                    </a:cxn>
                  </a:cxnLst>
                  <a:rect l="0" t="0" r="r" b="b"/>
                  <a:pathLst>
                    <a:path w="61" h="53">
                      <a:moveTo>
                        <a:pt x="16" y="38"/>
                      </a:moveTo>
                      <a:cubicBezTo>
                        <a:pt x="59" y="0"/>
                        <a:pt x="59" y="0"/>
                        <a:pt x="59" y="0"/>
                      </a:cubicBezTo>
                      <a:cubicBezTo>
                        <a:pt x="61" y="4"/>
                        <a:pt x="61" y="4"/>
                        <a:pt x="61" y="4"/>
                      </a:cubicBezTo>
                      <a:cubicBezTo>
                        <a:pt x="61" y="4"/>
                        <a:pt x="40" y="40"/>
                        <a:pt x="10" y="53"/>
                      </a:cubicBezTo>
                      <a:cubicBezTo>
                        <a:pt x="0" y="41"/>
                        <a:pt x="0" y="41"/>
                        <a:pt x="0" y="41"/>
                      </a:cubicBezTo>
                      <a:cubicBezTo>
                        <a:pt x="0" y="41"/>
                        <a:pt x="11" y="18"/>
                        <a:pt x="11" y="8"/>
                      </a:cubicBezTo>
                      <a:cubicBezTo>
                        <a:pt x="11" y="8"/>
                        <a:pt x="27" y="6"/>
                        <a:pt x="1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8" name="iṣḻîde">
                  <a:extLst>
                    <a:ext uri="{FF2B5EF4-FFF2-40B4-BE49-F238E27FC236}">
                      <a16:creationId xmlns:a16="http://schemas.microsoft.com/office/drawing/2014/main" id="{CDAD16FA-C237-4F28-9A37-4E67FC2AE647}"/>
                    </a:ext>
                  </a:extLst>
                </p:cNvPr>
                <p:cNvSpPr/>
                <p:nvPr/>
              </p:nvSpPr>
              <p:spPr bwMode="auto">
                <a:xfrm>
                  <a:off x="5870575" y="3235326"/>
                  <a:ext cx="60325" cy="177800"/>
                </a:xfrm>
                <a:custGeom>
                  <a:avLst/>
                  <a:gdLst>
                    <a:gd name="T0" fmla="*/ 0 w 18"/>
                    <a:gd name="T1" fmla="*/ 51 h 53"/>
                    <a:gd name="T2" fmla="*/ 1 w 18"/>
                    <a:gd name="T3" fmla="*/ 0 h 53"/>
                    <a:gd name="T4" fmla="*/ 15 w 18"/>
                    <a:gd name="T5" fmla="*/ 21 h 53"/>
                    <a:gd name="T6" fmla="*/ 0 w 18"/>
                    <a:gd name="T7" fmla="*/ 51 h 53"/>
                  </a:gdLst>
                  <a:ahLst/>
                  <a:cxnLst>
                    <a:cxn ang="0">
                      <a:pos x="T0" y="T1"/>
                    </a:cxn>
                    <a:cxn ang="0">
                      <a:pos x="T2" y="T3"/>
                    </a:cxn>
                    <a:cxn ang="0">
                      <a:pos x="T4" y="T5"/>
                    </a:cxn>
                    <a:cxn ang="0">
                      <a:pos x="T6" y="T7"/>
                    </a:cxn>
                  </a:cxnLst>
                  <a:rect l="0" t="0" r="r" b="b"/>
                  <a:pathLst>
                    <a:path w="18" h="53">
                      <a:moveTo>
                        <a:pt x="0" y="51"/>
                      </a:moveTo>
                      <a:cubicBezTo>
                        <a:pt x="0" y="51"/>
                        <a:pt x="8" y="16"/>
                        <a:pt x="1" y="0"/>
                      </a:cubicBezTo>
                      <a:cubicBezTo>
                        <a:pt x="1" y="0"/>
                        <a:pt x="18" y="4"/>
                        <a:pt x="15" y="21"/>
                      </a:cubicBezTo>
                      <a:cubicBezTo>
                        <a:pt x="11" y="39"/>
                        <a:pt x="11" y="53"/>
                        <a:pt x="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2" name="isliďé">
                <a:extLst>
                  <a:ext uri="{FF2B5EF4-FFF2-40B4-BE49-F238E27FC236}">
                    <a16:creationId xmlns:a16="http://schemas.microsoft.com/office/drawing/2014/main" id="{420A5652-1DE5-4732-A055-554623C20152}"/>
                  </a:ext>
                </a:extLst>
              </p:cNvPr>
              <p:cNvGrpSpPr/>
              <p:nvPr/>
            </p:nvGrpSpPr>
            <p:grpSpPr>
              <a:xfrm>
                <a:off x="5112548" y="4078071"/>
                <a:ext cx="4180976" cy="230948"/>
                <a:chOff x="5705475" y="3683001"/>
                <a:chExt cx="1666875" cy="92075"/>
              </a:xfrm>
              <a:grpFill/>
            </p:grpSpPr>
            <p:sp>
              <p:nvSpPr>
                <p:cNvPr id="83" name="íṡḻíḋé">
                  <a:extLst>
                    <a:ext uri="{FF2B5EF4-FFF2-40B4-BE49-F238E27FC236}">
                      <a16:creationId xmlns:a16="http://schemas.microsoft.com/office/drawing/2014/main" id="{930197B4-8F26-43EA-B08F-C3259BFB955D}"/>
                    </a:ext>
                  </a:extLst>
                </p:cNvPr>
                <p:cNvSpPr/>
                <p:nvPr/>
              </p:nvSpPr>
              <p:spPr bwMode="auto">
                <a:xfrm>
                  <a:off x="5705475" y="3683001"/>
                  <a:ext cx="63500" cy="92075"/>
                </a:xfrm>
                <a:custGeom>
                  <a:avLst/>
                  <a:gdLst>
                    <a:gd name="T0" fmla="*/ 19 w 19"/>
                    <a:gd name="T1" fmla="*/ 20 h 28"/>
                    <a:gd name="T2" fmla="*/ 16 w 19"/>
                    <a:gd name="T3" fmla="*/ 25 h 28"/>
                    <a:gd name="T4" fmla="*/ 9 w 19"/>
                    <a:gd name="T5" fmla="*/ 28 h 28"/>
                    <a:gd name="T6" fmla="*/ 2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9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9 w 19"/>
                    <a:gd name="T35" fmla="*/ 0 h 28"/>
                    <a:gd name="T36" fmla="*/ 16 w 19"/>
                    <a:gd name="T37" fmla="*/ 2 h 28"/>
                    <a:gd name="T38" fmla="*/ 18 w 19"/>
                    <a:gd name="T39" fmla="*/ 7 h 28"/>
                    <a:gd name="T40" fmla="*/ 14 w 19"/>
                    <a:gd name="T41" fmla="*/ 7 h 28"/>
                    <a:gd name="T42" fmla="*/ 13 w 19"/>
                    <a:gd name="T43" fmla="*/ 4 h 28"/>
                    <a:gd name="T44" fmla="*/ 9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6" y="25"/>
                      </a:cubicBezTo>
                      <a:cubicBezTo>
                        <a:pt x="15" y="27"/>
                        <a:pt x="12" y="28"/>
                        <a:pt x="9" y="28"/>
                      </a:cubicBezTo>
                      <a:cubicBezTo>
                        <a:pt x="6" y="28"/>
                        <a:pt x="4" y="27"/>
                        <a:pt x="2"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9" y="24"/>
                      </a:cubicBezTo>
                      <a:cubicBezTo>
                        <a:pt x="11" y="24"/>
                        <a:pt x="13" y="24"/>
                        <a:pt x="14" y="23"/>
                      </a:cubicBezTo>
                      <a:cubicBezTo>
                        <a:pt x="15" y="22"/>
                        <a:pt x="15" y="21"/>
                        <a:pt x="15" y="20"/>
                      </a:cubicBezTo>
                      <a:cubicBezTo>
                        <a:pt x="15" y="19"/>
                        <a:pt x="14"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9" y="0"/>
                      </a:cubicBezTo>
                      <a:cubicBezTo>
                        <a:pt x="13" y="0"/>
                        <a:pt x="15" y="0"/>
                        <a:pt x="16" y="2"/>
                      </a:cubicBezTo>
                      <a:cubicBezTo>
                        <a:pt x="17" y="4"/>
                        <a:pt x="18" y="5"/>
                        <a:pt x="18" y="7"/>
                      </a:cubicBezTo>
                      <a:cubicBezTo>
                        <a:pt x="14" y="7"/>
                        <a:pt x="14" y="7"/>
                        <a:pt x="14" y="7"/>
                      </a:cubicBezTo>
                      <a:cubicBezTo>
                        <a:pt x="14" y="6"/>
                        <a:pt x="14" y="5"/>
                        <a:pt x="13" y="4"/>
                      </a:cubicBezTo>
                      <a:cubicBezTo>
                        <a:pt x="12" y="3"/>
                        <a:pt x="11" y="3"/>
                        <a:pt x="9" y="3"/>
                      </a:cubicBezTo>
                      <a:cubicBezTo>
                        <a:pt x="8" y="3"/>
                        <a:pt x="7" y="3"/>
                        <a:pt x="6" y="4"/>
                      </a:cubicBezTo>
                      <a:cubicBezTo>
                        <a:pt x="5" y="5"/>
                        <a:pt x="5" y="5"/>
                        <a:pt x="5" y="7"/>
                      </a:cubicBezTo>
                      <a:cubicBezTo>
                        <a:pt x="5" y="8"/>
                        <a:pt x="5" y="8"/>
                        <a:pt x="6" y="9"/>
                      </a:cubicBezTo>
                      <a:cubicBezTo>
                        <a:pt x="6" y="10"/>
                        <a:pt x="8" y="11"/>
                        <a:pt x="11" y="12"/>
                      </a:cubicBezTo>
                      <a:cubicBezTo>
                        <a:pt x="13" y="13"/>
                        <a:pt x="15"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4" name="iṩḻiḋè">
                  <a:extLst>
                    <a:ext uri="{FF2B5EF4-FFF2-40B4-BE49-F238E27FC236}">
                      <a16:creationId xmlns:a16="http://schemas.microsoft.com/office/drawing/2014/main" id="{47D9B005-BBA4-4A6F-AC78-4E095F3F2A92}"/>
                    </a:ext>
                  </a:extLst>
                </p:cNvPr>
                <p:cNvSpPr/>
                <p:nvPr/>
              </p:nvSpPr>
              <p:spPr bwMode="auto">
                <a:xfrm>
                  <a:off x="5799138" y="3683001"/>
                  <a:ext cx="58738" cy="88900"/>
                </a:xfrm>
                <a:custGeom>
                  <a:avLst/>
                  <a:gdLst>
                    <a:gd name="T0" fmla="*/ 37 w 37"/>
                    <a:gd name="T1" fmla="*/ 56 h 56"/>
                    <a:gd name="T2" fmla="*/ 29 w 37"/>
                    <a:gd name="T3" fmla="*/ 56 h 56"/>
                    <a:gd name="T4" fmla="*/ 29 w 37"/>
                    <a:gd name="T5" fmla="*/ 29 h 56"/>
                    <a:gd name="T6" fmla="*/ 8 w 37"/>
                    <a:gd name="T7" fmla="*/ 29 h 56"/>
                    <a:gd name="T8" fmla="*/ 8 w 37"/>
                    <a:gd name="T9" fmla="*/ 56 h 56"/>
                    <a:gd name="T10" fmla="*/ 0 w 37"/>
                    <a:gd name="T11" fmla="*/ 56 h 56"/>
                    <a:gd name="T12" fmla="*/ 0 w 37"/>
                    <a:gd name="T13" fmla="*/ 0 h 56"/>
                    <a:gd name="T14" fmla="*/ 8 w 37"/>
                    <a:gd name="T15" fmla="*/ 0 h 56"/>
                    <a:gd name="T16" fmla="*/ 8 w 37"/>
                    <a:gd name="T17" fmla="*/ 23 h 56"/>
                    <a:gd name="T18" fmla="*/ 29 w 37"/>
                    <a:gd name="T19" fmla="*/ 23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29" y="29"/>
                      </a:lnTo>
                      <a:lnTo>
                        <a:pt x="8" y="29"/>
                      </a:lnTo>
                      <a:lnTo>
                        <a:pt x="8" y="56"/>
                      </a:lnTo>
                      <a:lnTo>
                        <a:pt x="0" y="56"/>
                      </a:lnTo>
                      <a:lnTo>
                        <a:pt x="0" y="0"/>
                      </a:lnTo>
                      <a:lnTo>
                        <a:pt x="8" y="0"/>
                      </a:lnTo>
                      <a:lnTo>
                        <a:pt x="8" y="23"/>
                      </a:lnTo>
                      <a:lnTo>
                        <a:pt x="29" y="23"/>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5" name="îṥ1íḋé">
                  <a:extLst>
                    <a:ext uri="{FF2B5EF4-FFF2-40B4-BE49-F238E27FC236}">
                      <a16:creationId xmlns:a16="http://schemas.microsoft.com/office/drawing/2014/main" id="{A601CEB2-70F3-4F2A-B10C-194FFC6F62EA}"/>
                    </a:ext>
                  </a:extLst>
                </p:cNvPr>
                <p:cNvSpPr/>
                <p:nvPr/>
              </p:nvSpPr>
              <p:spPr bwMode="auto">
                <a:xfrm>
                  <a:off x="5884863" y="3683001"/>
                  <a:ext cx="68263" cy="88900"/>
                </a:xfrm>
                <a:custGeom>
                  <a:avLst/>
                  <a:gdLst>
                    <a:gd name="T0" fmla="*/ 43 w 43"/>
                    <a:gd name="T1" fmla="*/ 56 h 56"/>
                    <a:gd name="T2" fmla="*/ 35 w 43"/>
                    <a:gd name="T3" fmla="*/ 56 h 56"/>
                    <a:gd name="T4" fmla="*/ 29 w 43"/>
                    <a:gd name="T5" fmla="*/ 40 h 56"/>
                    <a:gd name="T6" fmla="*/ 14 w 43"/>
                    <a:gd name="T7" fmla="*/ 40 h 56"/>
                    <a:gd name="T8" fmla="*/ 8 w 43"/>
                    <a:gd name="T9" fmla="*/ 56 h 56"/>
                    <a:gd name="T10" fmla="*/ 0 w 43"/>
                    <a:gd name="T11" fmla="*/ 56 h 56"/>
                    <a:gd name="T12" fmla="*/ 18 w 43"/>
                    <a:gd name="T13" fmla="*/ 0 h 56"/>
                    <a:gd name="T14" fmla="*/ 25 w 43"/>
                    <a:gd name="T15" fmla="*/ 0 h 56"/>
                    <a:gd name="T16" fmla="*/ 43 w 43"/>
                    <a:gd name="T17" fmla="*/ 56 h 56"/>
                    <a:gd name="T18" fmla="*/ 43 w 43"/>
                    <a:gd name="T19" fmla="*/ 56 h 56"/>
                    <a:gd name="T20" fmla="*/ 27 w 43"/>
                    <a:gd name="T21" fmla="*/ 33 h 56"/>
                    <a:gd name="T22" fmla="*/ 23 w 43"/>
                    <a:gd name="T23" fmla="*/ 12 h 56"/>
                    <a:gd name="T24" fmla="*/ 21 w 43"/>
                    <a:gd name="T25" fmla="*/ 12 h 56"/>
                    <a:gd name="T26" fmla="*/ 14 w 43"/>
                    <a:gd name="T27" fmla="*/ 33 h 56"/>
                    <a:gd name="T28" fmla="*/ 27 w 43"/>
                    <a:gd name="T29" fmla="*/ 3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56">
                      <a:moveTo>
                        <a:pt x="43" y="56"/>
                      </a:moveTo>
                      <a:lnTo>
                        <a:pt x="35" y="56"/>
                      </a:lnTo>
                      <a:lnTo>
                        <a:pt x="29" y="40"/>
                      </a:lnTo>
                      <a:lnTo>
                        <a:pt x="14" y="40"/>
                      </a:lnTo>
                      <a:lnTo>
                        <a:pt x="8" y="56"/>
                      </a:lnTo>
                      <a:lnTo>
                        <a:pt x="0" y="56"/>
                      </a:lnTo>
                      <a:lnTo>
                        <a:pt x="18" y="0"/>
                      </a:lnTo>
                      <a:lnTo>
                        <a:pt x="25" y="0"/>
                      </a:lnTo>
                      <a:lnTo>
                        <a:pt x="43" y="56"/>
                      </a:lnTo>
                      <a:lnTo>
                        <a:pt x="43" y="56"/>
                      </a:lnTo>
                      <a:close/>
                      <a:moveTo>
                        <a:pt x="27" y="33"/>
                      </a:moveTo>
                      <a:lnTo>
                        <a:pt x="23" y="12"/>
                      </a:lnTo>
                      <a:lnTo>
                        <a:pt x="21" y="12"/>
                      </a:lnTo>
                      <a:lnTo>
                        <a:pt x="14" y="33"/>
                      </a:lnTo>
                      <a:lnTo>
                        <a:pt x="27"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6" name="îṥḻíďe">
                  <a:extLst>
                    <a:ext uri="{FF2B5EF4-FFF2-40B4-BE49-F238E27FC236}">
                      <a16:creationId xmlns:a16="http://schemas.microsoft.com/office/drawing/2014/main" id="{5E3716D8-4B54-4C87-A0AC-1A808A9C70B5}"/>
                    </a:ext>
                  </a:extLst>
                </p:cNvPr>
                <p:cNvSpPr/>
                <p:nvPr/>
              </p:nvSpPr>
              <p:spPr bwMode="auto">
                <a:xfrm>
                  <a:off x="5976938" y="3683001"/>
                  <a:ext cx="63500" cy="88900"/>
                </a:xfrm>
                <a:custGeom>
                  <a:avLst/>
                  <a:gdLst>
                    <a:gd name="T0" fmla="*/ 40 w 40"/>
                    <a:gd name="T1" fmla="*/ 56 h 56"/>
                    <a:gd name="T2" fmla="*/ 29 w 40"/>
                    <a:gd name="T3" fmla="*/ 56 h 56"/>
                    <a:gd name="T4" fmla="*/ 10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31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10" y="14"/>
                      </a:lnTo>
                      <a:lnTo>
                        <a:pt x="8" y="14"/>
                      </a:lnTo>
                      <a:lnTo>
                        <a:pt x="8" y="56"/>
                      </a:lnTo>
                      <a:lnTo>
                        <a:pt x="0" y="56"/>
                      </a:lnTo>
                      <a:lnTo>
                        <a:pt x="0" y="0"/>
                      </a:lnTo>
                      <a:lnTo>
                        <a:pt x="10" y="0"/>
                      </a:lnTo>
                      <a:lnTo>
                        <a:pt x="31"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7" name="îṡļîḑè">
                  <a:extLst>
                    <a:ext uri="{FF2B5EF4-FFF2-40B4-BE49-F238E27FC236}">
                      <a16:creationId xmlns:a16="http://schemas.microsoft.com/office/drawing/2014/main" id="{872ACB19-80CF-4B1F-B8FF-76A723D89089}"/>
                    </a:ext>
                  </a:extLst>
                </p:cNvPr>
                <p:cNvSpPr/>
                <p:nvPr/>
              </p:nvSpPr>
              <p:spPr bwMode="auto">
                <a:xfrm>
                  <a:off x="6069013" y="3683001"/>
                  <a:ext cx="63500" cy="88900"/>
                </a:xfrm>
                <a:custGeom>
                  <a:avLst/>
                  <a:gdLst>
                    <a:gd name="T0" fmla="*/ 19 w 19"/>
                    <a:gd name="T1" fmla="*/ 14 h 27"/>
                    <a:gd name="T2" fmla="*/ 15 w 19"/>
                    <a:gd name="T3" fmla="*/ 24 h 27"/>
                    <a:gd name="T4" fmla="*/ 6 w 19"/>
                    <a:gd name="T5" fmla="*/ 27 h 27"/>
                    <a:gd name="T6" fmla="*/ 0 w 19"/>
                    <a:gd name="T7" fmla="*/ 27 h 27"/>
                    <a:gd name="T8" fmla="*/ 0 w 19"/>
                    <a:gd name="T9" fmla="*/ 0 h 27"/>
                    <a:gd name="T10" fmla="*/ 6 w 19"/>
                    <a:gd name="T11" fmla="*/ 0 h 27"/>
                    <a:gd name="T12" fmla="*/ 16 w 19"/>
                    <a:gd name="T13" fmla="*/ 3 h 27"/>
                    <a:gd name="T14" fmla="*/ 19 w 19"/>
                    <a:gd name="T15" fmla="*/ 14 h 27"/>
                    <a:gd name="T16" fmla="*/ 15 w 19"/>
                    <a:gd name="T17" fmla="*/ 14 h 27"/>
                    <a:gd name="T18" fmla="*/ 12 w 19"/>
                    <a:gd name="T19" fmla="*/ 5 h 27"/>
                    <a:gd name="T20" fmla="*/ 6 w 19"/>
                    <a:gd name="T21" fmla="*/ 3 h 27"/>
                    <a:gd name="T22" fmla="*/ 4 w 19"/>
                    <a:gd name="T23" fmla="*/ 3 h 27"/>
                    <a:gd name="T24" fmla="*/ 4 w 19"/>
                    <a:gd name="T25" fmla="*/ 24 h 27"/>
                    <a:gd name="T26" fmla="*/ 6 w 19"/>
                    <a:gd name="T27" fmla="*/ 24 h 27"/>
                    <a:gd name="T28" fmla="*/ 12 w 19"/>
                    <a:gd name="T29" fmla="*/ 22 h 27"/>
                    <a:gd name="T30" fmla="*/ 15 w 19"/>
                    <a:gd name="T31"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7">
                      <a:moveTo>
                        <a:pt x="19" y="14"/>
                      </a:moveTo>
                      <a:cubicBezTo>
                        <a:pt x="19" y="19"/>
                        <a:pt x="18" y="22"/>
                        <a:pt x="15" y="24"/>
                      </a:cubicBezTo>
                      <a:cubicBezTo>
                        <a:pt x="13" y="26"/>
                        <a:pt x="10" y="27"/>
                        <a:pt x="6" y="27"/>
                      </a:cubicBezTo>
                      <a:cubicBezTo>
                        <a:pt x="0" y="27"/>
                        <a:pt x="0" y="27"/>
                        <a:pt x="0" y="27"/>
                      </a:cubicBezTo>
                      <a:cubicBezTo>
                        <a:pt x="0" y="0"/>
                        <a:pt x="0" y="0"/>
                        <a:pt x="0" y="0"/>
                      </a:cubicBezTo>
                      <a:cubicBezTo>
                        <a:pt x="6" y="0"/>
                        <a:pt x="6" y="0"/>
                        <a:pt x="6" y="0"/>
                      </a:cubicBezTo>
                      <a:cubicBezTo>
                        <a:pt x="10" y="0"/>
                        <a:pt x="14" y="1"/>
                        <a:pt x="16" y="3"/>
                      </a:cubicBezTo>
                      <a:cubicBezTo>
                        <a:pt x="18" y="5"/>
                        <a:pt x="19" y="9"/>
                        <a:pt x="19" y="14"/>
                      </a:cubicBezTo>
                      <a:close/>
                      <a:moveTo>
                        <a:pt x="15" y="14"/>
                      </a:moveTo>
                      <a:cubicBezTo>
                        <a:pt x="15" y="10"/>
                        <a:pt x="14" y="7"/>
                        <a:pt x="12" y="5"/>
                      </a:cubicBezTo>
                      <a:cubicBezTo>
                        <a:pt x="11" y="4"/>
                        <a:pt x="9" y="3"/>
                        <a:pt x="6" y="3"/>
                      </a:cubicBezTo>
                      <a:cubicBezTo>
                        <a:pt x="4" y="3"/>
                        <a:pt x="4" y="3"/>
                        <a:pt x="4" y="3"/>
                      </a:cubicBezTo>
                      <a:cubicBezTo>
                        <a:pt x="4" y="24"/>
                        <a:pt x="4" y="24"/>
                        <a:pt x="4" y="24"/>
                      </a:cubicBezTo>
                      <a:cubicBezTo>
                        <a:pt x="6" y="24"/>
                        <a:pt x="6" y="24"/>
                        <a:pt x="6" y="24"/>
                      </a:cubicBezTo>
                      <a:cubicBezTo>
                        <a:pt x="9" y="24"/>
                        <a:pt x="11" y="23"/>
                        <a:pt x="12" y="22"/>
                      </a:cubicBezTo>
                      <a:cubicBezTo>
                        <a:pt x="14" y="20"/>
                        <a:pt x="15" y="18"/>
                        <a:pt x="1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8" name="ïṣḻíḓê">
                  <a:extLst>
                    <a:ext uri="{FF2B5EF4-FFF2-40B4-BE49-F238E27FC236}">
                      <a16:creationId xmlns:a16="http://schemas.microsoft.com/office/drawing/2014/main" id="{540EB085-C9AB-4A2B-A4BA-08E3FE82AC2A}"/>
                    </a:ext>
                  </a:extLst>
                </p:cNvPr>
                <p:cNvSpPr/>
                <p:nvPr/>
              </p:nvSpPr>
              <p:spPr bwMode="auto">
                <a:xfrm>
                  <a:off x="6157913" y="3683001"/>
                  <a:ext cx="66675" cy="92075"/>
                </a:xfrm>
                <a:custGeom>
                  <a:avLst/>
                  <a:gdLst>
                    <a:gd name="T0" fmla="*/ 20 w 20"/>
                    <a:gd name="T1" fmla="*/ 13 h 28"/>
                    <a:gd name="T2" fmla="*/ 17 w 20"/>
                    <a:gd name="T3" fmla="*/ 24 h 28"/>
                    <a:gd name="T4" fmla="*/ 10 w 20"/>
                    <a:gd name="T5" fmla="*/ 28 h 28"/>
                    <a:gd name="T6" fmla="*/ 2 w 20"/>
                    <a:gd name="T7" fmla="*/ 24 h 28"/>
                    <a:gd name="T8" fmla="*/ 0 w 20"/>
                    <a:gd name="T9" fmla="*/ 13 h 28"/>
                    <a:gd name="T10" fmla="*/ 2 w 20"/>
                    <a:gd name="T11" fmla="*/ 3 h 28"/>
                    <a:gd name="T12" fmla="*/ 10 w 20"/>
                    <a:gd name="T13" fmla="*/ 0 h 28"/>
                    <a:gd name="T14" fmla="*/ 17 w 20"/>
                    <a:gd name="T15" fmla="*/ 3 h 28"/>
                    <a:gd name="T16" fmla="*/ 20 w 20"/>
                    <a:gd name="T17" fmla="*/ 13 h 28"/>
                    <a:gd name="T18" fmla="*/ 15 w 20"/>
                    <a:gd name="T19" fmla="*/ 13 h 28"/>
                    <a:gd name="T20" fmla="*/ 14 w 20"/>
                    <a:gd name="T21" fmla="*/ 5 h 28"/>
                    <a:gd name="T22" fmla="*/ 10 w 20"/>
                    <a:gd name="T23" fmla="*/ 3 h 28"/>
                    <a:gd name="T24" fmla="*/ 6 w 20"/>
                    <a:gd name="T25" fmla="*/ 5 h 28"/>
                    <a:gd name="T26" fmla="*/ 4 w 20"/>
                    <a:gd name="T27" fmla="*/ 13 h 28"/>
                    <a:gd name="T28" fmla="*/ 6 w 20"/>
                    <a:gd name="T29" fmla="*/ 22 h 28"/>
                    <a:gd name="T30" fmla="*/ 10 w 20"/>
                    <a:gd name="T31" fmla="*/ 24 h 28"/>
                    <a:gd name="T32" fmla="*/ 14 w 20"/>
                    <a:gd name="T33" fmla="*/ 22 h 28"/>
                    <a:gd name="T34" fmla="*/ 15 w 20"/>
                    <a:gd name="T35"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20" y="13"/>
                      </a:moveTo>
                      <a:cubicBezTo>
                        <a:pt x="20" y="18"/>
                        <a:pt x="19" y="22"/>
                        <a:pt x="17" y="24"/>
                      </a:cubicBezTo>
                      <a:cubicBezTo>
                        <a:pt x="15" y="26"/>
                        <a:pt x="13" y="28"/>
                        <a:pt x="10" y="28"/>
                      </a:cubicBezTo>
                      <a:cubicBezTo>
                        <a:pt x="7" y="28"/>
                        <a:pt x="4" y="26"/>
                        <a:pt x="2" y="24"/>
                      </a:cubicBezTo>
                      <a:cubicBezTo>
                        <a:pt x="1" y="22"/>
                        <a:pt x="0" y="18"/>
                        <a:pt x="0" y="13"/>
                      </a:cubicBezTo>
                      <a:cubicBezTo>
                        <a:pt x="0" y="8"/>
                        <a:pt x="1" y="5"/>
                        <a:pt x="2" y="3"/>
                      </a:cubicBezTo>
                      <a:cubicBezTo>
                        <a:pt x="4" y="1"/>
                        <a:pt x="7" y="0"/>
                        <a:pt x="10" y="0"/>
                      </a:cubicBezTo>
                      <a:cubicBezTo>
                        <a:pt x="13" y="0"/>
                        <a:pt x="15" y="1"/>
                        <a:pt x="17" y="3"/>
                      </a:cubicBezTo>
                      <a:cubicBezTo>
                        <a:pt x="19" y="5"/>
                        <a:pt x="20" y="8"/>
                        <a:pt x="20" y="13"/>
                      </a:cubicBezTo>
                      <a:close/>
                      <a:moveTo>
                        <a:pt x="15" y="13"/>
                      </a:moveTo>
                      <a:cubicBezTo>
                        <a:pt x="15" y="9"/>
                        <a:pt x="15" y="6"/>
                        <a:pt x="14" y="5"/>
                      </a:cubicBezTo>
                      <a:cubicBezTo>
                        <a:pt x="13" y="3"/>
                        <a:pt x="11" y="3"/>
                        <a:pt x="10" y="3"/>
                      </a:cubicBezTo>
                      <a:cubicBezTo>
                        <a:pt x="8" y="3"/>
                        <a:pt x="7" y="3"/>
                        <a:pt x="6" y="5"/>
                      </a:cubicBezTo>
                      <a:cubicBezTo>
                        <a:pt x="5" y="6"/>
                        <a:pt x="4" y="9"/>
                        <a:pt x="4" y="13"/>
                      </a:cubicBezTo>
                      <a:cubicBezTo>
                        <a:pt x="4" y="18"/>
                        <a:pt x="5" y="21"/>
                        <a:pt x="6" y="22"/>
                      </a:cubicBezTo>
                      <a:cubicBezTo>
                        <a:pt x="7" y="24"/>
                        <a:pt x="8" y="24"/>
                        <a:pt x="10" y="24"/>
                      </a:cubicBezTo>
                      <a:cubicBezTo>
                        <a:pt x="11" y="24"/>
                        <a:pt x="13" y="24"/>
                        <a:pt x="14" y="22"/>
                      </a:cubicBezTo>
                      <a:cubicBezTo>
                        <a:pt x="15" y="21"/>
                        <a:pt x="15" y="18"/>
                        <a:pt x="1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9" name="íṩlîḋé">
                  <a:extLst>
                    <a:ext uri="{FF2B5EF4-FFF2-40B4-BE49-F238E27FC236}">
                      <a16:creationId xmlns:a16="http://schemas.microsoft.com/office/drawing/2014/main" id="{FCE79329-08BE-45F2-BCC8-8471196C7DAC}"/>
                    </a:ext>
                  </a:extLst>
                </p:cNvPr>
                <p:cNvSpPr/>
                <p:nvPr/>
              </p:nvSpPr>
              <p:spPr bwMode="auto">
                <a:xfrm>
                  <a:off x="6251575" y="3683001"/>
                  <a:ext cx="58738" cy="88900"/>
                </a:xfrm>
                <a:custGeom>
                  <a:avLst/>
                  <a:gdLst>
                    <a:gd name="T0" fmla="*/ 37 w 37"/>
                    <a:gd name="T1" fmla="*/ 56 h 56"/>
                    <a:gd name="T2" fmla="*/ 29 w 37"/>
                    <a:gd name="T3" fmla="*/ 56 h 56"/>
                    <a:gd name="T4" fmla="*/ 8 w 37"/>
                    <a:gd name="T5" fmla="*/ 14 h 56"/>
                    <a:gd name="T6" fmla="*/ 8 w 37"/>
                    <a:gd name="T7" fmla="*/ 14 h 56"/>
                    <a:gd name="T8" fmla="*/ 8 w 37"/>
                    <a:gd name="T9" fmla="*/ 56 h 56"/>
                    <a:gd name="T10" fmla="*/ 0 w 37"/>
                    <a:gd name="T11" fmla="*/ 56 h 56"/>
                    <a:gd name="T12" fmla="*/ 0 w 37"/>
                    <a:gd name="T13" fmla="*/ 0 h 56"/>
                    <a:gd name="T14" fmla="*/ 8 w 37"/>
                    <a:gd name="T15" fmla="*/ 0 h 56"/>
                    <a:gd name="T16" fmla="*/ 29 w 37"/>
                    <a:gd name="T17" fmla="*/ 42 h 56"/>
                    <a:gd name="T18" fmla="*/ 29 w 37"/>
                    <a:gd name="T19" fmla="*/ 42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8" y="14"/>
                      </a:lnTo>
                      <a:lnTo>
                        <a:pt x="8" y="14"/>
                      </a:lnTo>
                      <a:lnTo>
                        <a:pt x="8" y="56"/>
                      </a:lnTo>
                      <a:lnTo>
                        <a:pt x="0" y="56"/>
                      </a:lnTo>
                      <a:lnTo>
                        <a:pt x="0" y="0"/>
                      </a:lnTo>
                      <a:lnTo>
                        <a:pt x="8" y="0"/>
                      </a:lnTo>
                      <a:lnTo>
                        <a:pt x="29" y="42"/>
                      </a:lnTo>
                      <a:lnTo>
                        <a:pt x="29" y="42"/>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0" name="iṡļîďè">
                  <a:extLst>
                    <a:ext uri="{FF2B5EF4-FFF2-40B4-BE49-F238E27FC236}">
                      <a16:creationId xmlns:a16="http://schemas.microsoft.com/office/drawing/2014/main" id="{7B2FF586-CAE2-4D80-97AC-D920AC571909}"/>
                    </a:ext>
                  </a:extLst>
                </p:cNvPr>
                <p:cNvSpPr/>
                <p:nvPr/>
              </p:nvSpPr>
              <p:spPr bwMode="auto">
                <a:xfrm>
                  <a:off x="6340475" y="3683001"/>
                  <a:ext cx="63500" cy="92075"/>
                </a:xfrm>
                <a:custGeom>
                  <a:avLst/>
                  <a:gdLst>
                    <a:gd name="T0" fmla="*/ 19 w 19"/>
                    <a:gd name="T1" fmla="*/ 28 h 28"/>
                    <a:gd name="T2" fmla="*/ 16 w 19"/>
                    <a:gd name="T3" fmla="*/ 28 h 28"/>
                    <a:gd name="T4" fmla="*/ 15 w 19"/>
                    <a:gd name="T5" fmla="*/ 25 h 28"/>
                    <a:gd name="T6" fmla="*/ 13 w 19"/>
                    <a:gd name="T7" fmla="*/ 27 h 28"/>
                    <a:gd name="T8" fmla="*/ 10 w 19"/>
                    <a:gd name="T9" fmla="*/ 28 h 28"/>
                    <a:gd name="T10" fmla="*/ 3 w 19"/>
                    <a:gd name="T11" fmla="*/ 24 h 28"/>
                    <a:gd name="T12" fmla="*/ 0 w 19"/>
                    <a:gd name="T13" fmla="*/ 14 h 28"/>
                    <a:gd name="T14" fmla="*/ 3 w 19"/>
                    <a:gd name="T15" fmla="*/ 3 h 28"/>
                    <a:gd name="T16" fmla="*/ 10 w 19"/>
                    <a:gd name="T17" fmla="*/ 0 h 28"/>
                    <a:gd name="T18" fmla="*/ 16 w 19"/>
                    <a:gd name="T19" fmla="*/ 2 h 28"/>
                    <a:gd name="T20" fmla="*/ 19 w 19"/>
                    <a:gd name="T21" fmla="*/ 9 h 28"/>
                    <a:gd name="T22" fmla="*/ 15 w 19"/>
                    <a:gd name="T23" fmla="*/ 9 h 28"/>
                    <a:gd name="T24" fmla="*/ 13 w 19"/>
                    <a:gd name="T25" fmla="*/ 4 h 28"/>
                    <a:gd name="T26" fmla="*/ 10 w 19"/>
                    <a:gd name="T27" fmla="*/ 3 h 28"/>
                    <a:gd name="T28" fmla="*/ 6 w 19"/>
                    <a:gd name="T29" fmla="*/ 5 h 28"/>
                    <a:gd name="T30" fmla="*/ 4 w 19"/>
                    <a:gd name="T31" fmla="*/ 14 h 28"/>
                    <a:gd name="T32" fmla="*/ 6 w 19"/>
                    <a:gd name="T33" fmla="*/ 22 h 28"/>
                    <a:gd name="T34" fmla="*/ 10 w 19"/>
                    <a:gd name="T35" fmla="*/ 24 h 28"/>
                    <a:gd name="T36" fmla="*/ 14 w 19"/>
                    <a:gd name="T37" fmla="*/ 23 h 28"/>
                    <a:gd name="T38" fmla="*/ 15 w 19"/>
                    <a:gd name="T39" fmla="*/ 18 h 28"/>
                    <a:gd name="T40" fmla="*/ 15 w 19"/>
                    <a:gd name="T41" fmla="*/ 17 h 28"/>
                    <a:gd name="T42" fmla="*/ 10 w 19"/>
                    <a:gd name="T43" fmla="*/ 17 h 28"/>
                    <a:gd name="T44" fmla="*/ 10 w 19"/>
                    <a:gd name="T45" fmla="*/ 13 h 28"/>
                    <a:gd name="T46" fmla="*/ 19 w 19"/>
                    <a:gd name="T47" fmla="*/ 13 h 28"/>
                    <a:gd name="T48" fmla="*/ 19 w 19"/>
                    <a:gd name="T4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8">
                      <a:moveTo>
                        <a:pt x="19" y="28"/>
                      </a:moveTo>
                      <a:cubicBezTo>
                        <a:pt x="16" y="28"/>
                        <a:pt x="16" y="28"/>
                        <a:pt x="16" y="28"/>
                      </a:cubicBezTo>
                      <a:cubicBezTo>
                        <a:pt x="15" y="25"/>
                        <a:pt x="15" y="25"/>
                        <a:pt x="15" y="25"/>
                      </a:cubicBezTo>
                      <a:cubicBezTo>
                        <a:pt x="15" y="26"/>
                        <a:pt x="14" y="26"/>
                        <a:pt x="13" y="27"/>
                      </a:cubicBezTo>
                      <a:cubicBezTo>
                        <a:pt x="12" y="27"/>
                        <a:pt x="11" y="28"/>
                        <a:pt x="10" y="28"/>
                      </a:cubicBezTo>
                      <a:cubicBezTo>
                        <a:pt x="7" y="28"/>
                        <a:pt x="5" y="26"/>
                        <a:pt x="3" y="24"/>
                      </a:cubicBezTo>
                      <a:cubicBezTo>
                        <a:pt x="1" y="22"/>
                        <a:pt x="0" y="19"/>
                        <a:pt x="0" y="14"/>
                      </a:cubicBezTo>
                      <a:cubicBezTo>
                        <a:pt x="0" y="9"/>
                        <a:pt x="1" y="6"/>
                        <a:pt x="3" y="3"/>
                      </a:cubicBezTo>
                      <a:cubicBezTo>
                        <a:pt x="4" y="1"/>
                        <a:pt x="7" y="0"/>
                        <a:pt x="10" y="0"/>
                      </a:cubicBezTo>
                      <a:cubicBezTo>
                        <a:pt x="13" y="0"/>
                        <a:pt x="15" y="1"/>
                        <a:pt x="16" y="2"/>
                      </a:cubicBezTo>
                      <a:cubicBezTo>
                        <a:pt x="18" y="4"/>
                        <a:pt x="19" y="6"/>
                        <a:pt x="19" y="9"/>
                      </a:cubicBezTo>
                      <a:cubicBezTo>
                        <a:pt x="15" y="9"/>
                        <a:pt x="15" y="9"/>
                        <a:pt x="15" y="9"/>
                      </a:cubicBezTo>
                      <a:cubicBezTo>
                        <a:pt x="15" y="7"/>
                        <a:pt x="14" y="5"/>
                        <a:pt x="13" y="4"/>
                      </a:cubicBezTo>
                      <a:cubicBezTo>
                        <a:pt x="13" y="3"/>
                        <a:pt x="11" y="3"/>
                        <a:pt x="10" y="3"/>
                      </a:cubicBezTo>
                      <a:cubicBezTo>
                        <a:pt x="8" y="3"/>
                        <a:pt x="7" y="4"/>
                        <a:pt x="6" y="5"/>
                      </a:cubicBezTo>
                      <a:cubicBezTo>
                        <a:pt x="5" y="7"/>
                        <a:pt x="4" y="10"/>
                        <a:pt x="4" y="14"/>
                      </a:cubicBezTo>
                      <a:cubicBezTo>
                        <a:pt x="4" y="18"/>
                        <a:pt x="5" y="21"/>
                        <a:pt x="6" y="22"/>
                      </a:cubicBezTo>
                      <a:cubicBezTo>
                        <a:pt x="7" y="24"/>
                        <a:pt x="9" y="24"/>
                        <a:pt x="10" y="24"/>
                      </a:cubicBezTo>
                      <a:cubicBezTo>
                        <a:pt x="12" y="24"/>
                        <a:pt x="13" y="24"/>
                        <a:pt x="14" y="23"/>
                      </a:cubicBezTo>
                      <a:cubicBezTo>
                        <a:pt x="15" y="22"/>
                        <a:pt x="15" y="20"/>
                        <a:pt x="15" y="18"/>
                      </a:cubicBezTo>
                      <a:cubicBezTo>
                        <a:pt x="15" y="17"/>
                        <a:pt x="15" y="17"/>
                        <a:pt x="15" y="17"/>
                      </a:cubicBezTo>
                      <a:cubicBezTo>
                        <a:pt x="10" y="17"/>
                        <a:pt x="10" y="17"/>
                        <a:pt x="10" y="17"/>
                      </a:cubicBezTo>
                      <a:cubicBezTo>
                        <a:pt x="10" y="13"/>
                        <a:pt x="10" y="13"/>
                        <a:pt x="10" y="13"/>
                      </a:cubicBezTo>
                      <a:cubicBezTo>
                        <a:pt x="19" y="13"/>
                        <a:pt x="19" y="13"/>
                        <a:pt x="19" y="13"/>
                      </a:cubicBezTo>
                      <a:lnTo>
                        <a:pt x="1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1" name="ïṧľidé">
                  <a:extLst>
                    <a:ext uri="{FF2B5EF4-FFF2-40B4-BE49-F238E27FC236}">
                      <a16:creationId xmlns:a16="http://schemas.microsoft.com/office/drawing/2014/main" id="{0C675872-6B48-41DA-BAE9-BCA3AA3ADA6E}"/>
                    </a:ext>
                  </a:extLst>
                </p:cNvPr>
                <p:cNvSpPr/>
                <p:nvPr/>
              </p:nvSpPr>
              <p:spPr bwMode="auto">
                <a:xfrm>
                  <a:off x="6492875" y="3683001"/>
                  <a:ext cx="58738" cy="92075"/>
                </a:xfrm>
                <a:custGeom>
                  <a:avLst/>
                  <a:gdLst>
                    <a:gd name="T0" fmla="*/ 18 w 18"/>
                    <a:gd name="T1" fmla="*/ 19 h 28"/>
                    <a:gd name="T2" fmla="*/ 16 w 18"/>
                    <a:gd name="T3" fmla="*/ 25 h 28"/>
                    <a:gd name="T4" fmla="*/ 9 w 18"/>
                    <a:gd name="T5" fmla="*/ 28 h 28"/>
                    <a:gd name="T6" fmla="*/ 2 w 18"/>
                    <a:gd name="T7" fmla="*/ 25 h 28"/>
                    <a:gd name="T8" fmla="*/ 0 w 18"/>
                    <a:gd name="T9" fmla="*/ 19 h 28"/>
                    <a:gd name="T10" fmla="*/ 0 w 18"/>
                    <a:gd name="T11" fmla="*/ 0 h 28"/>
                    <a:gd name="T12" fmla="*/ 4 w 18"/>
                    <a:gd name="T13" fmla="*/ 0 h 28"/>
                    <a:gd name="T14" fmla="*/ 4 w 18"/>
                    <a:gd name="T15" fmla="*/ 19 h 28"/>
                    <a:gd name="T16" fmla="*/ 5 w 18"/>
                    <a:gd name="T17" fmla="*/ 23 h 28"/>
                    <a:gd name="T18" fmla="*/ 9 w 18"/>
                    <a:gd name="T19" fmla="*/ 24 h 28"/>
                    <a:gd name="T20" fmla="*/ 13 w 18"/>
                    <a:gd name="T21" fmla="*/ 23 h 28"/>
                    <a:gd name="T22" fmla="*/ 14 w 18"/>
                    <a:gd name="T23" fmla="*/ 19 h 28"/>
                    <a:gd name="T24" fmla="*/ 14 w 18"/>
                    <a:gd name="T25" fmla="*/ 0 h 28"/>
                    <a:gd name="T26" fmla="*/ 18 w 18"/>
                    <a:gd name="T27" fmla="*/ 0 h 28"/>
                    <a:gd name="T28" fmla="*/ 18 w 18"/>
                    <a:gd name="T2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8">
                      <a:moveTo>
                        <a:pt x="18" y="19"/>
                      </a:moveTo>
                      <a:cubicBezTo>
                        <a:pt x="18" y="22"/>
                        <a:pt x="18" y="24"/>
                        <a:pt x="16" y="25"/>
                      </a:cubicBezTo>
                      <a:cubicBezTo>
                        <a:pt x="15" y="27"/>
                        <a:pt x="12" y="28"/>
                        <a:pt x="9" y="28"/>
                      </a:cubicBezTo>
                      <a:cubicBezTo>
                        <a:pt x="6" y="28"/>
                        <a:pt x="4" y="27"/>
                        <a:pt x="2" y="25"/>
                      </a:cubicBezTo>
                      <a:cubicBezTo>
                        <a:pt x="1" y="24"/>
                        <a:pt x="0" y="22"/>
                        <a:pt x="0" y="19"/>
                      </a:cubicBezTo>
                      <a:cubicBezTo>
                        <a:pt x="0" y="0"/>
                        <a:pt x="0" y="0"/>
                        <a:pt x="0" y="0"/>
                      </a:cubicBezTo>
                      <a:cubicBezTo>
                        <a:pt x="4" y="0"/>
                        <a:pt x="4" y="0"/>
                        <a:pt x="4" y="0"/>
                      </a:cubicBezTo>
                      <a:cubicBezTo>
                        <a:pt x="4" y="19"/>
                        <a:pt x="4" y="19"/>
                        <a:pt x="4" y="19"/>
                      </a:cubicBezTo>
                      <a:cubicBezTo>
                        <a:pt x="4" y="21"/>
                        <a:pt x="5" y="22"/>
                        <a:pt x="5" y="23"/>
                      </a:cubicBezTo>
                      <a:cubicBezTo>
                        <a:pt x="6" y="24"/>
                        <a:pt x="8" y="24"/>
                        <a:pt x="9" y="24"/>
                      </a:cubicBezTo>
                      <a:cubicBezTo>
                        <a:pt x="11" y="24"/>
                        <a:pt x="12" y="24"/>
                        <a:pt x="13" y="23"/>
                      </a:cubicBezTo>
                      <a:cubicBezTo>
                        <a:pt x="14" y="22"/>
                        <a:pt x="14" y="21"/>
                        <a:pt x="14" y="19"/>
                      </a:cubicBezTo>
                      <a:cubicBezTo>
                        <a:pt x="14" y="0"/>
                        <a:pt x="14" y="0"/>
                        <a:pt x="14" y="0"/>
                      </a:cubicBezTo>
                      <a:cubicBezTo>
                        <a:pt x="18" y="0"/>
                        <a:pt x="18" y="0"/>
                        <a:pt x="18" y="0"/>
                      </a:cubicBezTo>
                      <a:lnTo>
                        <a:pt x="18"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2" name="išļïḑê">
                  <a:extLst>
                    <a:ext uri="{FF2B5EF4-FFF2-40B4-BE49-F238E27FC236}">
                      <a16:creationId xmlns:a16="http://schemas.microsoft.com/office/drawing/2014/main" id="{F3B144C0-6861-441D-8E69-FE332CF6A616}"/>
                    </a:ext>
                  </a:extLst>
                </p:cNvPr>
                <p:cNvSpPr/>
                <p:nvPr/>
              </p:nvSpPr>
              <p:spPr bwMode="auto">
                <a:xfrm>
                  <a:off x="6581775" y="3683001"/>
                  <a:ext cx="63500" cy="88900"/>
                </a:xfrm>
                <a:custGeom>
                  <a:avLst/>
                  <a:gdLst>
                    <a:gd name="T0" fmla="*/ 40 w 40"/>
                    <a:gd name="T1" fmla="*/ 56 h 56"/>
                    <a:gd name="T2" fmla="*/ 29 w 40"/>
                    <a:gd name="T3" fmla="*/ 56 h 56"/>
                    <a:gd name="T4" fmla="*/ 8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29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8" y="14"/>
                      </a:lnTo>
                      <a:lnTo>
                        <a:pt x="8" y="14"/>
                      </a:lnTo>
                      <a:lnTo>
                        <a:pt x="8" y="56"/>
                      </a:lnTo>
                      <a:lnTo>
                        <a:pt x="0" y="56"/>
                      </a:lnTo>
                      <a:lnTo>
                        <a:pt x="0" y="0"/>
                      </a:lnTo>
                      <a:lnTo>
                        <a:pt x="10" y="0"/>
                      </a:lnTo>
                      <a:lnTo>
                        <a:pt x="29"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3" name="iṥḻídé">
                  <a:extLst>
                    <a:ext uri="{FF2B5EF4-FFF2-40B4-BE49-F238E27FC236}">
                      <a16:creationId xmlns:a16="http://schemas.microsoft.com/office/drawing/2014/main" id="{7BD00FC0-94A1-48DE-83AA-8BF77628A88D}"/>
                    </a:ext>
                  </a:extLst>
                </p:cNvPr>
                <p:cNvSpPr/>
                <p:nvPr/>
              </p:nvSpPr>
              <p:spPr bwMode="auto">
                <a:xfrm>
                  <a:off x="6697663"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4" name="íṡḻidê">
                  <a:extLst>
                    <a:ext uri="{FF2B5EF4-FFF2-40B4-BE49-F238E27FC236}">
                      <a16:creationId xmlns:a16="http://schemas.microsoft.com/office/drawing/2014/main" id="{E2577830-BC1A-4EAD-A8AD-625BC21C2A7A}"/>
                    </a:ext>
                  </a:extLst>
                </p:cNvPr>
                <p:cNvSpPr/>
                <p:nvPr/>
              </p:nvSpPr>
              <p:spPr bwMode="auto">
                <a:xfrm>
                  <a:off x="6759575" y="3683001"/>
                  <a:ext cx="69850" cy="92075"/>
                </a:xfrm>
                <a:custGeom>
                  <a:avLst/>
                  <a:gdLst>
                    <a:gd name="T0" fmla="*/ 44 w 44"/>
                    <a:gd name="T1" fmla="*/ 0 h 58"/>
                    <a:gd name="T2" fmla="*/ 25 w 44"/>
                    <a:gd name="T3" fmla="*/ 58 h 58"/>
                    <a:gd name="T4" fmla="*/ 19 w 44"/>
                    <a:gd name="T5" fmla="*/ 58 h 58"/>
                    <a:gd name="T6" fmla="*/ 0 w 44"/>
                    <a:gd name="T7" fmla="*/ 0 h 58"/>
                    <a:gd name="T8" fmla="*/ 9 w 44"/>
                    <a:gd name="T9" fmla="*/ 0 h 58"/>
                    <a:gd name="T10" fmla="*/ 21 w 44"/>
                    <a:gd name="T11" fmla="*/ 44 h 58"/>
                    <a:gd name="T12" fmla="*/ 21 w 44"/>
                    <a:gd name="T13" fmla="*/ 44 h 58"/>
                    <a:gd name="T14" fmla="*/ 36 w 44"/>
                    <a:gd name="T15" fmla="*/ 0 h 58"/>
                    <a:gd name="T16" fmla="*/ 44 w 44"/>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58">
                      <a:moveTo>
                        <a:pt x="44" y="0"/>
                      </a:moveTo>
                      <a:lnTo>
                        <a:pt x="25" y="58"/>
                      </a:lnTo>
                      <a:lnTo>
                        <a:pt x="19" y="58"/>
                      </a:lnTo>
                      <a:lnTo>
                        <a:pt x="0" y="0"/>
                      </a:lnTo>
                      <a:lnTo>
                        <a:pt x="9" y="0"/>
                      </a:lnTo>
                      <a:lnTo>
                        <a:pt x="21" y="44"/>
                      </a:lnTo>
                      <a:lnTo>
                        <a:pt x="21" y="44"/>
                      </a:lnTo>
                      <a:lnTo>
                        <a:pt x="36"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5" name="îṧlíḍé">
                  <a:extLst>
                    <a:ext uri="{FF2B5EF4-FFF2-40B4-BE49-F238E27FC236}">
                      <a16:creationId xmlns:a16="http://schemas.microsoft.com/office/drawing/2014/main" id="{B5DD9C2D-BB7E-4E5E-96F5-8FD92DB2A7D3}"/>
                    </a:ext>
                  </a:extLst>
                </p:cNvPr>
                <p:cNvSpPr/>
                <p:nvPr/>
              </p:nvSpPr>
              <p:spPr bwMode="auto">
                <a:xfrm>
                  <a:off x="6856413" y="3683001"/>
                  <a:ext cx="58738" cy="88900"/>
                </a:xfrm>
                <a:custGeom>
                  <a:avLst/>
                  <a:gdLst>
                    <a:gd name="T0" fmla="*/ 37 w 37"/>
                    <a:gd name="T1" fmla="*/ 56 h 56"/>
                    <a:gd name="T2" fmla="*/ 0 w 37"/>
                    <a:gd name="T3" fmla="*/ 56 h 56"/>
                    <a:gd name="T4" fmla="*/ 0 w 37"/>
                    <a:gd name="T5" fmla="*/ 0 h 56"/>
                    <a:gd name="T6" fmla="*/ 35 w 37"/>
                    <a:gd name="T7" fmla="*/ 0 h 56"/>
                    <a:gd name="T8" fmla="*/ 35 w 37"/>
                    <a:gd name="T9" fmla="*/ 6 h 56"/>
                    <a:gd name="T10" fmla="*/ 8 w 37"/>
                    <a:gd name="T11" fmla="*/ 6 h 56"/>
                    <a:gd name="T12" fmla="*/ 8 w 37"/>
                    <a:gd name="T13" fmla="*/ 23 h 56"/>
                    <a:gd name="T14" fmla="*/ 33 w 37"/>
                    <a:gd name="T15" fmla="*/ 23 h 56"/>
                    <a:gd name="T16" fmla="*/ 33 w 37"/>
                    <a:gd name="T17" fmla="*/ 29 h 56"/>
                    <a:gd name="T18" fmla="*/ 8 w 37"/>
                    <a:gd name="T19" fmla="*/ 29 h 56"/>
                    <a:gd name="T20" fmla="*/ 8 w 37"/>
                    <a:gd name="T21" fmla="*/ 50 h 56"/>
                    <a:gd name="T22" fmla="*/ 37 w 37"/>
                    <a:gd name="T23" fmla="*/ 5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0" y="56"/>
                      </a:lnTo>
                      <a:lnTo>
                        <a:pt x="0" y="0"/>
                      </a:lnTo>
                      <a:lnTo>
                        <a:pt x="35" y="0"/>
                      </a:lnTo>
                      <a:lnTo>
                        <a:pt x="35" y="6"/>
                      </a:lnTo>
                      <a:lnTo>
                        <a:pt x="8" y="6"/>
                      </a:lnTo>
                      <a:lnTo>
                        <a:pt x="8" y="23"/>
                      </a:lnTo>
                      <a:lnTo>
                        <a:pt x="33" y="23"/>
                      </a:lnTo>
                      <a:lnTo>
                        <a:pt x="33" y="29"/>
                      </a:lnTo>
                      <a:lnTo>
                        <a:pt x="8" y="29"/>
                      </a:lnTo>
                      <a:lnTo>
                        <a:pt x="8" y="50"/>
                      </a:lnTo>
                      <a:lnTo>
                        <a:pt x="37" y="5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6" name="íSļiḓê">
                  <a:extLst>
                    <a:ext uri="{FF2B5EF4-FFF2-40B4-BE49-F238E27FC236}">
                      <a16:creationId xmlns:a16="http://schemas.microsoft.com/office/drawing/2014/main" id="{79F77014-955C-4816-A10B-C312A67DC495}"/>
                    </a:ext>
                  </a:extLst>
                </p:cNvPr>
                <p:cNvSpPr/>
                <p:nvPr/>
              </p:nvSpPr>
              <p:spPr bwMode="auto">
                <a:xfrm>
                  <a:off x="6945313" y="3683001"/>
                  <a:ext cx="63500" cy="88900"/>
                </a:xfrm>
                <a:custGeom>
                  <a:avLst/>
                  <a:gdLst>
                    <a:gd name="T0" fmla="*/ 19 w 19"/>
                    <a:gd name="T1" fmla="*/ 27 h 27"/>
                    <a:gd name="T2" fmla="*/ 15 w 19"/>
                    <a:gd name="T3" fmla="*/ 27 h 27"/>
                    <a:gd name="T4" fmla="*/ 9 w 19"/>
                    <a:gd name="T5" fmla="*/ 15 h 27"/>
                    <a:gd name="T6" fmla="*/ 4 w 19"/>
                    <a:gd name="T7" fmla="*/ 15 h 27"/>
                    <a:gd name="T8" fmla="*/ 4 w 19"/>
                    <a:gd name="T9" fmla="*/ 27 h 27"/>
                    <a:gd name="T10" fmla="*/ 0 w 19"/>
                    <a:gd name="T11" fmla="*/ 27 h 27"/>
                    <a:gd name="T12" fmla="*/ 0 w 19"/>
                    <a:gd name="T13" fmla="*/ 0 h 27"/>
                    <a:gd name="T14" fmla="*/ 9 w 19"/>
                    <a:gd name="T15" fmla="*/ 0 h 27"/>
                    <a:gd name="T16" fmla="*/ 16 w 19"/>
                    <a:gd name="T17" fmla="*/ 2 h 27"/>
                    <a:gd name="T18" fmla="*/ 19 w 19"/>
                    <a:gd name="T19" fmla="*/ 8 h 27"/>
                    <a:gd name="T20" fmla="*/ 17 w 19"/>
                    <a:gd name="T21" fmla="*/ 13 h 27"/>
                    <a:gd name="T22" fmla="*/ 13 w 19"/>
                    <a:gd name="T23" fmla="*/ 15 h 27"/>
                    <a:gd name="T24" fmla="*/ 19 w 19"/>
                    <a:gd name="T25" fmla="*/ 27 h 27"/>
                    <a:gd name="T26" fmla="*/ 14 w 19"/>
                    <a:gd name="T27" fmla="*/ 8 h 27"/>
                    <a:gd name="T28" fmla="*/ 13 w 19"/>
                    <a:gd name="T29" fmla="*/ 4 h 27"/>
                    <a:gd name="T30" fmla="*/ 8 w 19"/>
                    <a:gd name="T31" fmla="*/ 3 h 27"/>
                    <a:gd name="T32" fmla="*/ 4 w 19"/>
                    <a:gd name="T33" fmla="*/ 3 h 27"/>
                    <a:gd name="T34" fmla="*/ 4 w 19"/>
                    <a:gd name="T35" fmla="*/ 12 h 27"/>
                    <a:gd name="T36" fmla="*/ 9 w 19"/>
                    <a:gd name="T37" fmla="*/ 12 h 27"/>
                    <a:gd name="T38" fmla="*/ 13 w 19"/>
                    <a:gd name="T39" fmla="*/ 11 h 27"/>
                    <a:gd name="T40" fmla="*/ 14 w 19"/>
                    <a:gd name="T41" fmla="*/ 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7">
                      <a:moveTo>
                        <a:pt x="19" y="27"/>
                      </a:moveTo>
                      <a:cubicBezTo>
                        <a:pt x="15" y="27"/>
                        <a:pt x="15" y="27"/>
                        <a:pt x="15" y="27"/>
                      </a:cubicBezTo>
                      <a:cubicBezTo>
                        <a:pt x="9" y="15"/>
                        <a:pt x="9" y="15"/>
                        <a:pt x="9" y="15"/>
                      </a:cubicBezTo>
                      <a:cubicBezTo>
                        <a:pt x="4" y="15"/>
                        <a:pt x="4" y="15"/>
                        <a:pt x="4" y="15"/>
                      </a:cubicBezTo>
                      <a:cubicBezTo>
                        <a:pt x="4" y="27"/>
                        <a:pt x="4" y="27"/>
                        <a:pt x="4" y="27"/>
                      </a:cubicBezTo>
                      <a:cubicBezTo>
                        <a:pt x="0" y="27"/>
                        <a:pt x="0" y="27"/>
                        <a:pt x="0" y="27"/>
                      </a:cubicBezTo>
                      <a:cubicBezTo>
                        <a:pt x="0" y="0"/>
                        <a:pt x="0" y="0"/>
                        <a:pt x="0" y="0"/>
                      </a:cubicBezTo>
                      <a:cubicBezTo>
                        <a:pt x="9" y="0"/>
                        <a:pt x="9" y="0"/>
                        <a:pt x="9" y="0"/>
                      </a:cubicBezTo>
                      <a:cubicBezTo>
                        <a:pt x="12" y="0"/>
                        <a:pt x="14" y="1"/>
                        <a:pt x="16" y="2"/>
                      </a:cubicBezTo>
                      <a:cubicBezTo>
                        <a:pt x="18" y="3"/>
                        <a:pt x="19" y="5"/>
                        <a:pt x="19" y="8"/>
                      </a:cubicBezTo>
                      <a:cubicBezTo>
                        <a:pt x="19" y="10"/>
                        <a:pt x="18" y="12"/>
                        <a:pt x="17" y="13"/>
                      </a:cubicBezTo>
                      <a:cubicBezTo>
                        <a:pt x="16" y="14"/>
                        <a:pt x="14" y="15"/>
                        <a:pt x="13" y="15"/>
                      </a:cubicBezTo>
                      <a:cubicBezTo>
                        <a:pt x="19" y="27"/>
                        <a:pt x="19" y="27"/>
                        <a:pt x="19" y="27"/>
                      </a:cubicBezTo>
                      <a:close/>
                      <a:moveTo>
                        <a:pt x="14" y="8"/>
                      </a:moveTo>
                      <a:cubicBezTo>
                        <a:pt x="14" y="6"/>
                        <a:pt x="14" y="5"/>
                        <a:pt x="13" y="4"/>
                      </a:cubicBezTo>
                      <a:cubicBezTo>
                        <a:pt x="12" y="3"/>
                        <a:pt x="10" y="3"/>
                        <a:pt x="8" y="3"/>
                      </a:cubicBezTo>
                      <a:cubicBezTo>
                        <a:pt x="4" y="3"/>
                        <a:pt x="4" y="3"/>
                        <a:pt x="4" y="3"/>
                      </a:cubicBezTo>
                      <a:cubicBezTo>
                        <a:pt x="4" y="12"/>
                        <a:pt x="4" y="12"/>
                        <a:pt x="4" y="12"/>
                      </a:cubicBezTo>
                      <a:cubicBezTo>
                        <a:pt x="9" y="12"/>
                        <a:pt x="9" y="12"/>
                        <a:pt x="9" y="12"/>
                      </a:cubicBezTo>
                      <a:cubicBezTo>
                        <a:pt x="11" y="12"/>
                        <a:pt x="12" y="12"/>
                        <a:pt x="13" y="11"/>
                      </a:cubicBezTo>
                      <a:cubicBezTo>
                        <a:pt x="14" y="11"/>
                        <a:pt x="14" y="9"/>
                        <a:pt x="1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7" name="iṧļídê">
                  <a:extLst>
                    <a:ext uri="{FF2B5EF4-FFF2-40B4-BE49-F238E27FC236}">
                      <a16:creationId xmlns:a16="http://schemas.microsoft.com/office/drawing/2014/main" id="{EC9E98FF-7098-4DA7-B1CF-95A7D23EF028}"/>
                    </a:ext>
                  </a:extLst>
                </p:cNvPr>
                <p:cNvSpPr/>
                <p:nvPr/>
              </p:nvSpPr>
              <p:spPr bwMode="auto">
                <a:xfrm>
                  <a:off x="7034213" y="3683001"/>
                  <a:ext cx="63500" cy="92075"/>
                </a:xfrm>
                <a:custGeom>
                  <a:avLst/>
                  <a:gdLst>
                    <a:gd name="T0" fmla="*/ 19 w 19"/>
                    <a:gd name="T1" fmla="*/ 20 h 28"/>
                    <a:gd name="T2" fmla="*/ 17 w 19"/>
                    <a:gd name="T3" fmla="*/ 25 h 28"/>
                    <a:gd name="T4" fmla="*/ 10 w 19"/>
                    <a:gd name="T5" fmla="*/ 28 h 28"/>
                    <a:gd name="T6" fmla="*/ 3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10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10 w 19"/>
                    <a:gd name="T35" fmla="*/ 0 h 28"/>
                    <a:gd name="T36" fmla="*/ 16 w 19"/>
                    <a:gd name="T37" fmla="*/ 2 h 28"/>
                    <a:gd name="T38" fmla="*/ 18 w 19"/>
                    <a:gd name="T39" fmla="*/ 7 h 28"/>
                    <a:gd name="T40" fmla="*/ 14 w 19"/>
                    <a:gd name="T41" fmla="*/ 7 h 28"/>
                    <a:gd name="T42" fmla="*/ 13 w 19"/>
                    <a:gd name="T43" fmla="*/ 4 h 28"/>
                    <a:gd name="T44" fmla="*/ 10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7" y="25"/>
                      </a:cubicBezTo>
                      <a:cubicBezTo>
                        <a:pt x="15" y="27"/>
                        <a:pt x="13" y="28"/>
                        <a:pt x="10" y="28"/>
                      </a:cubicBezTo>
                      <a:cubicBezTo>
                        <a:pt x="7" y="28"/>
                        <a:pt x="4" y="27"/>
                        <a:pt x="3"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10" y="24"/>
                      </a:cubicBezTo>
                      <a:cubicBezTo>
                        <a:pt x="11" y="24"/>
                        <a:pt x="13" y="24"/>
                        <a:pt x="14" y="23"/>
                      </a:cubicBezTo>
                      <a:cubicBezTo>
                        <a:pt x="15" y="22"/>
                        <a:pt x="15" y="21"/>
                        <a:pt x="15" y="20"/>
                      </a:cubicBezTo>
                      <a:cubicBezTo>
                        <a:pt x="15" y="19"/>
                        <a:pt x="15"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10" y="0"/>
                      </a:cubicBezTo>
                      <a:cubicBezTo>
                        <a:pt x="13" y="0"/>
                        <a:pt x="15" y="0"/>
                        <a:pt x="16" y="2"/>
                      </a:cubicBezTo>
                      <a:cubicBezTo>
                        <a:pt x="18" y="4"/>
                        <a:pt x="18" y="5"/>
                        <a:pt x="18" y="7"/>
                      </a:cubicBezTo>
                      <a:cubicBezTo>
                        <a:pt x="14" y="7"/>
                        <a:pt x="14" y="7"/>
                        <a:pt x="14" y="7"/>
                      </a:cubicBezTo>
                      <a:cubicBezTo>
                        <a:pt x="14" y="6"/>
                        <a:pt x="14" y="5"/>
                        <a:pt x="13" y="4"/>
                      </a:cubicBezTo>
                      <a:cubicBezTo>
                        <a:pt x="12" y="3"/>
                        <a:pt x="11" y="3"/>
                        <a:pt x="10" y="3"/>
                      </a:cubicBezTo>
                      <a:cubicBezTo>
                        <a:pt x="8" y="3"/>
                        <a:pt x="7" y="3"/>
                        <a:pt x="6" y="4"/>
                      </a:cubicBezTo>
                      <a:cubicBezTo>
                        <a:pt x="5" y="5"/>
                        <a:pt x="5" y="5"/>
                        <a:pt x="5" y="7"/>
                      </a:cubicBezTo>
                      <a:cubicBezTo>
                        <a:pt x="5" y="8"/>
                        <a:pt x="5" y="8"/>
                        <a:pt x="6" y="9"/>
                      </a:cubicBezTo>
                      <a:cubicBezTo>
                        <a:pt x="7" y="10"/>
                        <a:pt x="8" y="11"/>
                        <a:pt x="11" y="12"/>
                      </a:cubicBezTo>
                      <a:cubicBezTo>
                        <a:pt x="14" y="13"/>
                        <a:pt x="16"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8" name="íṩḻíḑé">
                  <a:extLst>
                    <a:ext uri="{FF2B5EF4-FFF2-40B4-BE49-F238E27FC236}">
                      <a16:creationId xmlns:a16="http://schemas.microsoft.com/office/drawing/2014/main" id="{B86F442E-3AB9-4C3B-88A0-D6A8E296A72A}"/>
                    </a:ext>
                  </a:extLst>
                </p:cNvPr>
                <p:cNvSpPr/>
                <p:nvPr/>
              </p:nvSpPr>
              <p:spPr bwMode="auto">
                <a:xfrm>
                  <a:off x="7150100"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9" name="ïṣlïḋè">
                  <a:extLst>
                    <a:ext uri="{FF2B5EF4-FFF2-40B4-BE49-F238E27FC236}">
                      <a16:creationId xmlns:a16="http://schemas.microsoft.com/office/drawing/2014/main" id="{66BD9028-F99E-4C09-A85D-6702D42A9CA0}"/>
                    </a:ext>
                  </a:extLst>
                </p:cNvPr>
                <p:cNvSpPr/>
                <p:nvPr/>
              </p:nvSpPr>
              <p:spPr bwMode="auto">
                <a:xfrm>
                  <a:off x="7216775" y="3683001"/>
                  <a:ext cx="61913" cy="88900"/>
                </a:xfrm>
                <a:custGeom>
                  <a:avLst/>
                  <a:gdLst>
                    <a:gd name="T0" fmla="*/ 39 w 39"/>
                    <a:gd name="T1" fmla="*/ 6 h 56"/>
                    <a:gd name="T2" fmla="*/ 25 w 39"/>
                    <a:gd name="T3" fmla="*/ 6 h 56"/>
                    <a:gd name="T4" fmla="*/ 25 w 39"/>
                    <a:gd name="T5" fmla="*/ 56 h 56"/>
                    <a:gd name="T6" fmla="*/ 14 w 39"/>
                    <a:gd name="T7" fmla="*/ 56 h 56"/>
                    <a:gd name="T8" fmla="*/ 14 w 39"/>
                    <a:gd name="T9" fmla="*/ 6 h 56"/>
                    <a:gd name="T10" fmla="*/ 0 w 39"/>
                    <a:gd name="T11" fmla="*/ 6 h 56"/>
                    <a:gd name="T12" fmla="*/ 0 w 39"/>
                    <a:gd name="T13" fmla="*/ 0 h 56"/>
                    <a:gd name="T14" fmla="*/ 39 w 39"/>
                    <a:gd name="T15" fmla="*/ 0 h 56"/>
                    <a:gd name="T16" fmla="*/ 39 w 39"/>
                    <a:gd name="T17" fmla="*/ 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56">
                      <a:moveTo>
                        <a:pt x="39" y="6"/>
                      </a:moveTo>
                      <a:lnTo>
                        <a:pt x="25" y="6"/>
                      </a:lnTo>
                      <a:lnTo>
                        <a:pt x="25" y="56"/>
                      </a:lnTo>
                      <a:lnTo>
                        <a:pt x="14" y="56"/>
                      </a:lnTo>
                      <a:lnTo>
                        <a:pt x="14" y="6"/>
                      </a:lnTo>
                      <a:lnTo>
                        <a:pt x="0" y="6"/>
                      </a:lnTo>
                      <a:lnTo>
                        <a:pt x="0" y="0"/>
                      </a:lnTo>
                      <a:lnTo>
                        <a:pt x="39" y="0"/>
                      </a:lnTo>
                      <a:lnTo>
                        <a:pt x="39"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0" name="îṣḷîḑe">
                  <a:extLst>
                    <a:ext uri="{FF2B5EF4-FFF2-40B4-BE49-F238E27FC236}">
                      <a16:creationId xmlns:a16="http://schemas.microsoft.com/office/drawing/2014/main" id="{99370AF3-70F9-4D6C-847C-FD108BD62D00}"/>
                    </a:ext>
                  </a:extLst>
                </p:cNvPr>
                <p:cNvSpPr/>
                <p:nvPr/>
              </p:nvSpPr>
              <p:spPr bwMode="auto">
                <a:xfrm>
                  <a:off x="7302500" y="3683001"/>
                  <a:ext cx="69850" cy="88900"/>
                </a:xfrm>
                <a:custGeom>
                  <a:avLst/>
                  <a:gdLst>
                    <a:gd name="T0" fmla="*/ 44 w 44"/>
                    <a:gd name="T1" fmla="*/ 0 h 56"/>
                    <a:gd name="T2" fmla="*/ 27 w 44"/>
                    <a:gd name="T3" fmla="*/ 31 h 56"/>
                    <a:gd name="T4" fmla="*/ 27 w 44"/>
                    <a:gd name="T5" fmla="*/ 56 h 56"/>
                    <a:gd name="T6" fmla="*/ 19 w 44"/>
                    <a:gd name="T7" fmla="*/ 56 h 56"/>
                    <a:gd name="T8" fmla="*/ 19 w 44"/>
                    <a:gd name="T9" fmla="*/ 31 h 56"/>
                    <a:gd name="T10" fmla="*/ 0 w 44"/>
                    <a:gd name="T11" fmla="*/ 0 h 56"/>
                    <a:gd name="T12" fmla="*/ 10 w 44"/>
                    <a:gd name="T13" fmla="*/ 0 h 56"/>
                    <a:gd name="T14" fmla="*/ 23 w 44"/>
                    <a:gd name="T15" fmla="*/ 25 h 56"/>
                    <a:gd name="T16" fmla="*/ 23 w 44"/>
                    <a:gd name="T17" fmla="*/ 25 h 56"/>
                    <a:gd name="T18" fmla="*/ 35 w 44"/>
                    <a:gd name="T19" fmla="*/ 0 h 56"/>
                    <a:gd name="T20" fmla="*/ 44 w 44"/>
                    <a:gd name="T2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56">
                      <a:moveTo>
                        <a:pt x="44" y="0"/>
                      </a:moveTo>
                      <a:lnTo>
                        <a:pt x="27" y="31"/>
                      </a:lnTo>
                      <a:lnTo>
                        <a:pt x="27" y="56"/>
                      </a:lnTo>
                      <a:lnTo>
                        <a:pt x="19" y="56"/>
                      </a:lnTo>
                      <a:lnTo>
                        <a:pt x="19" y="31"/>
                      </a:lnTo>
                      <a:lnTo>
                        <a:pt x="0" y="0"/>
                      </a:lnTo>
                      <a:lnTo>
                        <a:pt x="10" y="0"/>
                      </a:lnTo>
                      <a:lnTo>
                        <a:pt x="23" y="25"/>
                      </a:lnTo>
                      <a:lnTo>
                        <a:pt x="23" y="25"/>
                      </a:lnTo>
                      <a:lnTo>
                        <a:pt x="35"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gr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spTree>
    <p:extLst>
      <p:ext uri="{BB962C8B-B14F-4D97-AF65-F5344CB8AC3E}">
        <p14:creationId xmlns:p14="http://schemas.microsoft.com/office/powerpoint/2010/main" val="3111666440"/>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仅标题">
    <p:spTree>
      <p:nvGrpSpPr>
        <p:cNvPr id="1" name=""/>
        <p:cNvGrpSpPr/>
        <p:nvPr/>
      </p:nvGrpSpPr>
      <p:grpSpPr>
        <a:xfrm>
          <a:off x="0" y="0"/>
          <a:ext cx="0" cy="0"/>
          <a:chOff x="0" y="0"/>
          <a:chExt cx="0" cy="0"/>
        </a:xfrm>
      </p:grpSpPr>
      <p:grpSp>
        <p:nvGrpSpPr>
          <p:cNvPr id="140" name="组合 139">
            <a:extLst>
              <a:ext uri="{FF2B5EF4-FFF2-40B4-BE49-F238E27FC236}">
                <a16:creationId xmlns:a16="http://schemas.microsoft.com/office/drawing/2014/main" id="{E531ED26-762F-410E-856B-630A05D908E0}"/>
              </a:ext>
            </a:extLst>
          </p:cNvPr>
          <p:cNvGrpSpPr/>
          <p:nvPr userDrawn="1"/>
        </p:nvGrpSpPr>
        <p:grpSpPr>
          <a:xfrm>
            <a:off x="643648" y="1571010"/>
            <a:ext cx="2136134" cy="2061725"/>
            <a:chOff x="699300" y="1194014"/>
            <a:chExt cx="3703320" cy="4871506"/>
          </a:xfrm>
        </p:grpSpPr>
        <p:grpSp>
          <p:nvGrpSpPr>
            <p:cNvPr id="141" name="组合 140">
              <a:extLst>
                <a:ext uri="{FF2B5EF4-FFF2-40B4-BE49-F238E27FC236}">
                  <a16:creationId xmlns:a16="http://schemas.microsoft.com/office/drawing/2014/main" id="{D2A8201F-4145-4A9E-AA73-2C8C7811A7EF}"/>
                </a:ext>
              </a:extLst>
            </p:cNvPr>
            <p:cNvGrpSpPr/>
            <p:nvPr userDrawn="1"/>
          </p:nvGrpSpPr>
          <p:grpSpPr>
            <a:xfrm>
              <a:off x="1323113" y="1394509"/>
              <a:ext cx="2555694" cy="4671011"/>
              <a:chOff x="1572053" y="1407159"/>
              <a:chExt cx="2555694" cy="4671011"/>
            </a:xfrm>
            <a:solidFill>
              <a:schemeClr val="bg1"/>
            </a:solidFill>
          </p:grpSpPr>
          <p:sp>
            <p:nvSpPr>
              <p:cNvPr id="143" name="矩形 142">
                <a:extLst>
                  <a:ext uri="{FF2B5EF4-FFF2-40B4-BE49-F238E27FC236}">
                    <a16:creationId xmlns:a16="http://schemas.microsoft.com/office/drawing/2014/main" id="{9A7F3D8A-E9F8-4125-BE10-4A9EF5600B58}"/>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44" name="矩形 143">
                <a:extLst>
                  <a:ext uri="{FF2B5EF4-FFF2-40B4-BE49-F238E27FC236}">
                    <a16:creationId xmlns:a16="http://schemas.microsoft.com/office/drawing/2014/main" id="{D2D532C4-3464-4593-A3F0-C82F2CA9BE89}"/>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42" name="矩形 141">
              <a:extLst>
                <a:ext uri="{FF2B5EF4-FFF2-40B4-BE49-F238E27FC236}">
                  <a16:creationId xmlns:a16="http://schemas.microsoft.com/office/drawing/2014/main" id="{372788EF-C83B-4088-AF91-A80BC3C0DEB7}"/>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algn="ctr">
                <a:lnSpc>
                  <a:spcPct val="120000"/>
                </a:lnSpc>
              </a:pPr>
              <a:endParaRPr lang="zh-CN" altLang="en-US" sz="1400" dirty="0">
                <a:solidFill>
                  <a:schemeClr val="accent1"/>
                </a:solidFill>
              </a:endParaRPr>
            </a:p>
          </p:txBody>
        </p:sp>
      </p:grpSp>
      <p:grpSp>
        <p:nvGrpSpPr>
          <p:cNvPr id="145" name="组合 144">
            <a:extLst>
              <a:ext uri="{FF2B5EF4-FFF2-40B4-BE49-F238E27FC236}">
                <a16:creationId xmlns:a16="http://schemas.microsoft.com/office/drawing/2014/main" id="{B14D4040-DFBB-4AE2-9AFC-AA123E74ED56}"/>
              </a:ext>
            </a:extLst>
          </p:cNvPr>
          <p:cNvGrpSpPr/>
          <p:nvPr userDrawn="1"/>
        </p:nvGrpSpPr>
        <p:grpSpPr>
          <a:xfrm>
            <a:off x="3558788" y="1571010"/>
            <a:ext cx="2136134" cy="2061725"/>
            <a:chOff x="699300" y="1194014"/>
            <a:chExt cx="3703320" cy="4871506"/>
          </a:xfrm>
        </p:grpSpPr>
        <p:grpSp>
          <p:nvGrpSpPr>
            <p:cNvPr id="146" name="组合 145">
              <a:extLst>
                <a:ext uri="{FF2B5EF4-FFF2-40B4-BE49-F238E27FC236}">
                  <a16:creationId xmlns:a16="http://schemas.microsoft.com/office/drawing/2014/main" id="{FD203986-87C3-4CD3-9EEB-95D2E656C58B}"/>
                </a:ext>
              </a:extLst>
            </p:cNvPr>
            <p:cNvGrpSpPr/>
            <p:nvPr userDrawn="1"/>
          </p:nvGrpSpPr>
          <p:grpSpPr>
            <a:xfrm>
              <a:off x="1323113" y="1394509"/>
              <a:ext cx="2555694" cy="4671011"/>
              <a:chOff x="1572053" y="1407159"/>
              <a:chExt cx="2555694" cy="4671011"/>
            </a:xfrm>
            <a:solidFill>
              <a:schemeClr val="bg1"/>
            </a:solidFill>
          </p:grpSpPr>
          <p:sp>
            <p:nvSpPr>
              <p:cNvPr id="148" name="矩形 147">
                <a:extLst>
                  <a:ext uri="{FF2B5EF4-FFF2-40B4-BE49-F238E27FC236}">
                    <a16:creationId xmlns:a16="http://schemas.microsoft.com/office/drawing/2014/main" id="{E8397BC4-BB5E-4DE5-BE14-C2ED34FB12DB}"/>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49" name="矩形 148">
                <a:extLst>
                  <a:ext uri="{FF2B5EF4-FFF2-40B4-BE49-F238E27FC236}">
                    <a16:creationId xmlns:a16="http://schemas.microsoft.com/office/drawing/2014/main" id="{C5FE7B32-2D7B-42A1-A454-86C70B0F0BB7}"/>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47" name="矩形 146">
              <a:extLst>
                <a:ext uri="{FF2B5EF4-FFF2-40B4-BE49-F238E27FC236}">
                  <a16:creationId xmlns:a16="http://schemas.microsoft.com/office/drawing/2014/main" id="{57D08F22-3304-49F8-A19F-E62303CEB49A}"/>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algn="ctr">
                <a:lnSpc>
                  <a:spcPct val="120000"/>
                </a:lnSpc>
              </a:pPr>
              <a:endParaRPr lang="zh-CN" altLang="en-US" sz="1600" dirty="0">
                <a:solidFill>
                  <a:schemeClr val="accent1"/>
                </a:solidFill>
              </a:endParaRPr>
            </a:p>
          </p:txBody>
        </p:sp>
      </p:grpSp>
      <p:grpSp>
        <p:nvGrpSpPr>
          <p:cNvPr id="150" name="组合 149">
            <a:extLst>
              <a:ext uri="{FF2B5EF4-FFF2-40B4-BE49-F238E27FC236}">
                <a16:creationId xmlns:a16="http://schemas.microsoft.com/office/drawing/2014/main" id="{1C19BCB5-C51A-4DC3-9342-F834631606F4}"/>
              </a:ext>
            </a:extLst>
          </p:cNvPr>
          <p:cNvGrpSpPr/>
          <p:nvPr userDrawn="1"/>
        </p:nvGrpSpPr>
        <p:grpSpPr>
          <a:xfrm>
            <a:off x="643648" y="4010981"/>
            <a:ext cx="2136134" cy="2061725"/>
            <a:chOff x="699300" y="1194014"/>
            <a:chExt cx="3703320" cy="4871506"/>
          </a:xfrm>
        </p:grpSpPr>
        <p:grpSp>
          <p:nvGrpSpPr>
            <p:cNvPr id="151" name="组合 150">
              <a:extLst>
                <a:ext uri="{FF2B5EF4-FFF2-40B4-BE49-F238E27FC236}">
                  <a16:creationId xmlns:a16="http://schemas.microsoft.com/office/drawing/2014/main" id="{EF4DAB9B-8E95-41FE-A561-31668DC42DB0}"/>
                </a:ext>
              </a:extLst>
            </p:cNvPr>
            <p:cNvGrpSpPr/>
            <p:nvPr userDrawn="1"/>
          </p:nvGrpSpPr>
          <p:grpSpPr>
            <a:xfrm>
              <a:off x="1323113" y="1394509"/>
              <a:ext cx="2555694" cy="4671011"/>
              <a:chOff x="1572053" y="1407159"/>
              <a:chExt cx="2555694" cy="4671011"/>
            </a:xfrm>
            <a:solidFill>
              <a:schemeClr val="bg1"/>
            </a:solidFill>
          </p:grpSpPr>
          <p:sp>
            <p:nvSpPr>
              <p:cNvPr id="153" name="矩形 152">
                <a:extLst>
                  <a:ext uri="{FF2B5EF4-FFF2-40B4-BE49-F238E27FC236}">
                    <a16:creationId xmlns:a16="http://schemas.microsoft.com/office/drawing/2014/main" id="{2EFA05BE-4DCC-4B69-9D35-A84CC1CC6A65}"/>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54" name="矩形 153">
                <a:extLst>
                  <a:ext uri="{FF2B5EF4-FFF2-40B4-BE49-F238E27FC236}">
                    <a16:creationId xmlns:a16="http://schemas.microsoft.com/office/drawing/2014/main" id="{BB545040-D52E-44B0-AB41-8755E64FA901}"/>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52" name="矩形 151">
              <a:extLst>
                <a:ext uri="{FF2B5EF4-FFF2-40B4-BE49-F238E27FC236}">
                  <a16:creationId xmlns:a16="http://schemas.microsoft.com/office/drawing/2014/main" id="{DE6EAD95-8890-457B-9412-F9A4C6AD7C6E}"/>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srgbClr val="F04049"/>
                </a:solidFill>
                <a:effectLst/>
                <a:uLnTx/>
                <a:uFillTx/>
                <a:latin typeface="+mn-lt"/>
                <a:ea typeface="+mn-ea"/>
                <a:cs typeface="+mn-cs"/>
              </a:endParaRPr>
            </a:p>
          </p:txBody>
        </p:sp>
      </p:grpSp>
      <p:grpSp>
        <p:nvGrpSpPr>
          <p:cNvPr id="155" name="组合 154">
            <a:extLst>
              <a:ext uri="{FF2B5EF4-FFF2-40B4-BE49-F238E27FC236}">
                <a16:creationId xmlns:a16="http://schemas.microsoft.com/office/drawing/2014/main" id="{E181010F-41F6-432A-880D-DE8AE291CBC5}"/>
              </a:ext>
            </a:extLst>
          </p:cNvPr>
          <p:cNvGrpSpPr/>
          <p:nvPr userDrawn="1"/>
        </p:nvGrpSpPr>
        <p:grpSpPr>
          <a:xfrm>
            <a:off x="3558788" y="4010981"/>
            <a:ext cx="2136134" cy="2061725"/>
            <a:chOff x="699300" y="1194014"/>
            <a:chExt cx="3703320" cy="4871506"/>
          </a:xfrm>
        </p:grpSpPr>
        <p:grpSp>
          <p:nvGrpSpPr>
            <p:cNvPr id="156" name="组合 155">
              <a:extLst>
                <a:ext uri="{FF2B5EF4-FFF2-40B4-BE49-F238E27FC236}">
                  <a16:creationId xmlns:a16="http://schemas.microsoft.com/office/drawing/2014/main" id="{24F12589-5A59-4B00-9F3C-BBC3717A33C3}"/>
                </a:ext>
              </a:extLst>
            </p:cNvPr>
            <p:cNvGrpSpPr/>
            <p:nvPr userDrawn="1"/>
          </p:nvGrpSpPr>
          <p:grpSpPr>
            <a:xfrm>
              <a:off x="1323113" y="1394509"/>
              <a:ext cx="2555694" cy="4671011"/>
              <a:chOff x="1572053" y="1407159"/>
              <a:chExt cx="2555694" cy="4671011"/>
            </a:xfrm>
            <a:solidFill>
              <a:schemeClr val="bg1"/>
            </a:solidFill>
          </p:grpSpPr>
          <p:sp>
            <p:nvSpPr>
              <p:cNvPr id="158" name="矩形 157">
                <a:extLst>
                  <a:ext uri="{FF2B5EF4-FFF2-40B4-BE49-F238E27FC236}">
                    <a16:creationId xmlns:a16="http://schemas.microsoft.com/office/drawing/2014/main" id="{8E68FF9A-B0F8-49A9-A131-EB6BB56E10D2}"/>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59" name="矩形 158">
                <a:extLst>
                  <a:ext uri="{FF2B5EF4-FFF2-40B4-BE49-F238E27FC236}">
                    <a16:creationId xmlns:a16="http://schemas.microsoft.com/office/drawing/2014/main" id="{A9F7B045-51C2-45DB-91C0-AEF916DD14AC}"/>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57" name="矩形 156">
              <a:extLst>
                <a:ext uri="{FF2B5EF4-FFF2-40B4-BE49-F238E27FC236}">
                  <a16:creationId xmlns:a16="http://schemas.microsoft.com/office/drawing/2014/main" id="{289E142D-1665-42DF-8F62-CDCCE11C74CE}"/>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srgbClr val="F04049"/>
                </a:solidFill>
                <a:effectLst/>
                <a:uLnTx/>
                <a:uFillTx/>
                <a:latin typeface="+mn-lt"/>
                <a:ea typeface="+mn-ea"/>
                <a:cs typeface="+mn-cs"/>
              </a:endParaRPr>
            </a:p>
          </p:txBody>
        </p:sp>
      </p:grpSp>
      <p:grpSp>
        <p:nvGrpSpPr>
          <p:cNvPr id="160" name="组合 159">
            <a:extLst>
              <a:ext uri="{FF2B5EF4-FFF2-40B4-BE49-F238E27FC236}">
                <a16:creationId xmlns:a16="http://schemas.microsoft.com/office/drawing/2014/main" id="{3CE9D95C-ADE2-4AFF-91FA-CFF8B9E15B44}"/>
              </a:ext>
            </a:extLst>
          </p:cNvPr>
          <p:cNvGrpSpPr/>
          <p:nvPr userDrawn="1"/>
        </p:nvGrpSpPr>
        <p:grpSpPr>
          <a:xfrm>
            <a:off x="6486475" y="1571010"/>
            <a:ext cx="2136134" cy="2061725"/>
            <a:chOff x="699300" y="1194014"/>
            <a:chExt cx="3703320" cy="4871506"/>
          </a:xfrm>
        </p:grpSpPr>
        <p:grpSp>
          <p:nvGrpSpPr>
            <p:cNvPr id="161" name="组合 160">
              <a:extLst>
                <a:ext uri="{FF2B5EF4-FFF2-40B4-BE49-F238E27FC236}">
                  <a16:creationId xmlns:a16="http://schemas.microsoft.com/office/drawing/2014/main" id="{23EF2CC2-DFEE-4CCE-BB78-B852C5437A3F}"/>
                </a:ext>
              </a:extLst>
            </p:cNvPr>
            <p:cNvGrpSpPr/>
            <p:nvPr userDrawn="1"/>
          </p:nvGrpSpPr>
          <p:grpSpPr>
            <a:xfrm>
              <a:off x="1323113" y="1394509"/>
              <a:ext cx="2555694" cy="4671011"/>
              <a:chOff x="1572053" y="1407159"/>
              <a:chExt cx="2555694" cy="4671011"/>
            </a:xfrm>
            <a:solidFill>
              <a:schemeClr val="bg1"/>
            </a:solidFill>
          </p:grpSpPr>
          <p:sp>
            <p:nvSpPr>
              <p:cNvPr id="163" name="矩形 162">
                <a:extLst>
                  <a:ext uri="{FF2B5EF4-FFF2-40B4-BE49-F238E27FC236}">
                    <a16:creationId xmlns:a16="http://schemas.microsoft.com/office/drawing/2014/main" id="{C98B42E8-2F80-4C70-A20D-986ADA75DFA0}"/>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64" name="矩形 163">
                <a:extLst>
                  <a:ext uri="{FF2B5EF4-FFF2-40B4-BE49-F238E27FC236}">
                    <a16:creationId xmlns:a16="http://schemas.microsoft.com/office/drawing/2014/main" id="{29FF81B7-233A-4ED7-A47A-B3A836171674}"/>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62" name="矩形 161">
              <a:extLst>
                <a:ext uri="{FF2B5EF4-FFF2-40B4-BE49-F238E27FC236}">
                  <a16:creationId xmlns:a16="http://schemas.microsoft.com/office/drawing/2014/main" id="{840F5AA2-0E58-46DD-958D-FF367F64A431}"/>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srgbClr val="F04049"/>
                </a:solidFill>
                <a:effectLst/>
                <a:uLnTx/>
                <a:uFillTx/>
                <a:latin typeface="+mn-lt"/>
                <a:ea typeface="+mn-ea"/>
                <a:cs typeface="+mn-cs"/>
              </a:endParaRPr>
            </a:p>
          </p:txBody>
        </p:sp>
      </p:grpSp>
      <p:grpSp>
        <p:nvGrpSpPr>
          <p:cNvPr id="165" name="组合 164">
            <a:extLst>
              <a:ext uri="{FF2B5EF4-FFF2-40B4-BE49-F238E27FC236}">
                <a16:creationId xmlns:a16="http://schemas.microsoft.com/office/drawing/2014/main" id="{6DE72332-0EA7-438B-A0CA-9AD23806C917}"/>
              </a:ext>
            </a:extLst>
          </p:cNvPr>
          <p:cNvGrpSpPr/>
          <p:nvPr userDrawn="1"/>
        </p:nvGrpSpPr>
        <p:grpSpPr>
          <a:xfrm>
            <a:off x="9401615" y="1571010"/>
            <a:ext cx="2136134" cy="2061725"/>
            <a:chOff x="699300" y="1194014"/>
            <a:chExt cx="3703320" cy="4871506"/>
          </a:xfrm>
        </p:grpSpPr>
        <p:grpSp>
          <p:nvGrpSpPr>
            <p:cNvPr id="166" name="组合 165">
              <a:extLst>
                <a:ext uri="{FF2B5EF4-FFF2-40B4-BE49-F238E27FC236}">
                  <a16:creationId xmlns:a16="http://schemas.microsoft.com/office/drawing/2014/main" id="{985EFD04-C8C1-40DF-AE4F-2F7DD6BBB599}"/>
                </a:ext>
              </a:extLst>
            </p:cNvPr>
            <p:cNvGrpSpPr/>
            <p:nvPr userDrawn="1"/>
          </p:nvGrpSpPr>
          <p:grpSpPr>
            <a:xfrm>
              <a:off x="1323113" y="1394509"/>
              <a:ext cx="2555694" cy="4671011"/>
              <a:chOff x="1572053" y="1407159"/>
              <a:chExt cx="2555694" cy="4671011"/>
            </a:xfrm>
            <a:solidFill>
              <a:schemeClr val="bg1"/>
            </a:solidFill>
          </p:grpSpPr>
          <p:sp>
            <p:nvSpPr>
              <p:cNvPr id="168" name="矩形 167">
                <a:extLst>
                  <a:ext uri="{FF2B5EF4-FFF2-40B4-BE49-F238E27FC236}">
                    <a16:creationId xmlns:a16="http://schemas.microsoft.com/office/drawing/2014/main" id="{A11DE15F-D84A-430B-9A11-8A01A5D1E114}"/>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69" name="矩形 168">
                <a:extLst>
                  <a:ext uri="{FF2B5EF4-FFF2-40B4-BE49-F238E27FC236}">
                    <a16:creationId xmlns:a16="http://schemas.microsoft.com/office/drawing/2014/main" id="{41E79BCF-900D-48E9-982A-06FCC4131CB3}"/>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67" name="矩形 166">
              <a:extLst>
                <a:ext uri="{FF2B5EF4-FFF2-40B4-BE49-F238E27FC236}">
                  <a16:creationId xmlns:a16="http://schemas.microsoft.com/office/drawing/2014/main" id="{63D63449-C63E-4EE3-A14C-5C76FAB593D0}"/>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srgbClr val="F04049"/>
                </a:solidFill>
                <a:effectLst/>
                <a:uLnTx/>
                <a:uFillTx/>
                <a:latin typeface="+mn-lt"/>
                <a:ea typeface="+mn-ea"/>
                <a:cs typeface="+mn-cs"/>
              </a:endParaRPr>
            </a:p>
          </p:txBody>
        </p:sp>
      </p:grpSp>
      <p:grpSp>
        <p:nvGrpSpPr>
          <p:cNvPr id="170" name="组合 169">
            <a:extLst>
              <a:ext uri="{FF2B5EF4-FFF2-40B4-BE49-F238E27FC236}">
                <a16:creationId xmlns:a16="http://schemas.microsoft.com/office/drawing/2014/main" id="{D1B9926F-0074-4081-B4EA-61D8EB4CA4A1}"/>
              </a:ext>
            </a:extLst>
          </p:cNvPr>
          <p:cNvGrpSpPr/>
          <p:nvPr userDrawn="1"/>
        </p:nvGrpSpPr>
        <p:grpSpPr>
          <a:xfrm>
            <a:off x="6486475" y="4010981"/>
            <a:ext cx="2136134" cy="2061725"/>
            <a:chOff x="699300" y="1194014"/>
            <a:chExt cx="3703320" cy="4871506"/>
          </a:xfrm>
        </p:grpSpPr>
        <p:grpSp>
          <p:nvGrpSpPr>
            <p:cNvPr id="171" name="组合 170">
              <a:extLst>
                <a:ext uri="{FF2B5EF4-FFF2-40B4-BE49-F238E27FC236}">
                  <a16:creationId xmlns:a16="http://schemas.microsoft.com/office/drawing/2014/main" id="{382759F1-AD89-4441-B340-449865FF1898}"/>
                </a:ext>
              </a:extLst>
            </p:cNvPr>
            <p:cNvGrpSpPr/>
            <p:nvPr userDrawn="1"/>
          </p:nvGrpSpPr>
          <p:grpSpPr>
            <a:xfrm>
              <a:off x="1323113" y="1394509"/>
              <a:ext cx="2555694" cy="4671011"/>
              <a:chOff x="1572053" y="1407159"/>
              <a:chExt cx="2555694" cy="4671011"/>
            </a:xfrm>
            <a:solidFill>
              <a:schemeClr val="bg1"/>
            </a:solidFill>
          </p:grpSpPr>
          <p:sp>
            <p:nvSpPr>
              <p:cNvPr id="173" name="矩形 172">
                <a:extLst>
                  <a:ext uri="{FF2B5EF4-FFF2-40B4-BE49-F238E27FC236}">
                    <a16:creationId xmlns:a16="http://schemas.microsoft.com/office/drawing/2014/main" id="{91936155-249E-4896-8845-99369133A92B}"/>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74" name="矩形 173">
                <a:extLst>
                  <a:ext uri="{FF2B5EF4-FFF2-40B4-BE49-F238E27FC236}">
                    <a16:creationId xmlns:a16="http://schemas.microsoft.com/office/drawing/2014/main" id="{E42D0EB2-77D7-42EF-A5B6-061945E0F17A}"/>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72" name="矩形 171">
              <a:extLst>
                <a:ext uri="{FF2B5EF4-FFF2-40B4-BE49-F238E27FC236}">
                  <a16:creationId xmlns:a16="http://schemas.microsoft.com/office/drawing/2014/main" id="{6194DA82-8954-4651-B285-FFCF9ED623A5}"/>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srgbClr val="F04049"/>
                </a:solidFill>
                <a:effectLst/>
                <a:uLnTx/>
                <a:uFillTx/>
                <a:latin typeface="+mn-lt"/>
                <a:ea typeface="+mn-ea"/>
                <a:cs typeface="+mn-cs"/>
              </a:endParaRPr>
            </a:p>
          </p:txBody>
        </p:sp>
      </p:grpSp>
      <p:grpSp>
        <p:nvGrpSpPr>
          <p:cNvPr id="175" name="组合 174">
            <a:extLst>
              <a:ext uri="{FF2B5EF4-FFF2-40B4-BE49-F238E27FC236}">
                <a16:creationId xmlns:a16="http://schemas.microsoft.com/office/drawing/2014/main" id="{0FC16E86-37E7-4C90-9CF9-D02F1A521270}"/>
              </a:ext>
            </a:extLst>
          </p:cNvPr>
          <p:cNvGrpSpPr/>
          <p:nvPr userDrawn="1"/>
        </p:nvGrpSpPr>
        <p:grpSpPr>
          <a:xfrm>
            <a:off x="9401615" y="4010981"/>
            <a:ext cx="2136134" cy="2061725"/>
            <a:chOff x="699300" y="1194014"/>
            <a:chExt cx="3703320" cy="4871506"/>
          </a:xfrm>
        </p:grpSpPr>
        <p:grpSp>
          <p:nvGrpSpPr>
            <p:cNvPr id="176" name="组合 175">
              <a:extLst>
                <a:ext uri="{FF2B5EF4-FFF2-40B4-BE49-F238E27FC236}">
                  <a16:creationId xmlns:a16="http://schemas.microsoft.com/office/drawing/2014/main" id="{F3C1E83A-4737-4E1A-A244-821095450AE0}"/>
                </a:ext>
              </a:extLst>
            </p:cNvPr>
            <p:cNvGrpSpPr/>
            <p:nvPr userDrawn="1"/>
          </p:nvGrpSpPr>
          <p:grpSpPr>
            <a:xfrm>
              <a:off x="1323113" y="1394509"/>
              <a:ext cx="2555694" cy="4671011"/>
              <a:chOff x="1572053" y="1407159"/>
              <a:chExt cx="2555694" cy="4671011"/>
            </a:xfrm>
            <a:solidFill>
              <a:schemeClr val="bg1"/>
            </a:solidFill>
          </p:grpSpPr>
          <p:sp>
            <p:nvSpPr>
              <p:cNvPr id="178" name="矩形 177">
                <a:extLst>
                  <a:ext uri="{FF2B5EF4-FFF2-40B4-BE49-F238E27FC236}">
                    <a16:creationId xmlns:a16="http://schemas.microsoft.com/office/drawing/2014/main" id="{CBD747C7-4D49-467B-ACAA-410857E9E246}"/>
                  </a:ext>
                </a:extLst>
              </p:cNvPr>
              <p:cNvSpPr/>
              <p:nvPr/>
            </p:nvSpPr>
            <p:spPr>
              <a:xfrm>
                <a:off x="3052661" y="1407161"/>
                <a:ext cx="1075086" cy="4671009"/>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79" name="矩形 178">
                <a:extLst>
                  <a:ext uri="{FF2B5EF4-FFF2-40B4-BE49-F238E27FC236}">
                    <a16:creationId xmlns:a16="http://schemas.microsoft.com/office/drawing/2014/main" id="{873A7D2B-3CCA-4714-92A2-02134A30DADA}"/>
                  </a:ext>
                </a:extLst>
              </p:cNvPr>
              <p:cNvSpPr/>
              <p:nvPr/>
            </p:nvSpPr>
            <p:spPr>
              <a:xfrm>
                <a:off x="1572053" y="1407159"/>
                <a:ext cx="1075086" cy="4671007"/>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177" name="矩形 176">
              <a:extLst>
                <a:ext uri="{FF2B5EF4-FFF2-40B4-BE49-F238E27FC236}">
                  <a16:creationId xmlns:a16="http://schemas.microsoft.com/office/drawing/2014/main" id="{C1724E4D-9419-4522-BADC-B364BA6CA427}"/>
                </a:ext>
              </a:extLst>
            </p:cNvPr>
            <p:cNvSpPr/>
            <p:nvPr userDrawn="1"/>
          </p:nvSpPr>
          <p:spPr>
            <a:xfrm>
              <a:off x="699300" y="1194014"/>
              <a:ext cx="3703320" cy="4871505"/>
            </a:xfrm>
            <a:prstGeom prst="rect">
              <a:avLst/>
            </a:prstGeom>
            <a:solidFill>
              <a:schemeClr val="bg1">
                <a:lumMod val="95000"/>
              </a:schemeClr>
            </a:solidFill>
            <a:ln w="3175">
              <a:noFill/>
            </a:ln>
          </p:spPr>
          <p:style>
            <a:lnRef idx="2">
              <a:schemeClr val="accent3"/>
            </a:lnRef>
            <a:fillRef idx="1">
              <a:schemeClr val="lt1"/>
            </a:fillRef>
            <a:effectRef idx="0">
              <a:schemeClr val="accent3"/>
            </a:effectRef>
            <a:fontRef idx="minor">
              <a:schemeClr val="dk1"/>
            </a:fontRef>
          </p:style>
          <p:txBody>
            <a:bodyPr lIns="0" tIns="900000" rtlCol="0" anchor="t"/>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srgbClr val="F04049"/>
                </a:solidFill>
                <a:effectLst/>
                <a:uLnTx/>
                <a:uFillTx/>
                <a:latin typeface="+mn-lt"/>
                <a:ea typeface="+mn-ea"/>
                <a:cs typeface="+mn-cs"/>
              </a:endParaRPr>
            </a:p>
          </p:txBody>
        </p:sp>
      </p:grpSp>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grpSp>
        <p:nvGrpSpPr>
          <p:cNvPr id="77" name="组合 76">
            <a:extLst>
              <a:ext uri="{FF2B5EF4-FFF2-40B4-BE49-F238E27FC236}">
                <a16:creationId xmlns:a16="http://schemas.microsoft.com/office/drawing/2014/main" id="{4DA87F84-231B-498E-BD97-FBF4640F589A}"/>
              </a:ext>
            </a:extLst>
          </p:cNvPr>
          <p:cNvGrpSpPr/>
          <p:nvPr userDrawn="1"/>
        </p:nvGrpSpPr>
        <p:grpSpPr>
          <a:xfrm>
            <a:off x="10513493" y="276882"/>
            <a:ext cx="1678507" cy="573228"/>
            <a:chOff x="10513493" y="243589"/>
            <a:chExt cx="1678507" cy="573228"/>
          </a:xfrm>
        </p:grpSpPr>
        <p:sp>
          <p:nvSpPr>
            <p:cNvPr id="78" name="任意多边形: 形状 77">
              <a:extLst>
                <a:ext uri="{FF2B5EF4-FFF2-40B4-BE49-F238E27FC236}">
                  <a16:creationId xmlns:a16="http://schemas.microsoft.com/office/drawing/2014/main" id="{234BC7E1-028A-4463-99ED-1994A3ADEC14}"/>
                </a:ext>
              </a:extLst>
            </p:cNvPr>
            <p:cNvSpPr/>
            <p:nvPr userDrawn="1"/>
          </p:nvSpPr>
          <p:spPr>
            <a:xfrm>
              <a:off x="10513493" y="243589"/>
              <a:ext cx="1678507"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grpSp>
          <p:nvGrpSpPr>
            <p:cNvPr id="79" name="ba3e13bc-cc22-40db-8abb-361298693e2c"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34B27AC-03D0-43AE-8217-67427EEA8247}"/>
                </a:ext>
              </a:extLst>
            </p:cNvPr>
            <p:cNvGrpSpPr>
              <a:grpSpLocks noChangeAspect="1"/>
            </p:cNvGrpSpPr>
            <p:nvPr userDrawn="1">
              <p:custDataLst>
                <p:tags r:id="rId1"/>
              </p:custDataLst>
            </p:nvPr>
          </p:nvGrpSpPr>
          <p:grpSpPr>
            <a:xfrm>
              <a:off x="10764993" y="322121"/>
              <a:ext cx="1259367" cy="366473"/>
              <a:chOff x="2866708" y="2481344"/>
              <a:chExt cx="6458593" cy="1879440"/>
            </a:xfrm>
            <a:solidFill>
              <a:schemeClr val="bg1"/>
            </a:solidFill>
          </p:grpSpPr>
          <p:grpSp>
            <p:nvGrpSpPr>
              <p:cNvPr id="80" name="işļïḋé">
                <a:extLst>
                  <a:ext uri="{FF2B5EF4-FFF2-40B4-BE49-F238E27FC236}">
                    <a16:creationId xmlns:a16="http://schemas.microsoft.com/office/drawing/2014/main" id="{34D854C1-0AF3-4854-9869-74AF38BF36B3}"/>
                  </a:ext>
                </a:extLst>
              </p:cNvPr>
              <p:cNvGrpSpPr/>
              <p:nvPr/>
            </p:nvGrpSpPr>
            <p:grpSpPr>
              <a:xfrm>
                <a:off x="2866708" y="2604783"/>
                <a:ext cx="1724148" cy="1756001"/>
                <a:chOff x="4810125" y="3095626"/>
                <a:chExt cx="687388" cy="700088"/>
              </a:xfrm>
              <a:grpFill/>
            </p:grpSpPr>
            <p:sp>
              <p:nvSpPr>
                <p:cNvPr id="109" name="îṥḷïḑe">
                  <a:extLst>
                    <a:ext uri="{FF2B5EF4-FFF2-40B4-BE49-F238E27FC236}">
                      <a16:creationId xmlns:a16="http://schemas.microsoft.com/office/drawing/2014/main" id="{E5799C85-F7B9-4C3F-8640-D1EC9A26DD3F}"/>
                    </a:ext>
                  </a:extLst>
                </p:cNvPr>
                <p:cNvSpPr/>
                <p:nvPr/>
              </p:nvSpPr>
              <p:spPr bwMode="auto">
                <a:xfrm>
                  <a:off x="4810125" y="3095626"/>
                  <a:ext cx="687388" cy="700088"/>
                </a:xfrm>
                <a:custGeom>
                  <a:avLst/>
                  <a:gdLst>
                    <a:gd name="T0" fmla="*/ 104 w 208"/>
                    <a:gd name="T1" fmla="*/ 207 h 210"/>
                    <a:gd name="T2" fmla="*/ 4 w 208"/>
                    <a:gd name="T3" fmla="*/ 105 h 210"/>
                    <a:gd name="T4" fmla="*/ 104 w 208"/>
                    <a:gd name="T5" fmla="*/ 4 h 210"/>
                    <a:gd name="T6" fmla="*/ 204 w 208"/>
                    <a:gd name="T7" fmla="*/ 105 h 210"/>
                    <a:gd name="T8" fmla="*/ 104 w 208"/>
                    <a:gd name="T9" fmla="*/ 207 h 210"/>
                    <a:gd name="T10" fmla="*/ 104 w 208"/>
                    <a:gd name="T11" fmla="*/ 0 h 210"/>
                    <a:gd name="T12" fmla="*/ 0 w 208"/>
                    <a:gd name="T13" fmla="*/ 105 h 210"/>
                    <a:gd name="T14" fmla="*/ 104 w 208"/>
                    <a:gd name="T15" fmla="*/ 210 h 210"/>
                    <a:gd name="T16" fmla="*/ 208 w 208"/>
                    <a:gd name="T17" fmla="*/ 105 h 210"/>
                    <a:gd name="T18" fmla="*/ 104 w 208"/>
                    <a:gd name="T1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10">
                      <a:moveTo>
                        <a:pt x="104" y="207"/>
                      </a:moveTo>
                      <a:cubicBezTo>
                        <a:pt x="49" y="207"/>
                        <a:pt x="4" y="161"/>
                        <a:pt x="4" y="105"/>
                      </a:cubicBezTo>
                      <a:cubicBezTo>
                        <a:pt x="4" y="49"/>
                        <a:pt x="49" y="4"/>
                        <a:pt x="104" y="4"/>
                      </a:cubicBezTo>
                      <a:cubicBezTo>
                        <a:pt x="159" y="4"/>
                        <a:pt x="204" y="49"/>
                        <a:pt x="204" y="105"/>
                      </a:cubicBezTo>
                      <a:cubicBezTo>
                        <a:pt x="204" y="161"/>
                        <a:pt x="159" y="207"/>
                        <a:pt x="104" y="207"/>
                      </a:cubicBezTo>
                      <a:close/>
                      <a:moveTo>
                        <a:pt x="104" y="0"/>
                      </a:moveTo>
                      <a:cubicBezTo>
                        <a:pt x="47" y="0"/>
                        <a:pt x="0" y="47"/>
                        <a:pt x="0" y="105"/>
                      </a:cubicBezTo>
                      <a:cubicBezTo>
                        <a:pt x="0" y="163"/>
                        <a:pt x="47" y="210"/>
                        <a:pt x="104" y="210"/>
                      </a:cubicBezTo>
                      <a:cubicBezTo>
                        <a:pt x="161" y="210"/>
                        <a:pt x="208" y="163"/>
                        <a:pt x="208" y="105"/>
                      </a:cubicBezTo>
                      <a:cubicBezTo>
                        <a:pt x="208" y="47"/>
                        <a:pt x="161" y="0"/>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0" name="îś1îḑê">
                  <a:extLst>
                    <a:ext uri="{FF2B5EF4-FFF2-40B4-BE49-F238E27FC236}">
                      <a16:creationId xmlns:a16="http://schemas.microsoft.com/office/drawing/2014/main" id="{20ED7C58-1F63-41AE-B13B-DB8C2A0B96B9}"/>
                    </a:ext>
                  </a:extLst>
                </p:cNvPr>
                <p:cNvSpPr/>
                <p:nvPr/>
              </p:nvSpPr>
              <p:spPr bwMode="auto">
                <a:xfrm>
                  <a:off x="5384800" y="3559176"/>
                  <a:ext cx="46038" cy="30163"/>
                </a:xfrm>
                <a:custGeom>
                  <a:avLst/>
                  <a:gdLst>
                    <a:gd name="T0" fmla="*/ 29 w 29"/>
                    <a:gd name="T1" fmla="*/ 13 h 19"/>
                    <a:gd name="T2" fmla="*/ 27 w 29"/>
                    <a:gd name="T3" fmla="*/ 19 h 19"/>
                    <a:gd name="T4" fmla="*/ 0 w 29"/>
                    <a:gd name="T5" fmla="*/ 6 h 19"/>
                    <a:gd name="T6" fmla="*/ 4 w 29"/>
                    <a:gd name="T7" fmla="*/ 0 h 19"/>
                    <a:gd name="T8" fmla="*/ 29 w 29"/>
                    <a:gd name="T9" fmla="*/ 13 h 19"/>
                  </a:gdLst>
                  <a:ahLst/>
                  <a:cxnLst>
                    <a:cxn ang="0">
                      <a:pos x="T0" y="T1"/>
                    </a:cxn>
                    <a:cxn ang="0">
                      <a:pos x="T2" y="T3"/>
                    </a:cxn>
                    <a:cxn ang="0">
                      <a:pos x="T4" y="T5"/>
                    </a:cxn>
                    <a:cxn ang="0">
                      <a:pos x="T6" y="T7"/>
                    </a:cxn>
                    <a:cxn ang="0">
                      <a:pos x="T8" y="T9"/>
                    </a:cxn>
                  </a:cxnLst>
                  <a:rect l="0" t="0" r="r" b="b"/>
                  <a:pathLst>
                    <a:path w="29" h="19">
                      <a:moveTo>
                        <a:pt x="29" y="13"/>
                      </a:moveTo>
                      <a:lnTo>
                        <a:pt x="27" y="19"/>
                      </a:lnTo>
                      <a:lnTo>
                        <a:pt x="0" y="6"/>
                      </a:lnTo>
                      <a:lnTo>
                        <a:pt x="4" y="0"/>
                      </a:lnTo>
                      <a:lnTo>
                        <a:pt x="29"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1" name="ïṧ1íḍè">
                  <a:extLst>
                    <a:ext uri="{FF2B5EF4-FFF2-40B4-BE49-F238E27FC236}">
                      <a16:creationId xmlns:a16="http://schemas.microsoft.com/office/drawing/2014/main" id="{53460119-47A1-47A5-B2EF-57A6B5401B4A}"/>
                    </a:ext>
                  </a:extLst>
                </p:cNvPr>
                <p:cNvSpPr/>
                <p:nvPr/>
              </p:nvSpPr>
              <p:spPr bwMode="auto">
                <a:xfrm>
                  <a:off x="5405438" y="3479801"/>
                  <a:ext cx="49213" cy="42863"/>
                </a:xfrm>
                <a:custGeom>
                  <a:avLst/>
                  <a:gdLst>
                    <a:gd name="T0" fmla="*/ 31 w 31"/>
                    <a:gd name="T1" fmla="*/ 14 h 27"/>
                    <a:gd name="T2" fmla="*/ 29 w 31"/>
                    <a:gd name="T3" fmla="*/ 21 h 27"/>
                    <a:gd name="T4" fmla="*/ 19 w 31"/>
                    <a:gd name="T5" fmla="*/ 18 h 27"/>
                    <a:gd name="T6" fmla="*/ 0 w 31"/>
                    <a:gd name="T7" fmla="*/ 27 h 27"/>
                    <a:gd name="T8" fmla="*/ 2 w 31"/>
                    <a:gd name="T9" fmla="*/ 18 h 27"/>
                    <a:gd name="T10" fmla="*/ 14 w 31"/>
                    <a:gd name="T11" fmla="*/ 14 h 27"/>
                    <a:gd name="T12" fmla="*/ 4 w 31"/>
                    <a:gd name="T13" fmla="*/ 6 h 27"/>
                    <a:gd name="T14" fmla="*/ 4 w 31"/>
                    <a:gd name="T15" fmla="*/ 0 h 27"/>
                    <a:gd name="T16" fmla="*/ 19 w 31"/>
                    <a:gd name="T17" fmla="*/ 12 h 27"/>
                    <a:gd name="T18" fmla="*/ 31 w 31"/>
                    <a:gd name="T19"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7">
                      <a:moveTo>
                        <a:pt x="31" y="14"/>
                      </a:moveTo>
                      <a:lnTo>
                        <a:pt x="29" y="21"/>
                      </a:lnTo>
                      <a:lnTo>
                        <a:pt x="19" y="18"/>
                      </a:lnTo>
                      <a:lnTo>
                        <a:pt x="0" y="27"/>
                      </a:lnTo>
                      <a:lnTo>
                        <a:pt x="2" y="18"/>
                      </a:lnTo>
                      <a:lnTo>
                        <a:pt x="14" y="14"/>
                      </a:lnTo>
                      <a:lnTo>
                        <a:pt x="4" y="6"/>
                      </a:lnTo>
                      <a:lnTo>
                        <a:pt x="4" y="0"/>
                      </a:lnTo>
                      <a:lnTo>
                        <a:pt x="19" y="12"/>
                      </a:lnTo>
                      <a:lnTo>
                        <a:pt x="3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2" name="íš1íḓè">
                  <a:extLst>
                    <a:ext uri="{FF2B5EF4-FFF2-40B4-BE49-F238E27FC236}">
                      <a16:creationId xmlns:a16="http://schemas.microsoft.com/office/drawing/2014/main" id="{30CA4CB4-CF6A-4756-9702-8072291BC222}"/>
                    </a:ext>
                  </a:extLst>
                </p:cNvPr>
                <p:cNvSpPr/>
                <p:nvPr/>
              </p:nvSpPr>
              <p:spPr bwMode="auto">
                <a:xfrm>
                  <a:off x="5391150" y="3522663"/>
                  <a:ext cx="50800" cy="36513"/>
                </a:xfrm>
                <a:custGeom>
                  <a:avLst/>
                  <a:gdLst>
                    <a:gd name="T0" fmla="*/ 32 w 32"/>
                    <a:gd name="T1" fmla="*/ 17 h 23"/>
                    <a:gd name="T2" fmla="*/ 32 w 32"/>
                    <a:gd name="T3" fmla="*/ 23 h 23"/>
                    <a:gd name="T4" fmla="*/ 9 w 32"/>
                    <a:gd name="T5" fmla="*/ 15 h 23"/>
                    <a:gd name="T6" fmla="*/ 7 w 32"/>
                    <a:gd name="T7" fmla="*/ 23 h 23"/>
                    <a:gd name="T8" fmla="*/ 0 w 32"/>
                    <a:gd name="T9" fmla="*/ 21 h 23"/>
                    <a:gd name="T10" fmla="*/ 9 w 32"/>
                    <a:gd name="T11" fmla="*/ 0 h 23"/>
                    <a:gd name="T12" fmla="*/ 13 w 32"/>
                    <a:gd name="T13" fmla="*/ 2 h 23"/>
                    <a:gd name="T14" fmla="*/ 11 w 32"/>
                    <a:gd name="T15" fmla="*/ 8 h 23"/>
                    <a:gd name="T16" fmla="*/ 32 w 32"/>
                    <a:gd name="T1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3">
                      <a:moveTo>
                        <a:pt x="32" y="17"/>
                      </a:moveTo>
                      <a:lnTo>
                        <a:pt x="32" y="23"/>
                      </a:lnTo>
                      <a:lnTo>
                        <a:pt x="9" y="15"/>
                      </a:lnTo>
                      <a:lnTo>
                        <a:pt x="7" y="23"/>
                      </a:lnTo>
                      <a:lnTo>
                        <a:pt x="0" y="21"/>
                      </a:lnTo>
                      <a:lnTo>
                        <a:pt x="9" y="0"/>
                      </a:lnTo>
                      <a:lnTo>
                        <a:pt x="13" y="2"/>
                      </a:lnTo>
                      <a:lnTo>
                        <a:pt x="11" y="8"/>
                      </a:lnTo>
                      <a:lnTo>
                        <a:pt x="32"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13" name="îṡḻîḑé">
                  <a:extLst>
                    <a:ext uri="{FF2B5EF4-FFF2-40B4-BE49-F238E27FC236}">
                      <a16:creationId xmlns:a16="http://schemas.microsoft.com/office/drawing/2014/main" id="{916C80DF-8158-4C23-B4F0-1440F3DA877A}"/>
                    </a:ext>
                  </a:extLst>
                </p:cNvPr>
                <p:cNvSpPr/>
                <p:nvPr/>
              </p:nvSpPr>
              <p:spPr bwMode="auto">
                <a:xfrm>
                  <a:off x="5368925" y="3579813"/>
                  <a:ext cx="46038" cy="46038"/>
                </a:xfrm>
                <a:custGeom>
                  <a:avLst/>
                  <a:gdLst>
                    <a:gd name="T0" fmla="*/ 0 w 14"/>
                    <a:gd name="T1" fmla="*/ 6 h 14"/>
                    <a:gd name="T2" fmla="*/ 1 w 14"/>
                    <a:gd name="T3" fmla="*/ 3 h 14"/>
                    <a:gd name="T4" fmla="*/ 4 w 14"/>
                    <a:gd name="T5" fmla="*/ 1 h 14"/>
                    <a:gd name="T6" fmla="*/ 8 w 14"/>
                    <a:gd name="T7" fmla="*/ 1 h 14"/>
                    <a:gd name="T8" fmla="*/ 6 w 14"/>
                    <a:gd name="T9" fmla="*/ 4 h 14"/>
                    <a:gd name="T10" fmla="*/ 5 w 14"/>
                    <a:gd name="T11" fmla="*/ 3 h 14"/>
                    <a:gd name="T12" fmla="*/ 3 w 14"/>
                    <a:gd name="T13" fmla="*/ 5 h 14"/>
                    <a:gd name="T14" fmla="*/ 3 w 14"/>
                    <a:gd name="T15" fmla="*/ 6 h 14"/>
                    <a:gd name="T16" fmla="*/ 3 w 14"/>
                    <a:gd name="T17" fmla="*/ 7 h 14"/>
                    <a:gd name="T18" fmla="*/ 4 w 14"/>
                    <a:gd name="T19" fmla="*/ 7 h 14"/>
                    <a:gd name="T20" fmla="*/ 6 w 14"/>
                    <a:gd name="T21" fmla="*/ 6 h 14"/>
                    <a:gd name="T22" fmla="*/ 9 w 14"/>
                    <a:gd name="T23" fmla="*/ 4 h 14"/>
                    <a:gd name="T24" fmla="*/ 11 w 14"/>
                    <a:gd name="T25" fmla="*/ 3 h 14"/>
                    <a:gd name="T26" fmla="*/ 13 w 14"/>
                    <a:gd name="T27" fmla="*/ 4 h 14"/>
                    <a:gd name="T28" fmla="*/ 14 w 14"/>
                    <a:gd name="T29" fmla="*/ 6 h 14"/>
                    <a:gd name="T30" fmla="*/ 14 w 14"/>
                    <a:gd name="T31" fmla="*/ 8 h 14"/>
                    <a:gd name="T32" fmla="*/ 13 w 14"/>
                    <a:gd name="T33" fmla="*/ 11 h 14"/>
                    <a:gd name="T34" fmla="*/ 10 w 14"/>
                    <a:gd name="T35" fmla="*/ 14 h 14"/>
                    <a:gd name="T36" fmla="*/ 6 w 14"/>
                    <a:gd name="T37" fmla="*/ 13 h 14"/>
                    <a:gd name="T38" fmla="*/ 7 w 14"/>
                    <a:gd name="T39" fmla="*/ 11 h 14"/>
                    <a:gd name="T40" fmla="*/ 10 w 14"/>
                    <a:gd name="T41" fmla="*/ 11 h 14"/>
                    <a:gd name="T42" fmla="*/ 11 w 14"/>
                    <a:gd name="T43" fmla="*/ 10 h 14"/>
                    <a:gd name="T44" fmla="*/ 12 w 14"/>
                    <a:gd name="T45" fmla="*/ 8 h 14"/>
                    <a:gd name="T46" fmla="*/ 11 w 14"/>
                    <a:gd name="T47" fmla="*/ 6 h 14"/>
                    <a:gd name="T48" fmla="*/ 10 w 14"/>
                    <a:gd name="T49" fmla="*/ 6 h 14"/>
                    <a:gd name="T50" fmla="*/ 9 w 14"/>
                    <a:gd name="T51" fmla="*/ 7 h 14"/>
                    <a:gd name="T52" fmla="*/ 7 w 14"/>
                    <a:gd name="T53" fmla="*/ 8 h 14"/>
                    <a:gd name="T54" fmla="*/ 5 w 14"/>
                    <a:gd name="T55" fmla="*/ 10 h 14"/>
                    <a:gd name="T56" fmla="*/ 2 w 14"/>
                    <a:gd name="T57" fmla="*/ 9 h 14"/>
                    <a:gd name="T58" fmla="*/ 0 w 14"/>
                    <a:gd name="T59" fmla="*/ 8 h 14"/>
                    <a:gd name="T60" fmla="*/ 0 w 14"/>
                    <a:gd name="T6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14">
                      <a:moveTo>
                        <a:pt x="0" y="6"/>
                      </a:moveTo>
                      <a:cubicBezTo>
                        <a:pt x="0" y="5"/>
                        <a:pt x="1" y="4"/>
                        <a:pt x="1" y="3"/>
                      </a:cubicBezTo>
                      <a:cubicBezTo>
                        <a:pt x="2" y="2"/>
                        <a:pt x="3" y="1"/>
                        <a:pt x="4" y="1"/>
                      </a:cubicBezTo>
                      <a:cubicBezTo>
                        <a:pt x="5" y="0"/>
                        <a:pt x="7" y="1"/>
                        <a:pt x="8" y="1"/>
                      </a:cubicBezTo>
                      <a:cubicBezTo>
                        <a:pt x="6" y="4"/>
                        <a:pt x="6" y="4"/>
                        <a:pt x="6" y="4"/>
                      </a:cubicBezTo>
                      <a:cubicBezTo>
                        <a:pt x="6" y="3"/>
                        <a:pt x="5" y="3"/>
                        <a:pt x="5" y="3"/>
                      </a:cubicBezTo>
                      <a:cubicBezTo>
                        <a:pt x="4" y="4"/>
                        <a:pt x="4" y="4"/>
                        <a:pt x="3" y="5"/>
                      </a:cubicBezTo>
                      <a:cubicBezTo>
                        <a:pt x="3" y="5"/>
                        <a:pt x="2" y="6"/>
                        <a:pt x="3" y="6"/>
                      </a:cubicBezTo>
                      <a:cubicBezTo>
                        <a:pt x="3" y="7"/>
                        <a:pt x="3" y="7"/>
                        <a:pt x="3" y="7"/>
                      </a:cubicBezTo>
                      <a:cubicBezTo>
                        <a:pt x="3" y="7"/>
                        <a:pt x="4" y="7"/>
                        <a:pt x="4" y="7"/>
                      </a:cubicBezTo>
                      <a:cubicBezTo>
                        <a:pt x="4" y="7"/>
                        <a:pt x="5" y="7"/>
                        <a:pt x="6" y="6"/>
                      </a:cubicBezTo>
                      <a:cubicBezTo>
                        <a:pt x="7" y="5"/>
                        <a:pt x="8" y="4"/>
                        <a:pt x="9" y="4"/>
                      </a:cubicBezTo>
                      <a:cubicBezTo>
                        <a:pt x="9" y="4"/>
                        <a:pt x="10" y="3"/>
                        <a:pt x="11" y="3"/>
                      </a:cubicBezTo>
                      <a:cubicBezTo>
                        <a:pt x="11" y="3"/>
                        <a:pt x="12" y="4"/>
                        <a:pt x="13" y="4"/>
                      </a:cubicBezTo>
                      <a:cubicBezTo>
                        <a:pt x="13" y="5"/>
                        <a:pt x="14" y="5"/>
                        <a:pt x="14" y="6"/>
                      </a:cubicBezTo>
                      <a:cubicBezTo>
                        <a:pt x="14" y="7"/>
                        <a:pt x="14" y="7"/>
                        <a:pt x="14" y="8"/>
                      </a:cubicBezTo>
                      <a:cubicBezTo>
                        <a:pt x="14" y="9"/>
                        <a:pt x="14" y="10"/>
                        <a:pt x="13" y="11"/>
                      </a:cubicBezTo>
                      <a:cubicBezTo>
                        <a:pt x="12" y="12"/>
                        <a:pt x="11" y="13"/>
                        <a:pt x="10" y="14"/>
                      </a:cubicBezTo>
                      <a:cubicBezTo>
                        <a:pt x="9" y="14"/>
                        <a:pt x="7" y="14"/>
                        <a:pt x="6" y="13"/>
                      </a:cubicBezTo>
                      <a:cubicBezTo>
                        <a:pt x="7" y="11"/>
                        <a:pt x="7" y="11"/>
                        <a:pt x="7" y="11"/>
                      </a:cubicBezTo>
                      <a:cubicBezTo>
                        <a:pt x="8" y="11"/>
                        <a:pt x="9" y="11"/>
                        <a:pt x="10" y="11"/>
                      </a:cubicBezTo>
                      <a:cubicBezTo>
                        <a:pt x="10" y="11"/>
                        <a:pt x="11" y="10"/>
                        <a:pt x="11" y="10"/>
                      </a:cubicBezTo>
                      <a:cubicBezTo>
                        <a:pt x="12" y="9"/>
                        <a:pt x="12" y="8"/>
                        <a:pt x="12" y="8"/>
                      </a:cubicBezTo>
                      <a:cubicBezTo>
                        <a:pt x="12" y="7"/>
                        <a:pt x="12" y="7"/>
                        <a:pt x="11" y="6"/>
                      </a:cubicBezTo>
                      <a:cubicBezTo>
                        <a:pt x="11" y="6"/>
                        <a:pt x="11" y="6"/>
                        <a:pt x="10" y="6"/>
                      </a:cubicBezTo>
                      <a:cubicBezTo>
                        <a:pt x="10" y="6"/>
                        <a:pt x="10" y="6"/>
                        <a:pt x="9" y="7"/>
                      </a:cubicBezTo>
                      <a:cubicBezTo>
                        <a:pt x="9" y="7"/>
                        <a:pt x="8" y="7"/>
                        <a:pt x="7" y="8"/>
                      </a:cubicBezTo>
                      <a:cubicBezTo>
                        <a:pt x="6" y="9"/>
                        <a:pt x="5" y="10"/>
                        <a:pt x="5" y="10"/>
                      </a:cubicBezTo>
                      <a:cubicBezTo>
                        <a:pt x="4" y="10"/>
                        <a:pt x="3" y="10"/>
                        <a:pt x="2" y="9"/>
                      </a:cubicBezTo>
                      <a:cubicBezTo>
                        <a:pt x="1" y="9"/>
                        <a:pt x="1" y="9"/>
                        <a:pt x="0" y="8"/>
                      </a:cubicBezTo>
                      <a:cubicBezTo>
                        <a:pt x="0" y="7"/>
                        <a:pt x="0" y="7"/>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4" name="íSḷiḑé">
                  <a:extLst>
                    <a:ext uri="{FF2B5EF4-FFF2-40B4-BE49-F238E27FC236}">
                      <a16:creationId xmlns:a16="http://schemas.microsoft.com/office/drawing/2014/main" id="{A5432184-5906-45B2-8DE8-7525D4AA7DDB}"/>
                    </a:ext>
                  </a:extLst>
                </p:cNvPr>
                <p:cNvSpPr/>
                <p:nvPr/>
              </p:nvSpPr>
              <p:spPr bwMode="auto">
                <a:xfrm>
                  <a:off x="5335588" y="3616326"/>
                  <a:ext cx="60325" cy="52388"/>
                </a:xfrm>
                <a:custGeom>
                  <a:avLst/>
                  <a:gdLst>
                    <a:gd name="T0" fmla="*/ 12 w 18"/>
                    <a:gd name="T1" fmla="*/ 9 h 16"/>
                    <a:gd name="T2" fmla="*/ 10 w 18"/>
                    <a:gd name="T3" fmla="*/ 8 h 16"/>
                    <a:gd name="T4" fmla="*/ 9 w 18"/>
                    <a:gd name="T5" fmla="*/ 9 h 16"/>
                    <a:gd name="T6" fmla="*/ 8 w 18"/>
                    <a:gd name="T7" fmla="*/ 9 h 16"/>
                    <a:gd name="T8" fmla="*/ 8 w 18"/>
                    <a:gd name="T9" fmla="*/ 10 h 16"/>
                    <a:gd name="T10" fmla="*/ 12 w 18"/>
                    <a:gd name="T11" fmla="*/ 14 h 16"/>
                    <a:gd name="T12" fmla="*/ 10 w 18"/>
                    <a:gd name="T13" fmla="*/ 16 h 16"/>
                    <a:gd name="T14" fmla="*/ 0 w 18"/>
                    <a:gd name="T15" fmla="*/ 7 h 16"/>
                    <a:gd name="T16" fmla="*/ 4 w 18"/>
                    <a:gd name="T17" fmla="*/ 2 h 16"/>
                    <a:gd name="T18" fmla="*/ 6 w 18"/>
                    <a:gd name="T19" fmla="*/ 0 h 16"/>
                    <a:gd name="T20" fmla="*/ 8 w 18"/>
                    <a:gd name="T21" fmla="*/ 0 h 16"/>
                    <a:gd name="T22" fmla="*/ 10 w 18"/>
                    <a:gd name="T23" fmla="*/ 1 h 16"/>
                    <a:gd name="T24" fmla="*/ 12 w 18"/>
                    <a:gd name="T25" fmla="*/ 3 h 16"/>
                    <a:gd name="T26" fmla="*/ 11 w 18"/>
                    <a:gd name="T27" fmla="*/ 6 h 16"/>
                    <a:gd name="T28" fmla="*/ 12 w 18"/>
                    <a:gd name="T29" fmla="*/ 6 h 16"/>
                    <a:gd name="T30" fmla="*/ 15 w 18"/>
                    <a:gd name="T31" fmla="*/ 6 h 16"/>
                    <a:gd name="T32" fmla="*/ 18 w 18"/>
                    <a:gd name="T33" fmla="*/ 7 h 16"/>
                    <a:gd name="T34" fmla="*/ 16 w 18"/>
                    <a:gd name="T35" fmla="*/ 9 h 16"/>
                    <a:gd name="T36" fmla="*/ 12 w 18"/>
                    <a:gd name="T37" fmla="*/ 9 h 16"/>
                    <a:gd name="T38" fmla="*/ 9 w 18"/>
                    <a:gd name="T39" fmla="*/ 5 h 16"/>
                    <a:gd name="T40" fmla="*/ 9 w 18"/>
                    <a:gd name="T41" fmla="*/ 4 h 16"/>
                    <a:gd name="T42" fmla="*/ 8 w 18"/>
                    <a:gd name="T43" fmla="*/ 3 h 16"/>
                    <a:gd name="T44" fmla="*/ 7 w 18"/>
                    <a:gd name="T45" fmla="*/ 3 h 16"/>
                    <a:gd name="T46" fmla="*/ 6 w 18"/>
                    <a:gd name="T47" fmla="*/ 3 h 16"/>
                    <a:gd name="T48" fmla="*/ 5 w 18"/>
                    <a:gd name="T49" fmla="*/ 5 h 16"/>
                    <a:gd name="T50" fmla="*/ 3 w 18"/>
                    <a:gd name="T51" fmla="*/ 6 h 16"/>
                    <a:gd name="T52" fmla="*/ 6 w 18"/>
                    <a:gd name="T53" fmla="*/ 8 h 16"/>
                    <a:gd name="T54" fmla="*/ 7 w 18"/>
                    <a:gd name="T55" fmla="*/ 7 h 16"/>
                    <a:gd name="T56" fmla="*/ 9 w 18"/>
                    <a:gd name="T57"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16">
                      <a:moveTo>
                        <a:pt x="12" y="9"/>
                      </a:moveTo>
                      <a:cubicBezTo>
                        <a:pt x="11" y="8"/>
                        <a:pt x="10" y="8"/>
                        <a:pt x="10" y="8"/>
                      </a:cubicBezTo>
                      <a:cubicBezTo>
                        <a:pt x="10" y="8"/>
                        <a:pt x="9" y="8"/>
                        <a:pt x="9" y="9"/>
                      </a:cubicBezTo>
                      <a:cubicBezTo>
                        <a:pt x="9" y="9"/>
                        <a:pt x="8" y="9"/>
                        <a:pt x="8" y="9"/>
                      </a:cubicBezTo>
                      <a:cubicBezTo>
                        <a:pt x="8" y="10"/>
                        <a:pt x="8" y="10"/>
                        <a:pt x="8" y="10"/>
                      </a:cubicBezTo>
                      <a:cubicBezTo>
                        <a:pt x="12" y="14"/>
                        <a:pt x="12" y="14"/>
                        <a:pt x="12" y="14"/>
                      </a:cubicBezTo>
                      <a:cubicBezTo>
                        <a:pt x="10" y="16"/>
                        <a:pt x="10" y="16"/>
                        <a:pt x="10" y="16"/>
                      </a:cubicBezTo>
                      <a:cubicBezTo>
                        <a:pt x="0" y="7"/>
                        <a:pt x="0" y="7"/>
                        <a:pt x="0" y="7"/>
                      </a:cubicBezTo>
                      <a:cubicBezTo>
                        <a:pt x="4" y="2"/>
                        <a:pt x="4" y="2"/>
                        <a:pt x="4" y="2"/>
                      </a:cubicBezTo>
                      <a:cubicBezTo>
                        <a:pt x="5" y="1"/>
                        <a:pt x="6" y="1"/>
                        <a:pt x="6" y="0"/>
                      </a:cubicBezTo>
                      <a:cubicBezTo>
                        <a:pt x="7" y="0"/>
                        <a:pt x="8" y="0"/>
                        <a:pt x="8" y="0"/>
                      </a:cubicBezTo>
                      <a:cubicBezTo>
                        <a:pt x="9" y="0"/>
                        <a:pt x="10" y="1"/>
                        <a:pt x="10" y="1"/>
                      </a:cubicBezTo>
                      <a:cubicBezTo>
                        <a:pt x="11" y="2"/>
                        <a:pt x="11" y="3"/>
                        <a:pt x="12" y="3"/>
                      </a:cubicBezTo>
                      <a:cubicBezTo>
                        <a:pt x="12" y="4"/>
                        <a:pt x="11" y="5"/>
                        <a:pt x="11" y="6"/>
                      </a:cubicBezTo>
                      <a:cubicBezTo>
                        <a:pt x="11" y="6"/>
                        <a:pt x="12" y="6"/>
                        <a:pt x="12" y="6"/>
                      </a:cubicBezTo>
                      <a:cubicBezTo>
                        <a:pt x="13" y="6"/>
                        <a:pt x="14" y="6"/>
                        <a:pt x="15" y="6"/>
                      </a:cubicBezTo>
                      <a:cubicBezTo>
                        <a:pt x="18" y="7"/>
                        <a:pt x="18" y="7"/>
                        <a:pt x="18" y="7"/>
                      </a:cubicBezTo>
                      <a:cubicBezTo>
                        <a:pt x="16" y="9"/>
                        <a:pt x="16" y="9"/>
                        <a:pt x="16" y="9"/>
                      </a:cubicBezTo>
                      <a:cubicBezTo>
                        <a:pt x="12" y="9"/>
                        <a:pt x="12" y="9"/>
                        <a:pt x="12" y="9"/>
                      </a:cubicBezTo>
                      <a:close/>
                      <a:moveTo>
                        <a:pt x="9" y="5"/>
                      </a:moveTo>
                      <a:cubicBezTo>
                        <a:pt x="9" y="5"/>
                        <a:pt x="9" y="4"/>
                        <a:pt x="9" y="4"/>
                      </a:cubicBezTo>
                      <a:cubicBezTo>
                        <a:pt x="9" y="4"/>
                        <a:pt x="9" y="4"/>
                        <a:pt x="8" y="3"/>
                      </a:cubicBezTo>
                      <a:cubicBezTo>
                        <a:pt x="8" y="3"/>
                        <a:pt x="8" y="3"/>
                        <a:pt x="7" y="3"/>
                      </a:cubicBezTo>
                      <a:cubicBezTo>
                        <a:pt x="7" y="3"/>
                        <a:pt x="7" y="3"/>
                        <a:pt x="6" y="3"/>
                      </a:cubicBezTo>
                      <a:cubicBezTo>
                        <a:pt x="6" y="3"/>
                        <a:pt x="6" y="4"/>
                        <a:pt x="5" y="5"/>
                      </a:cubicBezTo>
                      <a:cubicBezTo>
                        <a:pt x="3" y="6"/>
                        <a:pt x="3" y="6"/>
                        <a:pt x="3" y="6"/>
                      </a:cubicBezTo>
                      <a:cubicBezTo>
                        <a:pt x="6" y="8"/>
                        <a:pt x="6" y="8"/>
                        <a:pt x="6" y="8"/>
                      </a:cubicBezTo>
                      <a:cubicBezTo>
                        <a:pt x="7" y="7"/>
                        <a:pt x="7" y="7"/>
                        <a:pt x="7" y="7"/>
                      </a:cubicBezTo>
                      <a:cubicBezTo>
                        <a:pt x="8" y="6"/>
                        <a:pt x="9" y="5"/>
                        <a:pt x="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5" name="iṩ1ïḋè">
                  <a:extLst>
                    <a:ext uri="{FF2B5EF4-FFF2-40B4-BE49-F238E27FC236}">
                      <a16:creationId xmlns:a16="http://schemas.microsoft.com/office/drawing/2014/main" id="{0A6D5D8D-2AA8-4E86-99CD-9EDF3A000639}"/>
                    </a:ext>
                  </a:extLst>
                </p:cNvPr>
                <p:cNvSpPr/>
                <p:nvPr/>
              </p:nvSpPr>
              <p:spPr bwMode="auto">
                <a:xfrm>
                  <a:off x="5302250" y="3641726"/>
                  <a:ext cx="57150" cy="57150"/>
                </a:xfrm>
                <a:custGeom>
                  <a:avLst/>
                  <a:gdLst>
                    <a:gd name="T0" fmla="*/ 19 w 36"/>
                    <a:gd name="T1" fmla="*/ 36 h 36"/>
                    <a:gd name="T2" fmla="*/ 0 w 36"/>
                    <a:gd name="T3" fmla="*/ 15 h 36"/>
                    <a:gd name="T4" fmla="*/ 17 w 36"/>
                    <a:gd name="T5" fmla="*/ 0 h 36"/>
                    <a:gd name="T6" fmla="*/ 19 w 36"/>
                    <a:gd name="T7" fmla="*/ 5 h 36"/>
                    <a:gd name="T8" fmla="*/ 9 w 36"/>
                    <a:gd name="T9" fmla="*/ 15 h 36"/>
                    <a:gd name="T10" fmla="*/ 13 w 36"/>
                    <a:gd name="T11" fmla="*/ 19 h 36"/>
                    <a:gd name="T12" fmla="*/ 23 w 36"/>
                    <a:gd name="T13" fmla="*/ 11 h 36"/>
                    <a:gd name="T14" fmla="*/ 25 w 36"/>
                    <a:gd name="T15" fmla="*/ 15 h 36"/>
                    <a:gd name="T16" fmla="*/ 15 w 36"/>
                    <a:gd name="T17" fmla="*/ 24 h 36"/>
                    <a:gd name="T18" fmla="*/ 19 w 36"/>
                    <a:gd name="T19" fmla="*/ 30 h 36"/>
                    <a:gd name="T20" fmla="*/ 31 w 36"/>
                    <a:gd name="T21" fmla="*/ 19 h 36"/>
                    <a:gd name="T22" fmla="*/ 36 w 36"/>
                    <a:gd name="T23" fmla="*/ 24 h 36"/>
                    <a:gd name="T24" fmla="*/ 19 w 36"/>
                    <a:gd name="T2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6">
                      <a:moveTo>
                        <a:pt x="19" y="36"/>
                      </a:moveTo>
                      <a:lnTo>
                        <a:pt x="0" y="15"/>
                      </a:lnTo>
                      <a:lnTo>
                        <a:pt x="17" y="0"/>
                      </a:lnTo>
                      <a:lnTo>
                        <a:pt x="19" y="5"/>
                      </a:lnTo>
                      <a:lnTo>
                        <a:pt x="9" y="15"/>
                      </a:lnTo>
                      <a:lnTo>
                        <a:pt x="13" y="19"/>
                      </a:lnTo>
                      <a:lnTo>
                        <a:pt x="23" y="11"/>
                      </a:lnTo>
                      <a:lnTo>
                        <a:pt x="25" y="15"/>
                      </a:lnTo>
                      <a:lnTo>
                        <a:pt x="15" y="24"/>
                      </a:lnTo>
                      <a:lnTo>
                        <a:pt x="19" y="30"/>
                      </a:lnTo>
                      <a:lnTo>
                        <a:pt x="31" y="19"/>
                      </a:lnTo>
                      <a:lnTo>
                        <a:pt x="36" y="24"/>
                      </a:lnTo>
                      <a:lnTo>
                        <a:pt x="19"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6" name="i$ḻíḋê">
                  <a:extLst>
                    <a:ext uri="{FF2B5EF4-FFF2-40B4-BE49-F238E27FC236}">
                      <a16:creationId xmlns:a16="http://schemas.microsoft.com/office/drawing/2014/main" id="{E4DC996D-DC9C-4E32-AA60-000077F15F55}"/>
                    </a:ext>
                  </a:extLst>
                </p:cNvPr>
                <p:cNvSpPr/>
                <p:nvPr/>
              </p:nvSpPr>
              <p:spPr bwMode="auto">
                <a:xfrm>
                  <a:off x="5262563" y="3665538"/>
                  <a:ext cx="46038" cy="53975"/>
                </a:xfrm>
                <a:custGeom>
                  <a:avLst/>
                  <a:gdLst>
                    <a:gd name="T0" fmla="*/ 23 w 29"/>
                    <a:gd name="T1" fmla="*/ 0 h 34"/>
                    <a:gd name="T2" fmla="*/ 29 w 29"/>
                    <a:gd name="T3" fmla="*/ 30 h 34"/>
                    <a:gd name="T4" fmla="*/ 23 w 29"/>
                    <a:gd name="T5" fmla="*/ 34 h 34"/>
                    <a:gd name="T6" fmla="*/ 0 w 29"/>
                    <a:gd name="T7" fmla="*/ 15 h 34"/>
                    <a:gd name="T8" fmla="*/ 7 w 29"/>
                    <a:gd name="T9" fmla="*/ 11 h 34"/>
                    <a:gd name="T10" fmla="*/ 23 w 29"/>
                    <a:gd name="T11" fmla="*/ 25 h 34"/>
                    <a:gd name="T12" fmla="*/ 19 w 29"/>
                    <a:gd name="T13" fmla="*/ 4 h 34"/>
                    <a:gd name="T14" fmla="*/ 23 w 29"/>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4">
                      <a:moveTo>
                        <a:pt x="23" y="0"/>
                      </a:moveTo>
                      <a:lnTo>
                        <a:pt x="29" y="30"/>
                      </a:lnTo>
                      <a:lnTo>
                        <a:pt x="23" y="34"/>
                      </a:lnTo>
                      <a:lnTo>
                        <a:pt x="0" y="15"/>
                      </a:lnTo>
                      <a:lnTo>
                        <a:pt x="7" y="11"/>
                      </a:lnTo>
                      <a:lnTo>
                        <a:pt x="23" y="25"/>
                      </a:lnTo>
                      <a:lnTo>
                        <a:pt x="19" y="4"/>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7" name="íşḷíḑe">
                  <a:extLst>
                    <a:ext uri="{FF2B5EF4-FFF2-40B4-BE49-F238E27FC236}">
                      <a16:creationId xmlns:a16="http://schemas.microsoft.com/office/drawing/2014/main" id="{FE1FD0E9-79CA-4CDF-8BBE-CB55BC37156C}"/>
                    </a:ext>
                  </a:extLst>
                </p:cNvPr>
                <p:cNvSpPr/>
                <p:nvPr/>
              </p:nvSpPr>
              <p:spPr bwMode="auto">
                <a:xfrm>
                  <a:off x="5249863" y="3689351"/>
                  <a:ext cx="26988" cy="42863"/>
                </a:xfrm>
                <a:custGeom>
                  <a:avLst/>
                  <a:gdLst>
                    <a:gd name="T0" fmla="*/ 17 w 17"/>
                    <a:gd name="T1" fmla="*/ 25 h 27"/>
                    <a:gd name="T2" fmla="*/ 12 w 17"/>
                    <a:gd name="T3" fmla="*/ 27 h 27"/>
                    <a:gd name="T4" fmla="*/ 0 w 17"/>
                    <a:gd name="T5" fmla="*/ 2 h 27"/>
                    <a:gd name="T6" fmla="*/ 6 w 17"/>
                    <a:gd name="T7" fmla="*/ 0 h 27"/>
                    <a:gd name="T8" fmla="*/ 17 w 17"/>
                    <a:gd name="T9" fmla="*/ 25 h 27"/>
                  </a:gdLst>
                  <a:ahLst/>
                  <a:cxnLst>
                    <a:cxn ang="0">
                      <a:pos x="T0" y="T1"/>
                    </a:cxn>
                    <a:cxn ang="0">
                      <a:pos x="T2" y="T3"/>
                    </a:cxn>
                    <a:cxn ang="0">
                      <a:pos x="T4" y="T5"/>
                    </a:cxn>
                    <a:cxn ang="0">
                      <a:pos x="T6" y="T7"/>
                    </a:cxn>
                    <a:cxn ang="0">
                      <a:pos x="T8" y="T9"/>
                    </a:cxn>
                  </a:cxnLst>
                  <a:rect l="0" t="0" r="r" b="b"/>
                  <a:pathLst>
                    <a:path w="17" h="27">
                      <a:moveTo>
                        <a:pt x="17" y="25"/>
                      </a:moveTo>
                      <a:lnTo>
                        <a:pt x="12" y="27"/>
                      </a:lnTo>
                      <a:lnTo>
                        <a:pt x="0" y="2"/>
                      </a:lnTo>
                      <a:lnTo>
                        <a:pt x="6" y="0"/>
                      </a:lnTo>
                      <a:lnTo>
                        <a:pt x="17"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8" name="îṡḷiḋe">
                  <a:extLst>
                    <a:ext uri="{FF2B5EF4-FFF2-40B4-BE49-F238E27FC236}">
                      <a16:creationId xmlns:a16="http://schemas.microsoft.com/office/drawing/2014/main" id="{F106A9F1-A9D3-4349-AE91-705A039468A9}"/>
                    </a:ext>
                  </a:extLst>
                </p:cNvPr>
                <p:cNvSpPr/>
                <p:nvPr/>
              </p:nvSpPr>
              <p:spPr bwMode="auto">
                <a:xfrm>
                  <a:off x="5207000" y="3695701"/>
                  <a:ext cx="46038" cy="53975"/>
                </a:xfrm>
                <a:custGeom>
                  <a:avLst/>
                  <a:gdLst>
                    <a:gd name="T0" fmla="*/ 23 w 29"/>
                    <a:gd name="T1" fmla="*/ 0 h 34"/>
                    <a:gd name="T2" fmla="*/ 29 w 29"/>
                    <a:gd name="T3" fmla="*/ 27 h 34"/>
                    <a:gd name="T4" fmla="*/ 25 w 29"/>
                    <a:gd name="T5" fmla="*/ 29 h 34"/>
                    <a:gd name="T6" fmla="*/ 8 w 29"/>
                    <a:gd name="T7" fmla="*/ 15 h 34"/>
                    <a:gd name="T8" fmla="*/ 12 w 29"/>
                    <a:gd name="T9" fmla="*/ 32 h 34"/>
                    <a:gd name="T10" fmla="*/ 8 w 29"/>
                    <a:gd name="T11" fmla="*/ 34 h 34"/>
                    <a:gd name="T12" fmla="*/ 0 w 29"/>
                    <a:gd name="T13" fmla="*/ 6 h 34"/>
                    <a:gd name="T14" fmla="*/ 6 w 29"/>
                    <a:gd name="T15" fmla="*/ 4 h 34"/>
                    <a:gd name="T16" fmla="*/ 23 w 29"/>
                    <a:gd name="T17" fmla="*/ 19 h 34"/>
                    <a:gd name="T18" fmla="*/ 17 w 29"/>
                    <a:gd name="T19" fmla="*/ 2 h 34"/>
                    <a:gd name="T20" fmla="*/ 23 w 29"/>
                    <a:gd name="T2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34">
                      <a:moveTo>
                        <a:pt x="23" y="0"/>
                      </a:moveTo>
                      <a:lnTo>
                        <a:pt x="29" y="27"/>
                      </a:lnTo>
                      <a:lnTo>
                        <a:pt x="25" y="29"/>
                      </a:lnTo>
                      <a:lnTo>
                        <a:pt x="8" y="15"/>
                      </a:lnTo>
                      <a:lnTo>
                        <a:pt x="12" y="32"/>
                      </a:lnTo>
                      <a:lnTo>
                        <a:pt x="8" y="34"/>
                      </a:lnTo>
                      <a:lnTo>
                        <a:pt x="0" y="6"/>
                      </a:lnTo>
                      <a:lnTo>
                        <a:pt x="6" y="4"/>
                      </a:lnTo>
                      <a:lnTo>
                        <a:pt x="23" y="19"/>
                      </a:lnTo>
                      <a:lnTo>
                        <a:pt x="17"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9" name="iSḷîḋè">
                  <a:extLst>
                    <a:ext uri="{FF2B5EF4-FFF2-40B4-BE49-F238E27FC236}">
                      <a16:creationId xmlns:a16="http://schemas.microsoft.com/office/drawing/2014/main" id="{18DEEE7F-1870-4E0F-A241-41D88666E269}"/>
                    </a:ext>
                  </a:extLst>
                </p:cNvPr>
                <p:cNvSpPr/>
                <p:nvPr/>
              </p:nvSpPr>
              <p:spPr bwMode="auto">
                <a:xfrm>
                  <a:off x="5164138" y="3705226"/>
                  <a:ext cx="36513" cy="50800"/>
                </a:xfrm>
                <a:custGeom>
                  <a:avLst/>
                  <a:gdLst>
                    <a:gd name="T0" fmla="*/ 9 w 11"/>
                    <a:gd name="T1" fmla="*/ 8 h 15"/>
                    <a:gd name="T2" fmla="*/ 8 w 11"/>
                    <a:gd name="T3" fmla="*/ 1 h 15"/>
                    <a:gd name="T4" fmla="*/ 11 w 11"/>
                    <a:gd name="T5" fmla="*/ 0 h 15"/>
                    <a:gd name="T6" fmla="*/ 11 w 11"/>
                    <a:gd name="T7" fmla="*/ 7 h 15"/>
                    <a:gd name="T8" fmla="*/ 11 w 11"/>
                    <a:gd name="T9" fmla="*/ 11 h 15"/>
                    <a:gd name="T10" fmla="*/ 11 w 11"/>
                    <a:gd name="T11" fmla="*/ 13 h 15"/>
                    <a:gd name="T12" fmla="*/ 9 w 11"/>
                    <a:gd name="T13" fmla="*/ 14 h 15"/>
                    <a:gd name="T14" fmla="*/ 7 w 11"/>
                    <a:gd name="T15" fmla="*/ 14 h 15"/>
                    <a:gd name="T16" fmla="*/ 4 w 11"/>
                    <a:gd name="T17" fmla="*/ 14 h 15"/>
                    <a:gd name="T18" fmla="*/ 2 w 11"/>
                    <a:gd name="T19" fmla="*/ 13 h 15"/>
                    <a:gd name="T20" fmla="*/ 1 w 11"/>
                    <a:gd name="T21" fmla="*/ 12 h 15"/>
                    <a:gd name="T22" fmla="*/ 1 w 11"/>
                    <a:gd name="T23" fmla="*/ 8 h 15"/>
                    <a:gd name="T24" fmla="*/ 0 w 11"/>
                    <a:gd name="T25" fmla="*/ 1 h 15"/>
                    <a:gd name="T26" fmla="*/ 3 w 11"/>
                    <a:gd name="T27" fmla="*/ 1 h 15"/>
                    <a:gd name="T28" fmla="*/ 3 w 11"/>
                    <a:gd name="T29" fmla="*/ 8 h 15"/>
                    <a:gd name="T30" fmla="*/ 4 w 11"/>
                    <a:gd name="T31" fmla="*/ 11 h 15"/>
                    <a:gd name="T32" fmla="*/ 4 w 11"/>
                    <a:gd name="T33" fmla="*/ 12 h 15"/>
                    <a:gd name="T34" fmla="*/ 6 w 11"/>
                    <a:gd name="T35" fmla="*/ 12 h 15"/>
                    <a:gd name="T36" fmla="*/ 8 w 11"/>
                    <a:gd name="T37" fmla="*/ 12 h 15"/>
                    <a:gd name="T38" fmla="*/ 9 w 11"/>
                    <a:gd name="T39" fmla="*/ 10 h 15"/>
                    <a:gd name="T40" fmla="*/ 9 w 11"/>
                    <a:gd name="T4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15">
                      <a:moveTo>
                        <a:pt x="9" y="8"/>
                      </a:moveTo>
                      <a:cubicBezTo>
                        <a:pt x="8" y="1"/>
                        <a:pt x="8" y="1"/>
                        <a:pt x="8" y="1"/>
                      </a:cubicBezTo>
                      <a:cubicBezTo>
                        <a:pt x="11" y="0"/>
                        <a:pt x="11" y="0"/>
                        <a:pt x="11" y="0"/>
                      </a:cubicBezTo>
                      <a:cubicBezTo>
                        <a:pt x="11" y="7"/>
                        <a:pt x="11" y="7"/>
                        <a:pt x="11" y="7"/>
                      </a:cubicBezTo>
                      <a:cubicBezTo>
                        <a:pt x="11" y="9"/>
                        <a:pt x="11" y="10"/>
                        <a:pt x="11" y="11"/>
                      </a:cubicBezTo>
                      <a:cubicBezTo>
                        <a:pt x="11" y="12"/>
                        <a:pt x="11" y="12"/>
                        <a:pt x="11" y="13"/>
                      </a:cubicBezTo>
                      <a:cubicBezTo>
                        <a:pt x="10" y="13"/>
                        <a:pt x="10" y="14"/>
                        <a:pt x="9" y="14"/>
                      </a:cubicBezTo>
                      <a:cubicBezTo>
                        <a:pt x="9" y="14"/>
                        <a:pt x="8" y="14"/>
                        <a:pt x="7" y="14"/>
                      </a:cubicBezTo>
                      <a:cubicBezTo>
                        <a:pt x="5" y="15"/>
                        <a:pt x="4" y="15"/>
                        <a:pt x="4" y="14"/>
                      </a:cubicBezTo>
                      <a:cubicBezTo>
                        <a:pt x="3" y="14"/>
                        <a:pt x="2" y="14"/>
                        <a:pt x="2" y="13"/>
                      </a:cubicBezTo>
                      <a:cubicBezTo>
                        <a:pt x="2" y="13"/>
                        <a:pt x="1" y="12"/>
                        <a:pt x="1" y="12"/>
                      </a:cubicBezTo>
                      <a:cubicBezTo>
                        <a:pt x="1" y="11"/>
                        <a:pt x="1" y="10"/>
                        <a:pt x="1" y="8"/>
                      </a:cubicBezTo>
                      <a:cubicBezTo>
                        <a:pt x="0" y="1"/>
                        <a:pt x="0" y="1"/>
                        <a:pt x="0" y="1"/>
                      </a:cubicBezTo>
                      <a:cubicBezTo>
                        <a:pt x="3" y="1"/>
                        <a:pt x="3" y="1"/>
                        <a:pt x="3" y="1"/>
                      </a:cubicBezTo>
                      <a:cubicBezTo>
                        <a:pt x="3" y="8"/>
                        <a:pt x="3" y="8"/>
                        <a:pt x="3" y="8"/>
                      </a:cubicBezTo>
                      <a:cubicBezTo>
                        <a:pt x="3" y="9"/>
                        <a:pt x="3" y="10"/>
                        <a:pt x="4" y="11"/>
                      </a:cubicBezTo>
                      <a:cubicBezTo>
                        <a:pt x="4" y="11"/>
                        <a:pt x="4" y="12"/>
                        <a:pt x="4" y="12"/>
                      </a:cubicBezTo>
                      <a:cubicBezTo>
                        <a:pt x="5" y="12"/>
                        <a:pt x="6" y="12"/>
                        <a:pt x="6" y="12"/>
                      </a:cubicBezTo>
                      <a:cubicBezTo>
                        <a:pt x="7" y="12"/>
                        <a:pt x="8" y="12"/>
                        <a:pt x="8" y="12"/>
                      </a:cubicBezTo>
                      <a:cubicBezTo>
                        <a:pt x="8" y="11"/>
                        <a:pt x="9" y="11"/>
                        <a:pt x="9" y="10"/>
                      </a:cubicBezTo>
                      <a:cubicBezTo>
                        <a:pt x="9" y="10"/>
                        <a:pt x="9" y="9"/>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0" name="iŝlíḋê">
                  <a:extLst>
                    <a:ext uri="{FF2B5EF4-FFF2-40B4-BE49-F238E27FC236}">
                      <a16:creationId xmlns:a16="http://schemas.microsoft.com/office/drawing/2014/main" id="{3E0275F9-985C-4367-8663-A0B97EBC76F7}"/>
                    </a:ext>
                  </a:extLst>
                </p:cNvPr>
                <p:cNvSpPr/>
                <p:nvPr/>
              </p:nvSpPr>
              <p:spPr bwMode="auto">
                <a:xfrm>
                  <a:off x="5091113" y="3705226"/>
                  <a:ext cx="42863" cy="47625"/>
                </a:xfrm>
                <a:custGeom>
                  <a:avLst/>
                  <a:gdLst>
                    <a:gd name="T0" fmla="*/ 9 w 13"/>
                    <a:gd name="T1" fmla="*/ 11 h 14"/>
                    <a:gd name="T2" fmla="*/ 10 w 13"/>
                    <a:gd name="T3" fmla="*/ 9 h 14"/>
                    <a:gd name="T4" fmla="*/ 7 w 13"/>
                    <a:gd name="T5" fmla="*/ 9 h 14"/>
                    <a:gd name="T6" fmla="*/ 7 w 13"/>
                    <a:gd name="T7" fmla="*/ 6 h 14"/>
                    <a:gd name="T8" fmla="*/ 13 w 13"/>
                    <a:gd name="T9" fmla="*/ 7 h 14"/>
                    <a:gd name="T10" fmla="*/ 12 w 13"/>
                    <a:gd name="T11" fmla="*/ 13 h 14"/>
                    <a:gd name="T12" fmla="*/ 9 w 13"/>
                    <a:gd name="T13" fmla="*/ 14 h 14"/>
                    <a:gd name="T14" fmla="*/ 6 w 13"/>
                    <a:gd name="T15" fmla="*/ 14 h 14"/>
                    <a:gd name="T16" fmla="*/ 2 w 13"/>
                    <a:gd name="T17" fmla="*/ 12 h 14"/>
                    <a:gd name="T18" fmla="*/ 0 w 13"/>
                    <a:gd name="T19" fmla="*/ 9 h 14"/>
                    <a:gd name="T20" fmla="*/ 0 w 13"/>
                    <a:gd name="T21" fmla="*/ 6 h 14"/>
                    <a:gd name="T22" fmla="*/ 2 w 13"/>
                    <a:gd name="T23" fmla="*/ 2 h 14"/>
                    <a:gd name="T24" fmla="*/ 5 w 13"/>
                    <a:gd name="T25" fmla="*/ 0 h 14"/>
                    <a:gd name="T26" fmla="*/ 8 w 13"/>
                    <a:gd name="T27" fmla="*/ 0 h 14"/>
                    <a:gd name="T28" fmla="*/ 12 w 13"/>
                    <a:gd name="T29" fmla="*/ 2 h 14"/>
                    <a:gd name="T30" fmla="*/ 13 w 13"/>
                    <a:gd name="T31" fmla="*/ 5 h 14"/>
                    <a:gd name="T32" fmla="*/ 10 w 13"/>
                    <a:gd name="T33" fmla="*/ 5 h 14"/>
                    <a:gd name="T34" fmla="*/ 9 w 13"/>
                    <a:gd name="T35" fmla="*/ 3 h 14"/>
                    <a:gd name="T36" fmla="*/ 8 w 13"/>
                    <a:gd name="T37" fmla="*/ 2 h 14"/>
                    <a:gd name="T38" fmla="*/ 5 w 13"/>
                    <a:gd name="T39" fmla="*/ 3 h 14"/>
                    <a:gd name="T40" fmla="*/ 3 w 13"/>
                    <a:gd name="T41" fmla="*/ 6 h 14"/>
                    <a:gd name="T42" fmla="*/ 4 w 13"/>
                    <a:gd name="T43" fmla="*/ 10 h 14"/>
                    <a:gd name="T44" fmla="*/ 6 w 13"/>
                    <a:gd name="T45" fmla="*/ 11 h 14"/>
                    <a:gd name="T46" fmla="*/ 8 w 13"/>
                    <a:gd name="T47" fmla="*/ 11 h 14"/>
                    <a:gd name="T48" fmla="*/ 9 w 13"/>
                    <a:gd name="T49"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14">
                      <a:moveTo>
                        <a:pt x="9" y="11"/>
                      </a:moveTo>
                      <a:cubicBezTo>
                        <a:pt x="10" y="9"/>
                        <a:pt x="10" y="9"/>
                        <a:pt x="10" y="9"/>
                      </a:cubicBezTo>
                      <a:cubicBezTo>
                        <a:pt x="7" y="9"/>
                        <a:pt x="7" y="9"/>
                        <a:pt x="7" y="9"/>
                      </a:cubicBezTo>
                      <a:cubicBezTo>
                        <a:pt x="7" y="6"/>
                        <a:pt x="7" y="6"/>
                        <a:pt x="7" y="6"/>
                      </a:cubicBezTo>
                      <a:cubicBezTo>
                        <a:pt x="13" y="7"/>
                        <a:pt x="13" y="7"/>
                        <a:pt x="13" y="7"/>
                      </a:cubicBezTo>
                      <a:cubicBezTo>
                        <a:pt x="12" y="13"/>
                        <a:pt x="12" y="13"/>
                        <a:pt x="12" y="13"/>
                      </a:cubicBezTo>
                      <a:cubicBezTo>
                        <a:pt x="11" y="13"/>
                        <a:pt x="10" y="13"/>
                        <a:pt x="9" y="14"/>
                      </a:cubicBezTo>
                      <a:cubicBezTo>
                        <a:pt x="8" y="14"/>
                        <a:pt x="7" y="14"/>
                        <a:pt x="6" y="14"/>
                      </a:cubicBezTo>
                      <a:cubicBezTo>
                        <a:pt x="5" y="14"/>
                        <a:pt x="3" y="13"/>
                        <a:pt x="2" y="12"/>
                      </a:cubicBezTo>
                      <a:cubicBezTo>
                        <a:pt x="1" y="12"/>
                        <a:pt x="1" y="11"/>
                        <a:pt x="0" y="9"/>
                      </a:cubicBezTo>
                      <a:cubicBezTo>
                        <a:pt x="0" y="8"/>
                        <a:pt x="0" y="7"/>
                        <a:pt x="0" y="6"/>
                      </a:cubicBezTo>
                      <a:cubicBezTo>
                        <a:pt x="0" y="4"/>
                        <a:pt x="1" y="3"/>
                        <a:pt x="2" y="2"/>
                      </a:cubicBezTo>
                      <a:cubicBezTo>
                        <a:pt x="2" y="1"/>
                        <a:pt x="3" y="1"/>
                        <a:pt x="5" y="0"/>
                      </a:cubicBezTo>
                      <a:cubicBezTo>
                        <a:pt x="6" y="0"/>
                        <a:pt x="7" y="0"/>
                        <a:pt x="8" y="0"/>
                      </a:cubicBezTo>
                      <a:cubicBezTo>
                        <a:pt x="10" y="0"/>
                        <a:pt x="11" y="1"/>
                        <a:pt x="12" y="2"/>
                      </a:cubicBezTo>
                      <a:cubicBezTo>
                        <a:pt x="13" y="2"/>
                        <a:pt x="13" y="3"/>
                        <a:pt x="13" y="5"/>
                      </a:cubicBezTo>
                      <a:cubicBezTo>
                        <a:pt x="10" y="5"/>
                        <a:pt x="10" y="5"/>
                        <a:pt x="10" y="5"/>
                      </a:cubicBezTo>
                      <a:cubicBezTo>
                        <a:pt x="10" y="4"/>
                        <a:pt x="10" y="4"/>
                        <a:pt x="9" y="3"/>
                      </a:cubicBezTo>
                      <a:cubicBezTo>
                        <a:pt x="9" y="3"/>
                        <a:pt x="8" y="2"/>
                        <a:pt x="8" y="2"/>
                      </a:cubicBezTo>
                      <a:cubicBezTo>
                        <a:pt x="6" y="2"/>
                        <a:pt x="5" y="2"/>
                        <a:pt x="5" y="3"/>
                      </a:cubicBezTo>
                      <a:cubicBezTo>
                        <a:pt x="4" y="4"/>
                        <a:pt x="3" y="5"/>
                        <a:pt x="3" y="6"/>
                      </a:cubicBezTo>
                      <a:cubicBezTo>
                        <a:pt x="3" y="8"/>
                        <a:pt x="3" y="9"/>
                        <a:pt x="4" y="10"/>
                      </a:cubicBezTo>
                      <a:cubicBezTo>
                        <a:pt x="4" y="11"/>
                        <a:pt x="5" y="11"/>
                        <a:pt x="6" y="11"/>
                      </a:cubicBezTo>
                      <a:cubicBezTo>
                        <a:pt x="7" y="12"/>
                        <a:pt x="7" y="12"/>
                        <a:pt x="8" y="11"/>
                      </a:cubicBezTo>
                      <a:cubicBezTo>
                        <a:pt x="9" y="11"/>
                        <a:pt x="9" y="11"/>
                        <a:pt x="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1" name="íṥḷïdé">
                  <a:extLst>
                    <a:ext uri="{FF2B5EF4-FFF2-40B4-BE49-F238E27FC236}">
                      <a16:creationId xmlns:a16="http://schemas.microsoft.com/office/drawing/2014/main" id="{B4E0CD53-43BA-4701-B695-9B41B8567070}"/>
                    </a:ext>
                  </a:extLst>
                </p:cNvPr>
                <p:cNvSpPr/>
                <p:nvPr/>
              </p:nvSpPr>
              <p:spPr bwMode="auto">
                <a:xfrm>
                  <a:off x="5038725" y="3689351"/>
                  <a:ext cx="49213" cy="52388"/>
                </a:xfrm>
                <a:custGeom>
                  <a:avLst/>
                  <a:gdLst>
                    <a:gd name="T0" fmla="*/ 21 w 31"/>
                    <a:gd name="T1" fmla="*/ 23 h 33"/>
                    <a:gd name="T2" fmla="*/ 27 w 31"/>
                    <a:gd name="T3" fmla="*/ 6 h 33"/>
                    <a:gd name="T4" fmla="*/ 31 w 31"/>
                    <a:gd name="T5" fmla="*/ 8 h 33"/>
                    <a:gd name="T6" fmla="*/ 23 w 31"/>
                    <a:gd name="T7" fmla="*/ 33 h 33"/>
                    <a:gd name="T8" fmla="*/ 16 w 31"/>
                    <a:gd name="T9" fmla="*/ 31 h 33"/>
                    <a:gd name="T10" fmla="*/ 12 w 31"/>
                    <a:gd name="T11" fmla="*/ 10 h 33"/>
                    <a:gd name="T12" fmla="*/ 6 w 31"/>
                    <a:gd name="T13" fmla="*/ 29 h 33"/>
                    <a:gd name="T14" fmla="*/ 0 w 31"/>
                    <a:gd name="T15" fmla="*/ 27 h 33"/>
                    <a:gd name="T16" fmla="*/ 10 w 31"/>
                    <a:gd name="T17" fmla="*/ 0 h 33"/>
                    <a:gd name="T18" fmla="*/ 14 w 31"/>
                    <a:gd name="T19" fmla="*/ 2 h 33"/>
                    <a:gd name="T20" fmla="*/ 21 w 31"/>
                    <a:gd name="T21"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33">
                      <a:moveTo>
                        <a:pt x="21" y="23"/>
                      </a:moveTo>
                      <a:lnTo>
                        <a:pt x="27" y="6"/>
                      </a:lnTo>
                      <a:lnTo>
                        <a:pt x="31" y="8"/>
                      </a:lnTo>
                      <a:lnTo>
                        <a:pt x="23" y="33"/>
                      </a:lnTo>
                      <a:lnTo>
                        <a:pt x="16" y="31"/>
                      </a:lnTo>
                      <a:lnTo>
                        <a:pt x="12" y="10"/>
                      </a:lnTo>
                      <a:lnTo>
                        <a:pt x="6" y="29"/>
                      </a:lnTo>
                      <a:lnTo>
                        <a:pt x="0" y="27"/>
                      </a:lnTo>
                      <a:lnTo>
                        <a:pt x="10" y="0"/>
                      </a:lnTo>
                      <a:lnTo>
                        <a:pt x="14" y="2"/>
                      </a:lnTo>
                      <a:lnTo>
                        <a:pt x="2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2" name="î$1ïdé">
                  <a:extLst>
                    <a:ext uri="{FF2B5EF4-FFF2-40B4-BE49-F238E27FC236}">
                      <a16:creationId xmlns:a16="http://schemas.microsoft.com/office/drawing/2014/main" id="{89EAF322-8B34-40EB-9B6B-5FB2112C2C89}"/>
                    </a:ext>
                  </a:extLst>
                </p:cNvPr>
                <p:cNvSpPr/>
                <p:nvPr/>
              </p:nvSpPr>
              <p:spPr bwMode="auto">
                <a:xfrm>
                  <a:off x="4995863" y="3671888"/>
                  <a:ext cx="46038" cy="47625"/>
                </a:xfrm>
                <a:custGeom>
                  <a:avLst/>
                  <a:gdLst>
                    <a:gd name="T0" fmla="*/ 6 w 14"/>
                    <a:gd name="T1" fmla="*/ 3 h 14"/>
                    <a:gd name="T2" fmla="*/ 4 w 14"/>
                    <a:gd name="T3" fmla="*/ 5 h 14"/>
                    <a:gd name="T4" fmla="*/ 3 w 14"/>
                    <a:gd name="T5" fmla="*/ 9 h 14"/>
                    <a:gd name="T6" fmla="*/ 5 w 14"/>
                    <a:gd name="T7" fmla="*/ 11 h 14"/>
                    <a:gd name="T8" fmla="*/ 7 w 14"/>
                    <a:gd name="T9" fmla="*/ 11 h 14"/>
                    <a:gd name="T10" fmla="*/ 10 w 14"/>
                    <a:gd name="T11" fmla="*/ 9 h 14"/>
                    <a:gd name="T12" fmla="*/ 11 w 14"/>
                    <a:gd name="T13" fmla="*/ 6 h 14"/>
                    <a:gd name="T14" fmla="*/ 9 w 14"/>
                    <a:gd name="T15" fmla="*/ 3 h 14"/>
                    <a:gd name="T16" fmla="*/ 6 w 14"/>
                    <a:gd name="T17" fmla="*/ 3 h 14"/>
                    <a:gd name="T18" fmla="*/ 8 w 14"/>
                    <a:gd name="T19" fmla="*/ 14 h 14"/>
                    <a:gd name="T20" fmla="*/ 3 w 14"/>
                    <a:gd name="T21" fmla="*/ 13 h 14"/>
                    <a:gd name="T22" fmla="*/ 0 w 14"/>
                    <a:gd name="T23" fmla="*/ 9 h 14"/>
                    <a:gd name="T24" fmla="*/ 1 w 14"/>
                    <a:gd name="T25" fmla="*/ 4 h 14"/>
                    <a:gd name="T26" fmla="*/ 4 w 14"/>
                    <a:gd name="T27" fmla="*/ 1 h 14"/>
                    <a:gd name="T28" fmla="*/ 6 w 14"/>
                    <a:gd name="T29" fmla="*/ 0 h 14"/>
                    <a:gd name="T30" fmla="*/ 8 w 14"/>
                    <a:gd name="T31" fmla="*/ 0 h 14"/>
                    <a:gd name="T32" fmla="*/ 11 w 14"/>
                    <a:gd name="T33" fmla="*/ 1 h 14"/>
                    <a:gd name="T34" fmla="*/ 14 w 14"/>
                    <a:gd name="T35" fmla="*/ 5 h 14"/>
                    <a:gd name="T36" fmla="*/ 13 w 14"/>
                    <a:gd name="T37" fmla="*/ 11 h 14"/>
                    <a:gd name="T38" fmla="*/ 8 w 14"/>
                    <a:gd name="T3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4">
                      <a:moveTo>
                        <a:pt x="6" y="3"/>
                      </a:moveTo>
                      <a:cubicBezTo>
                        <a:pt x="5" y="3"/>
                        <a:pt x="5" y="4"/>
                        <a:pt x="4" y="5"/>
                      </a:cubicBezTo>
                      <a:cubicBezTo>
                        <a:pt x="3" y="6"/>
                        <a:pt x="3" y="8"/>
                        <a:pt x="3" y="9"/>
                      </a:cubicBezTo>
                      <a:cubicBezTo>
                        <a:pt x="3" y="10"/>
                        <a:pt x="4" y="11"/>
                        <a:pt x="5" y="11"/>
                      </a:cubicBezTo>
                      <a:cubicBezTo>
                        <a:pt x="5" y="12"/>
                        <a:pt x="6" y="12"/>
                        <a:pt x="7" y="11"/>
                      </a:cubicBezTo>
                      <a:cubicBezTo>
                        <a:pt x="8" y="11"/>
                        <a:pt x="9" y="10"/>
                        <a:pt x="10" y="9"/>
                      </a:cubicBezTo>
                      <a:cubicBezTo>
                        <a:pt x="11" y="8"/>
                        <a:pt x="11" y="7"/>
                        <a:pt x="11" y="6"/>
                      </a:cubicBezTo>
                      <a:cubicBezTo>
                        <a:pt x="11" y="5"/>
                        <a:pt x="10" y="4"/>
                        <a:pt x="9" y="3"/>
                      </a:cubicBezTo>
                      <a:cubicBezTo>
                        <a:pt x="8" y="3"/>
                        <a:pt x="7" y="2"/>
                        <a:pt x="6" y="3"/>
                      </a:cubicBezTo>
                      <a:close/>
                      <a:moveTo>
                        <a:pt x="8" y="14"/>
                      </a:moveTo>
                      <a:cubicBezTo>
                        <a:pt x="7" y="14"/>
                        <a:pt x="5" y="14"/>
                        <a:pt x="3" y="13"/>
                      </a:cubicBezTo>
                      <a:cubicBezTo>
                        <a:pt x="2" y="12"/>
                        <a:pt x="1" y="11"/>
                        <a:pt x="0" y="9"/>
                      </a:cubicBezTo>
                      <a:cubicBezTo>
                        <a:pt x="0" y="7"/>
                        <a:pt x="0" y="6"/>
                        <a:pt x="1" y="4"/>
                      </a:cubicBezTo>
                      <a:cubicBezTo>
                        <a:pt x="2" y="3"/>
                        <a:pt x="3" y="2"/>
                        <a:pt x="4" y="1"/>
                      </a:cubicBezTo>
                      <a:cubicBezTo>
                        <a:pt x="4" y="1"/>
                        <a:pt x="5" y="0"/>
                        <a:pt x="6" y="0"/>
                      </a:cubicBezTo>
                      <a:cubicBezTo>
                        <a:pt x="6" y="0"/>
                        <a:pt x="7" y="0"/>
                        <a:pt x="8" y="0"/>
                      </a:cubicBezTo>
                      <a:cubicBezTo>
                        <a:pt x="9" y="0"/>
                        <a:pt x="10" y="1"/>
                        <a:pt x="11" y="1"/>
                      </a:cubicBezTo>
                      <a:cubicBezTo>
                        <a:pt x="12" y="2"/>
                        <a:pt x="13" y="4"/>
                        <a:pt x="14" y="5"/>
                      </a:cubicBezTo>
                      <a:cubicBezTo>
                        <a:pt x="14" y="7"/>
                        <a:pt x="14" y="9"/>
                        <a:pt x="13" y="11"/>
                      </a:cubicBezTo>
                      <a:cubicBezTo>
                        <a:pt x="11" y="12"/>
                        <a:pt x="10" y="13"/>
                        <a:pt x="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3" name="ïşľîḑe">
                  <a:extLst>
                    <a:ext uri="{FF2B5EF4-FFF2-40B4-BE49-F238E27FC236}">
                      <a16:creationId xmlns:a16="http://schemas.microsoft.com/office/drawing/2014/main" id="{03AA5535-387A-4FDA-8899-CAE66C957319}"/>
                    </a:ext>
                  </a:extLst>
                </p:cNvPr>
                <p:cNvSpPr/>
                <p:nvPr/>
              </p:nvSpPr>
              <p:spPr bwMode="auto">
                <a:xfrm>
                  <a:off x="4948238" y="3638551"/>
                  <a:ext cx="50800" cy="50800"/>
                </a:xfrm>
                <a:custGeom>
                  <a:avLst/>
                  <a:gdLst>
                    <a:gd name="T0" fmla="*/ 9 w 15"/>
                    <a:gd name="T1" fmla="*/ 3 h 15"/>
                    <a:gd name="T2" fmla="*/ 3 w 15"/>
                    <a:gd name="T3" fmla="*/ 10 h 15"/>
                    <a:gd name="T4" fmla="*/ 5 w 15"/>
                    <a:gd name="T5" fmla="*/ 11 h 15"/>
                    <a:gd name="T6" fmla="*/ 6 w 15"/>
                    <a:gd name="T7" fmla="*/ 12 h 15"/>
                    <a:gd name="T8" fmla="*/ 7 w 15"/>
                    <a:gd name="T9" fmla="*/ 13 h 15"/>
                    <a:gd name="T10" fmla="*/ 9 w 15"/>
                    <a:gd name="T11" fmla="*/ 12 h 15"/>
                    <a:gd name="T12" fmla="*/ 11 w 15"/>
                    <a:gd name="T13" fmla="*/ 10 h 15"/>
                    <a:gd name="T14" fmla="*/ 12 w 15"/>
                    <a:gd name="T15" fmla="*/ 8 h 15"/>
                    <a:gd name="T16" fmla="*/ 12 w 15"/>
                    <a:gd name="T17" fmla="*/ 7 h 15"/>
                    <a:gd name="T18" fmla="*/ 12 w 15"/>
                    <a:gd name="T19" fmla="*/ 6 h 15"/>
                    <a:gd name="T20" fmla="*/ 10 w 15"/>
                    <a:gd name="T21" fmla="*/ 4 h 15"/>
                    <a:gd name="T22" fmla="*/ 9 w 15"/>
                    <a:gd name="T23" fmla="*/ 3 h 15"/>
                    <a:gd name="T24" fmla="*/ 11 w 15"/>
                    <a:gd name="T25" fmla="*/ 14 h 15"/>
                    <a:gd name="T26" fmla="*/ 8 w 15"/>
                    <a:gd name="T27" fmla="*/ 15 h 15"/>
                    <a:gd name="T28" fmla="*/ 6 w 15"/>
                    <a:gd name="T29" fmla="*/ 15 h 15"/>
                    <a:gd name="T30" fmla="*/ 4 w 15"/>
                    <a:gd name="T31" fmla="*/ 13 h 15"/>
                    <a:gd name="T32" fmla="*/ 0 w 15"/>
                    <a:gd name="T33" fmla="*/ 10 h 15"/>
                    <a:gd name="T34" fmla="*/ 9 w 15"/>
                    <a:gd name="T35" fmla="*/ 0 h 15"/>
                    <a:gd name="T36" fmla="*/ 12 w 15"/>
                    <a:gd name="T37" fmla="*/ 3 h 15"/>
                    <a:gd name="T38" fmla="*/ 14 w 15"/>
                    <a:gd name="T39" fmla="*/ 5 h 15"/>
                    <a:gd name="T40" fmla="*/ 15 w 15"/>
                    <a:gd name="T41" fmla="*/ 7 h 15"/>
                    <a:gd name="T42" fmla="*/ 14 w 15"/>
                    <a:gd name="T43" fmla="*/ 10 h 15"/>
                    <a:gd name="T44" fmla="*/ 13 w 15"/>
                    <a:gd name="T45" fmla="*/ 12 h 15"/>
                    <a:gd name="T46" fmla="*/ 11 w 15"/>
                    <a:gd name="T4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 h="15">
                      <a:moveTo>
                        <a:pt x="9" y="3"/>
                      </a:moveTo>
                      <a:cubicBezTo>
                        <a:pt x="3" y="10"/>
                        <a:pt x="3" y="10"/>
                        <a:pt x="3" y="10"/>
                      </a:cubicBezTo>
                      <a:cubicBezTo>
                        <a:pt x="5" y="11"/>
                        <a:pt x="5" y="11"/>
                        <a:pt x="5" y="11"/>
                      </a:cubicBezTo>
                      <a:cubicBezTo>
                        <a:pt x="5" y="12"/>
                        <a:pt x="6" y="12"/>
                        <a:pt x="6" y="12"/>
                      </a:cubicBezTo>
                      <a:cubicBezTo>
                        <a:pt x="7" y="13"/>
                        <a:pt x="7" y="13"/>
                        <a:pt x="7" y="13"/>
                      </a:cubicBezTo>
                      <a:cubicBezTo>
                        <a:pt x="8" y="13"/>
                        <a:pt x="8" y="13"/>
                        <a:pt x="9" y="12"/>
                      </a:cubicBezTo>
                      <a:cubicBezTo>
                        <a:pt x="9" y="12"/>
                        <a:pt x="10" y="11"/>
                        <a:pt x="11" y="10"/>
                      </a:cubicBezTo>
                      <a:cubicBezTo>
                        <a:pt x="11" y="10"/>
                        <a:pt x="12" y="9"/>
                        <a:pt x="12" y="8"/>
                      </a:cubicBezTo>
                      <a:cubicBezTo>
                        <a:pt x="12" y="8"/>
                        <a:pt x="12" y="7"/>
                        <a:pt x="12" y="7"/>
                      </a:cubicBezTo>
                      <a:cubicBezTo>
                        <a:pt x="12" y="7"/>
                        <a:pt x="12" y="6"/>
                        <a:pt x="12" y="6"/>
                      </a:cubicBezTo>
                      <a:cubicBezTo>
                        <a:pt x="11" y="5"/>
                        <a:pt x="11" y="5"/>
                        <a:pt x="10" y="4"/>
                      </a:cubicBezTo>
                      <a:cubicBezTo>
                        <a:pt x="9" y="3"/>
                        <a:pt x="9" y="3"/>
                        <a:pt x="9" y="3"/>
                      </a:cubicBezTo>
                      <a:close/>
                      <a:moveTo>
                        <a:pt x="11" y="14"/>
                      </a:moveTo>
                      <a:cubicBezTo>
                        <a:pt x="10" y="15"/>
                        <a:pt x="9" y="15"/>
                        <a:pt x="8" y="15"/>
                      </a:cubicBezTo>
                      <a:cubicBezTo>
                        <a:pt x="7" y="15"/>
                        <a:pt x="7" y="15"/>
                        <a:pt x="6" y="15"/>
                      </a:cubicBezTo>
                      <a:cubicBezTo>
                        <a:pt x="5" y="14"/>
                        <a:pt x="4" y="14"/>
                        <a:pt x="4" y="13"/>
                      </a:cubicBezTo>
                      <a:cubicBezTo>
                        <a:pt x="0" y="10"/>
                        <a:pt x="0" y="10"/>
                        <a:pt x="0" y="10"/>
                      </a:cubicBezTo>
                      <a:cubicBezTo>
                        <a:pt x="9" y="0"/>
                        <a:pt x="9" y="0"/>
                        <a:pt x="9" y="0"/>
                      </a:cubicBezTo>
                      <a:cubicBezTo>
                        <a:pt x="12" y="3"/>
                        <a:pt x="12" y="3"/>
                        <a:pt x="12" y="3"/>
                      </a:cubicBezTo>
                      <a:cubicBezTo>
                        <a:pt x="13" y="4"/>
                        <a:pt x="14" y="4"/>
                        <a:pt x="14" y="5"/>
                      </a:cubicBezTo>
                      <a:cubicBezTo>
                        <a:pt x="15" y="6"/>
                        <a:pt x="15" y="6"/>
                        <a:pt x="15" y="7"/>
                      </a:cubicBezTo>
                      <a:cubicBezTo>
                        <a:pt x="15" y="8"/>
                        <a:pt x="15" y="9"/>
                        <a:pt x="14" y="10"/>
                      </a:cubicBezTo>
                      <a:cubicBezTo>
                        <a:pt x="14" y="10"/>
                        <a:pt x="14" y="11"/>
                        <a:pt x="13" y="12"/>
                      </a:cubicBezTo>
                      <a:cubicBezTo>
                        <a:pt x="12" y="13"/>
                        <a:pt x="11" y="14"/>
                        <a:pt x="1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4" name="ïšlïḑe">
                  <a:extLst>
                    <a:ext uri="{FF2B5EF4-FFF2-40B4-BE49-F238E27FC236}">
                      <a16:creationId xmlns:a16="http://schemas.microsoft.com/office/drawing/2014/main" id="{B54CDCE6-E83F-4D4E-8798-B200363D9241}"/>
                    </a:ext>
                  </a:extLst>
                </p:cNvPr>
                <p:cNvSpPr/>
                <p:nvPr/>
              </p:nvSpPr>
              <p:spPr bwMode="auto">
                <a:xfrm>
                  <a:off x="4913313" y="3605213"/>
                  <a:ext cx="58738" cy="57150"/>
                </a:xfrm>
                <a:custGeom>
                  <a:avLst/>
                  <a:gdLst>
                    <a:gd name="T0" fmla="*/ 37 w 37"/>
                    <a:gd name="T1" fmla="*/ 17 h 36"/>
                    <a:gd name="T2" fmla="*/ 14 w 37"/>
                    <a:gd name="T3" fmla="*/ 36 h 36"/>
                    <a:gd name="T4" fmla="*/ 10 w 37"/>
                    <a:gd name="T5" fmla="*/ 32 h 36"/>
                    <a:gd name="T6" fmla="*/ 18 w 37"/>
                    <a:gd name="T7" fmla="*/ 11 h 36"/>
                    <a:gd name="T8" fmla="*/ 4 w 37"/>
                    <a:gd name="T9" fmla="*/ 21 h 36"/>
                    <a:gd name="T10" fmla="*/ 0 w 37"/>
                    <a:gd name="T11" fmla="*/ 19 h 36"/>
                    <a:gd name="T12" fmla="*/ 20 w 37"/>
                    <a:gd name="T13" fmla="*/ 0 h 36"/>
                    <a:gd name="T14" fmla="*/ 25 w 37"/>
                    <a:gd name="T15" fmla="*/ 5 h 36"/>
                    <a:gd name="T16" fmla="*/ 18 w 37"/>
                    <a:gd name="T17" fmla="*/ 26 h 36"/>
                    <a:gd name="T18" fmla="*/ 33 w 37"/>
                    <a:gd name="T19" fmla="*/ 13 h 36"/>
                    <a:gd name="T20" fmla="*/ 37 w 37"/>
                    <a:gd name="T21" fmla="*/ 1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36">
                      <a:moveTo>
                        <a:pt x="37" y="17"/>
                      </a:moveTo>
                      <a:lnTo>
                        <a:pt x="14" y="36"/>
                      </a:lnTo>
                      <a:lnTo>
                        <a:pt x="10" y="32"/>
                      </a:lnTo>
                      <a:lnTo>
                        <a:pt x="18" y="11"/>
                      </a:lnTo>
                      <a:lnTo>
                        <a:pt x="4" y="21"/>
                      </a:lnTo>
                      <a:lnTo>
                        <a:pt x="0" y="19"/>
                      </a:lnTo>
                      <a:lnTo>
                        <a:pt x="20" y="0"/>
                      </a:lnTo>
                      <a:lnTo>
                        <a:pt x="25" y="5"/>
                      </a:lnTo>
                      <a:lnTo>
                        <a:pt x="18" y="26"/>
                      </a:lnTo>
                      <a:lnTo>
                        <a:pt x="33" y="13"/>
                      </a:lnTo>
                      <a:lnTo>
                        <a:pt x="3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5" name="îṣḻîḋé">
                  <a:extLst>
                    <a:ext uri="{FF2B5EF4-FFF2-40B4-BE49-F238E27FC236}">
                      <a16:creationId xmlns:a16="http://schemas.microsoft.com/office/drawing/2014/main" id="{A3B76F2B-118A-49B4-B651-2753F8BDF378}"/>
                    </a:ext>
                  </a:extLst>
                </p:cNvPr>
                <p:cNvSpPr/>
                <p:nvPr/>
              </p:nvSpPr>
              <p:spPr bwMode="auto">
                <a:xfrm>
                  <a:off x="4883150" y="3579813"/>
                  <a:ext cx="52388" cy="46038"/>
                </a:xfrm>
                <a:custGeom>
                  <a:avLst/>
                  <a:gdLst>
                    <a:gd name="T0" fmla="*/ 0 w 33"/>
                    <a:gd name="T1" fmla="*/ 4 h 29"/>
                    <a:gd name="T2" fmla="*/ 31 w 33"/>
                    <a:gd name="T3" fmla="*/ 0 h 29"/>
                    <a:gd name="T4" fmla="*/ 33 w 33"/>
                    <a:gd name="T5" fmla="*/ 4 h 29"/>
                    <a:gd name="T6" fmla="*/ 14 w 33"/>
                    <a:gd name="T7" fmla="*/ 29 h 29"/>
                    <a:gd name="T8" fmla="*/ 10 w 33"/>
                    <a:gd name="T9" fmla="*/ 23 h 29"/>
                    <a:gd name="T10" fmla="*/ 16 w 33"/>
                    <a:gd name="T11" fmla="*/ 16 h 29"/>
                    <a:gd name="T12" fmla="*/ 10 w 33"/>
                    <a:gd name="T13" fmla="*/ 8 h 29"/>
                    <a:gd name="T14" fmla="*/ 4 w 33"/>
                    <a:gd name="T15" fmla="*/ 8 h 29"/>
                    <a:gd name="T16" fmla="*/ 0 w 33"/>
                    <a:gd name="T17" fmla="*/ 4 h 29"/>
                    <a:gd name="T18" fmla="*/ 0 w 33"/>
                    <a:gd name="T19" fmla="*/ 4 h 29"/>
                    <a:gd name="T20" fmla="*/ 19 w 33"/>
                    <a:gd name="T21" fmla="*/ 14 h 29"/>
                    <a:gd name="T22" fmla="*/ 27 w 33"/>
                    <a:gd name="T23" fmla="*/ 4 h 29"/>
                    <a:gd name="T24" fmla="*/ 14 w 33"/>
                    <a:gd name="T25" fmla="*/ 6 h 29"/>
                    <a:gd name="T26" fmla="*/ 19 w 33"/>
                    <a:gd name="T27"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9">
                      <a:moveTo>
                        <a:pt x="0" y="4"/>
                      </a:moveTo>
                      <a:lnTo>
                        <a:pt x="31" y="0"/>
                      </a:lnTo>
                      <a:lnTo>
                        <a:pt x="33" y="4"/>
                      </a:lnTo>
                      <a:lnTo>
                        <a:pt x="14" y="29"/>
                      </a:lnTo>
                      <a:lnTo>
                        <a:pt x="10" y="23"/>
                      </a:lnTo>
                      <a:lnTo>
                        <a:pt x="16" y="16"/>
                      </a:lnTo>
                      <a:lnTo>
                        <a:pt x="10" y="8"/>
                      </a:lnTo>
                      <a:lnTo>
                        <a:pt x="4" y="8"/>
                      </a:lnTo>
                      <a:lnTo>
                        <a:pt x="0" y="4"/>
                      </a:lnTo>
                      <a:lnTo>
                        <a:pt x="0" y="4"/>
                      </a:lnTo>
                      <a:close/>
                      <a:moveTo>
                        <a:pt x="19" y="14"/>
                      </a:moveTo>
                      <a:lnTo>
                        <a:pt x="27" y="4"/>
                      </a:lnTo>
                      <a:lnTo>
                        <a:pt x="14" y="6"/>
                      </a:lnTo>
                      <a:lnTo>
                        <a:pt x="19"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6" name="îSļïde">
                  <a:extLst>
                    <a:ext uri="{FF2B5EF4-FFF2-40B4-BE49-F238E27FC236}">
                      <a16:creationId xmlns:a16="http://schemas.microsoft.com/office/drawing/2014/main" id="{BFA72FB4-F65F-4201-A414-C368D209EDF1}"/>
                    </a:ext>
                  </a:extLst>
                </p:cNvPr>
                <p:cNvSpPr/>
                <p:nvPr/>
              </p:nvSpPr>
              <p:spPr bwMode="auto">
                <a:xfrm>
                  <a:off x="4865688" y="3525838"/>
                  <a:ext cx="53975" cy="49213"/>
                </a:xfrm>
                <a:custGeom>
                  <a:avLst/>
                  <a:gdLst>
                    <a:gd name="T0" fmla="*/ 15 w 34"/>
                    <a:gd name="T1" fmla="*/ 10 h 31"/>
                    <a:gd name="T2" fmla="*/ 2 w 34"/>
                    <a:gd name="T3" fmla="*/ 15 h 31"/>
                    <a:gd name="T4" fmla="*/ 0 w 34"/>
                    <a:gd name="T5" fmla="*/ 8 h 31"/>
                    <a:gd name="T6" fmla="*/ 27 w 34"/>
                    <a:gd name="T7" fmla="*/ 0 h 31"/>
                    <a:gd name="T8" fmla="*/ 30 w 34"/>
                    <a:gd name="T9" fmla="*/ 4 h 31"/>
                    <a:gd name="T10" fmla="*/ 19 w 34"/>
                    <a:gd name="T11" fmla="*/ 8 h 31"/>
                    <a:gd name="T12" fmla="*/ 21 w 34"/>
                    <a:gd name="T13" fmla="*/ 19 h 31"/>
                    <a:gd name="T14" fmla="*/ 34 w 34"/>
                    <a:gd name="T15" fmla="*/ 15 h 31"/>
                    <a:gd name="T16" fmla="*/ 34 w 34"/>
                    <a:gd name="T17" fmla="*/ 21 h 31"/>
                    <a:gd name="T18" fmla="*/ 9 w 34"/>
                    <a:gd name="T19" fmla="*/ 31 h 31"/>
                    <a:gd name="T20" fmla="*/ 7 w 34"/>
                    <a:gd name="T21" fmla="*/ 25 h 31"/>
                    <a:gd name="T22" fmla="*/ 17 w 34"/>
                    <a:gd name="T23" fmla="*/ 21 h 31"/>
                    <a:gd name="T24" fmla="*/ 15 w 34"/>
                    <a:gd name="T25"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31">
                      <a:moveTo>
                        <a:pt x="15" y="10"/>
                      </a:moveTo>
                      <a:lnTo>
                        <a:pt x="2" y="15"/>
                      </a:lnTo>
                      <a:lnTo>
                        <a:pt x="0" y="8"/>
                      </a:lnTo>
                      <a:lnTo>
                        <a:pt x="27" y="0"/>
                      </a:lnTo>
                      <a:lnTo>
                        <a:pt x="30" y="4"/>
                      </a:lnTo>
                      <a:lnTo>
                        <a:pt x="19" y="8"/>
                      </a:lnTo>
                      <a:lnTo>
                        <a:pt x="21" y="19"/>
                      </a:lnTo>
                      <a:lnTo>
                        <a:pt x="34" y="15"/>
                      </a:lnTo>
                      <a:lnTo>
                        <a:pt x="34" y="21"/>
                      </a:lnTo>
                      <a:lnTo>
                        <a:pt x="9" y="31"/>
                      </a:lnTo>
                      <a:lnTo>
                        <a:pt x="7" y="25"/>
                      </a:lnTo>
                      <a:lnTo>
                        <a:pt x="17" y="21"/>
                      </a:lnTo>
                      <a:lnTo>
                        <a:pt x="15"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7" name="íṧlíḓê">
                  <a:extLst>
                    <a:ext uri="{FF2B5EF4-FFF2-40B4-BE49-F238E27FC236}">
                      <a16:creationId xmlns:a16="http://schemas.microsoft.com/office/drawing/2014/main" id="{F15D2C3E-218B-4E52-94FC-4A351A4C4928}"/>
                    </a:ext>
                  </a:extLst>
                </p:cNvPr>
                <p:cNvSpPr/>
                <p:nvPr/>
              </p:nvSpPr>
              <p:spPr bwMode="auto">
                <a:xfrm>
                  <a:off x="4856163" y="3486151"/>
                  <a:ext cx="49213" cy="39688"/>
                </a:xfrm>
                <a:custGeom>
                  <a:avLst/>
                  <a:gdLst>
                    <a:gd name="T0" fmla="*/ 4 w 15"/>
                    <a:gd name="T1" fmla="*/ 1 h 12"/>
                    <a:gd name="T2" fmla="*/ 5 w 15"/>
                    <a:gd name="T3" fmla="*/ 3 h 12"/>
                    <a:gd name="T4" fmla="*/ 3 w 15"/>
                    <a:gd name="T5" fmla="*/ 4 h 12"/>
                    <a:gd name="T6" fmla="*/ 3 w 15"/>
                    <a:gd name="T7" fmla="*/ 6 h 12"/>
                    <a:gd name="T8" fmla="*/ 4 w 15"/>
                    <a:gd name="T9" fmla="*/ 8 h 12"/>
                    <a:gd name="T10" fmla="*/ 5 w 15"/>
                    <a:gd name="T11" fmla="*/ 9 h 12"/>
                    <a:gd name="T12" fmla="*/ 6 w 15"/>
                    <a:gd name="T13" fmla="*/ 8 h 12"/>
                    <a:gd name="T14" fmla="*/ 6 w 15"/>
                    <a:gd name="T15" fmla="*/ 7 h 12"/>
                    <a:gd name="T16" fmla="*/ 6 w 15"/>
                    <a:gd name="T17" fmla="*/ 5 h 12"/>
                    <a:gd name="T18" fmla="*/ 7 w 15"/>
                    <a:gd name="T19" fmla="*/ 2 h 12"/>
                    <a:gd name="T20" fmla="*/ 10 w 15"/>
                    <a:gd name="T21" fmla="*/ 0 h 12"/>
                    <a:gd name="T22" fmla="*/ 12 w 15"/>
                    <a:gd name="T23" fmla="*/ 0 h 12"/>
                    <a:gd name="T24" fmla="*/ 13 w 15"/>
                    <a:gd name="T25" fmla="*/ 2 h 12"/>
                    <a:gd name="T26" fmla="*/ 14 w 15"/>
                    <a:gd name="T27" fmla="*/ 4 h 12"/>
                    <a:gd name="T28" fmla="*/ 14 w 15"/>
                    <a:gd name="T29" fmla="*/ 8 h 12"/>
                    <a:gd name="T30" fmla="*/ 11 w 15"/>
                    <a:gd name="T31" fmla="*/ 10 h 12"/>
                    <a:gd name="T32" fmla="*/ 11 w 15"/>
                    <a:gd name="T33" fmla="*/ 7 h 12"/>
                    <a:gd name="T34" fmla="*/ 12 w 15"/>
                    <a:gd name="T35" fmla="*/ 6 h 12"/>
                    <a:gd name="T36" fmla="*/ 12 w 15"/>
                    <a:gd name="T37" fmla="*/ 5 h 12"/>
                    <a:gd name="T38" fmla="*/ 11 w 15"/>
                    <a:gd name="T39" fmla="*/ 3 h 12"/>
                    <a:gd name="T40" fmla="*/ 10 w 15"/>
                    <a:gd name="T41" fmla="*/ 3 h 12"/>
                    <a:gd name="T42" fmla="*/ 10 w 15"/>
                    <a:gd name="T43" fmla="*/ 3 h 12"/>
                    <a:gd name="T44" fmla="*/ 9 w 15"/>
                    <a:gd name="T45" fmla="*/ 6 h 12"/>
                    <a:gd name="T46" fmla="*/ 9 w 15"/>
                    <a:gd name="T47" fmla="*/ 9 h 12"/>
                    <a:gd name="T48" fmla="*/ 8 w 15"/>
                    <a:gd name="T49" fmla="*/ 10 h 12"/>
                    <a:gd name="T50" fmla="*/ 6 w 15"/>
                    <a:gd name="T51" fmla="*/ 11 h 12"/>
                    <a:gd name="T52" fmla="*/ 3 w 15"/>
                    <a:gd name="T53" fmla="*/ 11 h 12"/>
                    <a:gd name="T54" fmla="*/ 1 w 15"/>
                    <a:gd name="T55" fmla="*/ 10 h 12"/>
                    <a:gd name="T56" fmla="*/ 0 w 15"/>
                    <a:gd name="T57" fmla="*/ 7 h 12"/>
                    <a:gd name="T58" fmla="*/ 1 w 15"/>
                    <a:gd name="T59" fmla="*/ 3 h 12"/>
                    <a:gd name="T60" fmla="*/ 4 w 15"/>
                    <a:gd name="T61"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 h="12">
                      <a:moveTo>
                        <a:pt x="4" y="1"/>
                      </a:moveTo>
                      <a:cubicBezTo>
                        <a:pt x="5" y="3"/>
                        <a:pt x="5" y="3"/>
                        <a:pt x="5" y="3"/>
                      </a:cubicBezTo>
                      <a:cubicBezTo>
                        <a:pt x="4" y="3"/>
                        <a:pt x="3" y="4"/>
                        <a:pt x="3" y="4"/>
                      </a:cubicBezTo>
                      <a:cubicBezTo>
                        <a:pt x="3" y="5"/>
                        <a:pt x="3" y="6"/>
                        <a:pt x="3" y="6"/>
                      </a:cubicBezTo>
                      <a:cubicBezTo>
                        <a:pt x="3" y="7"/>
                        <a:pt x="3" y="8"/>
                        <a:pt x="4" y="8"/>
                      </a:cubicBezTo>
                      <a:cubicBezTo>
                        <a:pt x="4" y="9"/>
                        <a:pt x="5" y="9"/>
                        <a:pt x="5" y="9"/>
                      </a:cubicBezTo>
                      <a:cubicBezTo>
                        <a:pt x="5" y="9"/>
                        <a:pt x="6" y="8"/>
                        <a:pt x="6" y="8"/>
                      </a:cubicBezTo>
                      <a:cubicBezTo>
                        <a:pt x="6" y="8"/>
                        <a:pt x="6" y="8"/>
                        <a:pt x="6" y="7"/>
                      </a:cubicBezTo>
                      <a:cubicBezTo>
                        <a:pt x="6" y="7"/>
                        <a:pt x="6" y="6"/>
                        <a:pt x="6" y="5"/>
                      </a:cubicBezTo>
                      <a:cubicBezTo>
                        <a:pt x="7" y="3"/>
                        <a:pt x="7" y="2"/>
                        <a:pt x="7" y="2"/>
                      </a:cubicBezTo>
                      <a:cubicBezTo>
                        <a:pt x="8" y="1"/>
                        <a:pt x="9" y="0"/>
                        <a:pt x="10" y="0"/>
                      </a:cubicBezTo>
                      <a:cubicBezTo>
                        <a:pt x="10" y="0"/>
                        <a:pt x="11" y="0"/>
                        <a:pt x="12" y="0"/>
                      </a:cubicBezTo>
                      <a:cubicBezTo>
                        <a:pt x="12" y="1"/>
                        <a:pt x="13" y="1"/>
                        <a:pt x="13" y="2"/>
                      </a:cubicBezTo>
                      <a:cubicBezTo>
                        <a:pt x="14" y="2"/>
                        <a:pt x="14" y="3"/>
                        <a:pt x="14" y="4"/>
                      </a:cubicBezTo>
                      <a:cubicBezTo>
                        <a:pt x="15" y="6"/>
                        <a:pt x="14" y="7"/>
                        <a:pt x="14" y="8"/>
                      </a:cubicBezTo>
                      <a:cubicBezTo>
                        <a:pt x="13" y="9"/>
                        <a:pt x="12" y="10"/>
                        <a:pt x="11" y="10"/>
                      </a:cubicBezTo>
                      <a:cubicBezTo>
                        <a:pt x="11" y="7"/>
                        <a:pt x="11" y="7"/>
                        <a:pt x="11" y="7"/>
                      </a:cubicBezTo>
                      <a:cubicBezTo>
                        <a:pt x="11" y="7"/>
                        <a:pt x="12" y="7"/>
                        <a:pt x="12" y="6"/>
                      </a:cubicBezTo>
                      <a:cubicBezTo>
                        <a:pt x="12" y="6"/>
                        <a:pt x="12" y="5"/>
                        <a:pt x="12" y="5"/>
                      </a:cubicBezTo>
                      <a:cubicBezTo>
                        <a:pt x="12" y="4"/>
                        <a:pt x="12" y="3"/>
                        <a:pt x="11" y="3"/>
                      </a:cubicBezTo>
                      <a:cubicBezTo>
                        <a:pt x="11" y="3"/>
                        <a:pt x="11" y="2"/>
                        <a:pt x="10" y="3"/>
                      </a:cubicBezTo>
                      <a:cubicBezTo>
                        <a:pt x="10" y="3"/>
                        <a:pt x="10" y="3"/>
                        <a:pt x="10" y="3"/>
                      </a:cubicBezTo>
                      <a:cubicBezTo>
                        <a:pt x="9" y="3"/>
                        <a:pt x="9" y="4"/>
                        <a:pt x="9" y="6"/>
                      </a:cubicBezTo>
                      <a:cubicBezTo>
                        <a:pt x="9" y="7"/>
                        <a:pt x="9" y="8"/>
                        <a:pt x="9" y="9"/>
                      </a:cubicBezTo>
                      <a:cubicBezTo>
                        <a:pt x="8" y="9"/>
                        <a:pt x="8" y="10"/>
                        <a:pt x="8" y="10"/>
                      </a:cubicBezTo>
                      <a:cubicBezTo>
                        <a:pt x="7" y="11"/>
                        <a:pt x="6" y="11"/>
                        <a:pt x="6" y="11"/>
                      </a:cubicBezTo>
                      <a:cubicBezTo>
                        <a:pt x="5" y="12"/>
                        <a:pt x="4" y="11"/>
                        <a:pt x="3" y="11"/>
                      </a:cubicBezTo>
                      <a:cubicBezTo>
                        <a:pt x="3" y="11"/>
                        <a:pt x="2" y="10"/>
                        <a:pt x="1" y="10"/>
                      </a:cubicBezTo>
                      <a:cubicBezTo>
                        <a:pt x="1" y="9"/>
                        <a:pt x="1" y="8"/>
                        <a:pt x="0" y="7"/>
                      </a:cubicBezTo>
                      <a:cubicBezTo>
                        <a:pt x="0" y="5"/>
                        <a:pt x="0" y="4"/>
                        <a:pt x="1" y="3"/>
                      </a:cubicBezTo>
                      <a:cubicBezTo>
                        <a:pt x="2" y="2"/>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8" name="i$ḻiḓè">
                  <a:extLst>
                    <a:ext uri="{FF2B5EF4-FFF2-40B4-BE49-F238E27FC236}">
                      <a16:creationId xmlns:a16="http://schemas.microsoft.com/office/drawing/2014/main" id="{BE809ED6-92C0-4F8B-AB36-B7695303A6BF}"/>
                    </a:ext>
                  </a:extLst>
                </p:cNvPr>
                <p:cNvSpPr/>
                <p:nvPr/>
              </p:nvSpPr>
              <p:spPr bwMode="auto">
                <a:xfrm>
                  <a:off x="4916488" y="3205163"/>
                  <a:ext cx="474663" cy="477838"/>
                </a:xfrm>
                <a:custGeom>
                  <a:avLst/>
                  <a:gdLst>
                    <a:gd name="T0" fmla="*/ 72 w 144"/>
                    <a:gd name="T1" fmla="*/ 143 h 143"/>
                    <a:gd name="T2" fmla="*/ 0 w 144"/>
                    <a:gd name="T3" fmla="*/ 72 h 143"/>
                    <a:gd name="T4" fmla="*/ 72 w 144"/>
                    <a:gd name="T5" fmla="*/ 0 h 143"/>
                    <a:gd name="T6" fmla="*/ 144 w 144"/>
                    <a:gd name="T7" fmla="*/ 72 h 143"/>
                    <a:gd name="T8" fmla="*/ 72 w 144"/>
                    <a:gd name="T9" fmla="*/ 143 h 143"/>
                    <a:gd name="T10" fmla="*/ 3 w 144"/>
                    <a:gd name="T11" fmla="*/ 72 h 143"/>
                    <a:gd name="T12" fmla="*/ 10 w 144"/>
                    <a:gd name="T13" fmla="*/ 102 h 143"/>
                    <a:gd name="T14" fmla="*/ 133 w 144"/>
                    <a:gd name="T15" fmla="*/ 102 h 143"/>
                    <a:gd name="T16" fmla="*/ 141 w 144"/>
                    <a:gd name="T17" fmla="*/ 72 h 143"/>
                    <a:gd name="T18" fmla="*/ 72 w 144"/>
                    <a:gd name="T19" fmla="*/ 3 h 143"/>
                    <a:gd name="T20" fmla="*/ 3 w 144"/>
                    <a:gd name="T21" fmla="*/ 72 h 143"/>
                    <a:gd name="T22" fmla="*/ 132 w 144"/>
                    <a:gd name="T23" fmla="*/ 106 h 143"/>
                    <a:gd name="T24" fmla="*/ 12 w 144"/>
                    <a:gd name="T25" fmla="*/ 106 h 143"/>
                    <a:gd name="T26" fmla="*/ 72 w 144"/>
                    <a:gd name="T27" fmla="*/ 140 h 143"/>
                    <a:gd name="T28" fmla="*/ 132 w 144"/>
                    <a:gd name="T29" fmla="*/ 10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43">
                      <a:moveTo>
                        <a:pt x="72" y="143"/>
                      </a:moveTo>
                      <a:cubicBezTo>
                        <a:pt x="32" y="143"/>
                        <a:pt x="0" y="111"/>
                        <a:pt x="0" y="72"/>
                      </a:cubicBezTo>
                      <a:cubicBezTo>
                        <a:pt x="0" y="32"/>
                        <a:pt x="32" y="0"/>
                        <a:pt x="72" y="0"/>
                      </a:cubicBezTo>
                      <a:cubicBezTo>
                        <a:pt x="111" y="0"/>
                        <a:pt x="144" y="32"/>
                        <a:pt x="144" y="72"/>
                      </a:cubicBezTo>
                      <a:cubicBezTo>
                        <a:pt x="144" y="111"/>
                        <a:pt x="111" y="143"/>
                        <a:pt x="72" y="143"/>
                      </a:cubicBezTo>
                      <a:close/>
                      <a:moveTo>
                        <a:pt x="3" y="72"/>
                      </a:moveTo>
                      <a:cubicBezTo>
                        <a:pt x="3" y="83"/>
                        <a:pt x="6" y="93"/>
                        <a:pt x="10" y="102"/>
                      </a:cubicBezTo>
                      <a:cubicBezTo>
                        <a:pt x="133" y="102"/>
                        <a:pt x="133" y="102"/>
                        <a:pt x="133" y="102"/>
                      </a:cubicBezTo>
                      <a:cubicBezTo>
                        <a:pt x="138" y="93"/>
                        <a:pt x="141" y="83"/>
                        <a:pt x="141" y="72"/>
                      </a:cubicBezTo>
                      <a:cubicBezTo>
                        <a:pt x="141" y="34"/>
                        <a:pt x="110" y="3"/>
                        <a:pt x="72" y="3"/>
                      </a:cubicBezTo>
                      <a:cubicBezTo>
                        <a:pt x="34" y="3"/>
                        <a:pt x="3" y="34"/>
                        <a:pt x="3" y="72"/>
                      </a:cubicBezTo>
                      <a:close/>
                      <a:moveTo>
                        <a:pt x="132" y="106"/>
                      </a:moveTo>
                      <a:cubicBezTo>
                        <a:pt x="12" y="106"/>
                        <a:pt x="12" y="106"/>
                        <a:pt x="12" y="106"/>
                      </a:cubicBezTo>
                      <a:cubicBezTo>
                        <a:pt x="24" y="126"/>
                        <a:pt x="46" y="140"/>
                        <a:pt x="72" y="140"/>
                      </a:cubicBezTo>
                      <a:cubicBezTo>
                        <a:pt x="97" y="140"/>
                        <a:pt x="120" y="126"/>
                        <a:pt x="13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9" name="ïṡ1iḑè">
                  <a:extLst>
                    <a:ext uri="{FF2B5EF4-FFF2-40B4-BE49-F238E27FC236}">
                      <a16:creationId xmlns:a16="http://schemas.microsoft.com/office/drawing/2014/main" id="{FDEF85A7-4576-403F-AECB-FD9CF40FF151}"/>
                    </a:ext>
                  </a:extLst>
                </p:cNvPr>
                <p:cNvSpPr/>
                <p:nvPr/>
              </p:nvSpPr>
              <p:spPr bwMode="auto">
                <a:xfrm>
                  <a:off x="4948238" y="3235326"/>
                  <a:ext cx="411163" cy="306388"/>
                </a:xfrm>
                <a:custGeom>
                  <a:avLst/>
                  <a:gdLst>
                    <a:gd name="T0" fmla="*/ 114 w 124"/>
                    <a:gd name="T1" fmla="*/ 68 h 92"/>
                    <a:gd name="T2" fmla="*/ 103 w 124"/>
                    <a:gd name="T3" fmla="*/ 62 h 92"/>
                    <a:gd name="T4" fmla="*/ 95 w 124"/>
                    <a:gd name="T5" fmla="*/ 68 h 92"/>
                    <a:gd name="T6" fmla="*/ 83 w 124"/>
                    <a:gd name="T7" fmla="*/ 62 h 92"/>
                    <a:gd name="T8" fmla="*/ 70 w 124"/>
                    <a:gd name="T9" fmla="*/ 81 h 92"/>
                    <a:gd name="T10" fmla="*/ 104 w 124"/>
                    <a:gd name="T11" fmla="*/ 76 h 92"/>
                    <a:gd name="T12" fmla="*/ 124 w 124"/>
                    <a:gd name="T13" fmla="*/ 83 h 92"/>
                    <a:gd name="T14" fmla="*/ 81 w 124"/>
                    <a:gd name="T15" fmla="*/ 84 h 92"/>
                    <a:gd name="T16" fmla="*/ 43 w 124"/>
                    <a:gd name="T17" fmla="*/ 84 h 92"/>
                    <a:gd name="T18" fmla="*/ 0 w 124"/>
                    <a:gd name="T19" fmla="*/ 83 h 92"/>
                    <a:gd name="T20" fmla="*/ 19 w 124"/>
                    <a:gd name="T21" fmla="*/ 76 h 92"/>
                    <a:gd name="T22" fmla="*/ 54 w 124"/>
                    <a:gd name="T23" fmla="*/ 81 h 92"/>
                    <a:gd name="T24" fmla="*/ 53 w 124"/>
                    <a:gd name="T25" fmla="*/ 62 h 92"/>
                    <a:gd name="T26" fmla="*/ 44 w 124"/>
                    <a:gd name="T27" fmla="*/ 55 h 92"/>
                    <a:gd name="T28" fmla="*/ 30 w 124"/>
                    <a:gd name="T29" fmla="*/ 66 h 92"/>
                    <a:gd name="T30" fmla="*/ 24 w 124"/>
                    <a:gd name="T31" fmla="*/ 55 h 92"/>
                    <a:gd name="T32" fmla="*/ 10 w 124"/>
                    <a:gd name="T33" fmla="*/ 66 h 92"/>
                    <a:gd name="T34" fmla="*/ 4 w 124"/>
                    <a:gd name="T35" fmla="*/ 56 h 92"/>
                    <a:gd name="T36" fmla="*/ 20 w 124"/>
                    <a:gd name="T37" fmla="*/ 47 h 92"/>
                    <a:gd name="T38" fmla="*/ 45 w 124"/>
                    <a:gd name="T39" fmla="*/ 35 h 92"/>
                    <a:gd name="T40" fmla="*/ 79 w 124"/>
                    <a:gd name="T41" fmla="*/ 35 h 92"/>
                    <a:gd name="T42" fmla="*/ 107 w 124"/>
                    <a:gd name="T43" fmla="*/ 53 h 92"/>
                    <a:gd name="T44" fmla="*/ 120 w 124"/>
                    <a:gd name="T45" fmla="*/ 62 h 92"/>
                    <a:gd name="T46" fmla="*/ 47 w 124"/>
                    <a:gd name="T47" fmla="*/ 47 h 92"/>
                    <a:gd name="T48" fmla="*/ 60 w 124"/>
                    <a:gd name="T49" fmla="*/ 37 h 92"/>
                    <a:gd name="T50" fmla="*/ 65 w 124"/>
                    <a:gd name="T51" fmla="*/ 48 h 92"/>
                    <a:gd name="T52" fmla="*/ 66 w 124"/>
                    <a:gd name="T53" fmla="*/ 55 h 92"/>
                    <a:gd name="T54" fmla="*/ 62 w 124"/>
                    <a:gd name="T55" fmla="*/ 17 h 92"/>
                    <a:gd name="T56" fmla="*/ 90 w 124"/>
                    <a:gd name="T57" fmla="*/ 35 h 92"/>
                    <a:gd name="T58" fmla="*/ 88 w 124"/>
                    <a:gd name="T59" fmla="*/ 54 h 92"/>
                    <a:gd name="T60" fmla="*/ 90 w 124"/>
                    <a:gd name="T61" fmla="*/ 35 h 92"/>
                    <a:gd name="T62" fmla="*/ 29 w 124"/>
                    <a:gd name="T63" fmla="*/ 47 h 92"/>
                    <a:gd name="T64" fmla="*/ 41 w 124"/>
                    <a:gd name="T65" fmla="*/ 4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92">
                      <a:moveTo>
                        <a:pt x="112" y="62"/>
                      </a:moveTo>
                      <a:cubicBezTo>
                        <a:pt x="114" y="68"/>
                        <a:pt x="114" y="68"/>
                        <a:pt x="114" y="68"/>
                      </a:cubicBezTo>
                      <a:cubicBezTo>
                        <a:pt x="105" y="68"/>
                        <a:pt x="105" y="68"/>
                        <a:pt x="105" y="68"/>
                      </a:cubicBezTo>
                      <a:cubicBezTo>
                        <a:pt x="103" y="62"/>
                        <a:pt x="103" y="62"/>
                        <a:pt x="103" y="62"/>
                      </a:cubicBezTo>
                      <a:cubicBezTo>
                        <a:pt x="92" y="62"/>
                        <a:pt x="92" y="62"/>
                        <a:pt x="92" y="62"/>
                      </a:cubicBezTo>
                      <a:cubicBezTo>
                        <a:pt x="95" y="68"/>
                        <a:pt x="95" y="68"/>
                        <a:pt x="95" y="68"/>
                      </a:cubicBezTo>
                      <a:cubicBezTo>
                        <a:pt x="86" y="68"/>
                        <a:pt x="86" y="68"/>
                        <a:pt x="86" y="68"/>
                      </a:cubicBezTo>
                      <a:cubicBezTo>
                        <a:pt x="83" y="62"/>
                        <a:pt x="83" y="62"/>
                        <a:pt x="83" y="62"/>
                      </a:cubicBezTo>
                      <a:cubicBezTo>
                        <a:pt x="67" y="62"/>
                        <a:pt x="67" y="62"/>
                        <a:pt x="67" y="62"/>
                      </a:cubicBezTo>
                      <a:cubicBezTo>
                        <a:pt x="70" y="81"/>
                        <a:pt x="70" y="81"/>
                        <a:pt x="70" y="81"/>
                      </a:cubicBezTo>
                      <a:cubicBezTo>
                        <a:pt x="70" y="81"/>
                        <a:pt x="73" y="83"/>
                        <a:pt x="81" y="77"/>
                      </a:cubicBezTo>
                      <a:cubicBezTo>
                        <a:pt x="81" y="77"/>
                        <a:pt x="92" y="88"/>
                        <a:pt x="104" y="76"/>
                      </a:cubicBezTo>
                      <a:cubicBezTo>
                        <a:pt x="104" y="76"/>
                        <a:pt x="112" y="85"/>
                        <a:pt x="122" y="77"/>
                      </a:cubicBezTo>
                      <a:cubicBezTo>
                        <a:pt x="124" y="83"/>
                        <a:pt x="124" y="83"/>
                        <a:pt x="124" y="83"/>
                      </a:cubicBezTo>
                      <a:cubicBezTo>
                        <a:pt x="124" y="83"/>
                        <a:pt x="115" y="90"/>
                        <a:pt x="104" y="84"/>
                      </a:cubicBezTo>
                      <a:cubicBezTo>
                        <a:pt x="104" y="84"/>
                        <a:pt x="92" y="92"/>
                        <a:pt x="81" y="84"/>
                      </a:cubicBezTo>
                      <a:cubicBezTo>
                        <a:pt x="81" y="84"/>
                        <a:pt x="70" y="92"/>
                        <a:pt x="62" y="84"/>
                      </a:cubicBezTo>
                      <a:cubicBezTo>
                        <a:pt x="62" y="84"/>
                        <a:pt x="56" y="92"/>
                        <a:pt x="43" y="84"/>
                      </a:cubicBezTo>
                      <a:cubicBezTo>
                        <a:pt x="43" y="84"/>
                        <a:pt x="33" y="92"/>
                        <a:pt x="19" y="83"/>
                      </a:cubicBezTo>
                      <a:cubicBezTo>
                        <a:pt x="19" y="83"/>
                        <a:pt x="10" y="90"/>
                        <a:pt x="0" y="83"/>
                      </a:cubicBezTo>
                      <a:cubicBezTo>
                        <a:pt x="2" y="78"/>
                        <a:pt x="2" y="78"/>
                        <a:pt x="2" y="78"/>
                      </a:cubicBezTo>
                      <a:cubicBezTo>
                        <a:pt x="2" y="78"/>
                        <a:pt x="11" y="85"/>
                        <a:pt x="19" y="76"/>
                      </a:cubicBezTo>
                      <a:cubicBezTo>
                        <a:pt x="19" y="76"/>
                        <a:pt x="30" y="88"/>
                        <a:pt x="43" y="77"/>
                      </a:cubicBezTo>
                      <a:cubicBezTo>
                        <a:pt x="43" y="77"/>
                        <a:pt x="50" y="82"/>
                        <a:pt x="54" y="81"/>
                      </a:cubicBezTo>
                      <a:cubicBezTo>
                        <a:pt x="57" y="62"/>
                        <a:pt x="57" y="62"/>
                        <a:pt x="57" y="62"/>
                      </a:cubicBezTo>
                      <a:cubicBezTo>
                        <a:pt x="53" y="62"/>
                        <a:pt x="53" y="62"/>
                        <a:pt x="53" y="62"/>
                      </a:cubicBezTo>
                      <a:cubicBezTo>
                        <a:pt x="58" y="55"/>
                        <a:pt x="58" y="55"/>
                        <a:pt x="58" y="55"/>
                      </a:cubicBezTo>
                      <a:cubicBezTo>
                        <a:pt x="44" y="55"/>
                        <a:pt x="44" y="55"/>
                        <a:pt x="44" y="55"/>
                      </a:cubicBezTo>
                      <a:cubicBezTo>
                        <a:pt x="39" y="66"/>
                        <a:pt x="39" y="66"/>
                        <a:pt x="39" y="66"/>
                      </a:cubicBezTo>
                      <a:cubicBezTo>
                        <a:pt x="30" y="66"/>
                        <a:pt x="30" y="66"/>
                        <a:pt x="30" y="66"/>
                      </a:cubicBezTo>
                      <a:cubicBezTo>
                        <a:pt x="35" y="55"/>
                        <a:pt x="35" y="55"/>
                        <a:pt x="35" y="55"/>
                      </a:cubicBezTo>
                      <a:cubicBezTo>
                        <a:pt x="24" y="55"/>
                        <a:pt x="24" y="55"/>
                        <a:pt x="24" y="55"/>
                      </a:cubicBezTo>
                      <a:cubicBezTo>
                        <a:pt x="19" y="66"/>
                        <a:pt x="19" y="66"/>
                        <a:pt x="19" y="66"/>
                      </a:cubicBezTo>
                      <a:cubicBezTo>
                        <a:pt x="10" y="66"/>
                        <a:pt x="10" y="66"/>
                        <a:pt x="10" y="66"/>
                      </a:cubicBezTo>
                      <a:cubicBezTo>
                        <a:pt x="15" y="55"/>
                        <a:pt x="15" y="55"/>
                        <a:pt x="15" y="55"/>
                      </a:cubicBezTo>
                      <a:cubicBezTo>
                        <a:pt x="4" y="56"/>
                        <a:pt x="4" y="56"/>
                        <a:pt x="4" y="56"/>
                      </a:cubicBezTo>
                      <a:cubicBezTo>
                        <a:pt x="4" y="46"/>
                        <a:pt x="4" y="46"/>
                        <a:pt x="4" y="46"/>
                      </a:cubicBezTo>
                      <a:cubicBezTo>
                        <a:pt x="20" y="47"/>
                        <a:pt x="20" y="47"/>
                        <a:pt x="20" y="47"/>
                      </a:cubicBezTo>
                      <a:cubicBezTo>
                        <a:pt x="32" y="22"/>
                        <a:pt x="32" y="22"/>
                        <a:pt x="32" y="22"/>
                      </a:cubicBezTo>
                      <a:cubicBezTo>
                        <a:pt x="45" y="35"/>
                        <a:pt x="45" y="35"/>
                        <a:pt x="45" y="35"/>
                      </a:cubicBezTo>
                      <a:cubicBezTo>
                        <a:pt x="62" y="0"/>
                        <a:pt x="62" y="0"/>
                        <a:pt x="62" y="0"/>
                      </a:cubicBezTo>
                      <a:cubicBezTo>
                        <a:pt x="79" y="35"/>
                        <a:pt x="79" y="35"/>
                        <a:pt x="79" y="35"/>
                      </a:cubicBezTo>
                      <a:cubicBezTo>
                        <a:pt x="92" y="22"/>
                        <a:pt x="92" y="22"/>
                        <a:pt x="92" y="22"/>
                      </a:cubicBezTo>
                      <a:cubicBezTo>
                        <a:pt x="107" y="53"/>
                        <a:pt x="107" y="53"/>
                        <a:pt x="107" y="53"/>
                      </a:cubicBezTo>
                      <a:cubicBezTo>
                        <a:pt x="120" y="53"/>
                        <a:pt x="120" y="53"/>
                        <a:pt x="120" y="53"/>
                      </a:cubicBezTo>
                      <a:cubicBezTo>
                        <a:pt x="120" y="62"/>
                        <a:pt x="120" y="62"/>
                        <a:pt x="120" y="62"/>
                      </a:cubicBezTo>
                      <a:cubicBezTo>
                        <a:pt x="112" y="62"/>
                        <a:pt x="112" y="62"/>
                        <a:pt x="112" y="62"/>
                      </a:cubicBezTo>
                      <a:close/>
                      <a:moveTo>
                        <a:pt x="47" y="47"/>
                      </a:moveTo>
                      <a:cubicBezTo>
                        <a:pt x="58" y="48"/>
                        <a:pt x="58" y="48"/>
                        <a:pt x="58" y="48"/>
                      </a:cubicBezTo>
                      <a:cubicBezTo>
                        <a:pt x="60" y="37"/>
                        <a:pt x="60" y="37"/>
                        <a:pt x="60" y="37"/>
                      </a:cubicBezTo>
                      <a:cubicBezTo>
                        <a:pt x="64" y="37"/>
                        <a:pt x="64" y="37"/>
                        <a:pt x="64" y="37"/>
                      </a:cubicBezTo>
                      <a:cubicBezTo>
                        <a:pt x="65" y="48"/>
                        <a:pt x="65" y="48"/>
                        <a:pt x="65" y="48"/>
                      </a:cubicBezTo>
                      <a:cubicBezTo>
                        <a:pt x="71" y="48"/>
                        <a:pt x="71" y="48"/>
                        <a:pt x="71" y="48"/>
                      </a:cubicBezTo>
                      <a:cubicBezTo>
                        <a:pt x="66" y="55"/>
                        <a:pt x="66" y="55"/>
                        <a:pt x="66" y="55"/>
                      </a:cubicBezTo>
                      <a:cubicBezTo>
                        <a:pt x="79" y="54"/>
                        <a:pt x="79" y="54"/>
                        <a:pt x="79" y="54"/>
                      </a:cubicBezTo>
                      <a:cubicBezTo>
                        <a:pt x="62" y="17"/>
                        <a:pt x="62" y="17"/>
                        <a:pt x="62" y="17"/>
                      </a:cubicBezTo>
                      <a:cubicBezTo>
                        <a:pt x="47" y="47"/>
                        <a:pt x="47" y="47"/>
                        <a:pt x="47" y="47"/>
                      </a:cubicBezTo>
                      <a:close/>
                      <a:moveTo>
                        <a:pt x="90" y="35"/>
                      </a:moveTo>
                      <a:cubicBezTo>
                        <a:pt x="83" y="42"/>
                        <a:pt x="83" y="42"/>
                        <a:pt x="83" y="42"/>
                      </a:cubicBezTo>
                      <a:cubicBezTo>
                        <a:pt x="88" y="54"/>
                        <a:pt x="88" y="54"/>
                        <a:pt x="88" y="54"/>
                      </a:cubicBezTo>
                      <a:cubicBezTo>
                        <a:pt x="99" y="54"/>
                        <a:pt x="99" y="54"/>
                        <a:pt x="99" y="54"/>
                      </a:cubicBezTo>
                      <a:cubicBezTo>
                        <a:pt x="90" y="35"/>
                        <a:pt x="90" y="35"/>
                        <a:pt x="90" y="35"/>
                      </a:cubicBezTo>
                      <a:close/>
                      <a:moveTo>
                        <a:pt x="34" y="35"/>
                      </a:moveTo>
                      <a:cubicBezTo>
                        <a:pt x="29" y="47"/>
                        <a:pt x="29" y="47"/>
                        <a:pt x="29" y="47"/>
                      </a:cubicBezTo>
                      <a:cubicBezTo>
                        <a:pt x="39" y="47"/>
                        <a:pt x="39" y="47"/>
                        <a:pt x="39" y="47"/>
                      </a:cubicBezTo>
                      <a:cubicBezTo>
                        <a:pt x="41" y="42"/>
                        <a:pt x="41" y="42"/>
                        <a:pt x="41" y="42"/>
                      </a:cubicBezTo>
                      <a:lnTo>
                        <a:pt x="34"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0" name="îṩḻîḋè">
                  <a:extLst>
                    <a:ext uri="{FF2B5EF4-FFF2-40B4-BE49-F238E27FC236}">
                      <a16:creationId xmlns:a16="http://schemas.microsoft.com/office/drawing/2014/main" id="{B9195107-44AE-4983-9354-77CFEEA4D3BB}"/>
                    </a:ext>
                  </a:extLst>
                </p:cNvPr>
                <p:cNvSpPr/>
                <p:nvPr/>
              </p:nvSpPr>
              <p:spPr bwMode="auto">
                <a:xfrm>
                  <a:off x="5375275" y="3316288"/>
                  <a:ext cx="88900" cy="58738"/>
                </a:xfrm>
                <a:custGeom>
                  <a:avLst/>
                  <a:gdLst>
                    <a:gd name="T0" fmla="*/ 2 w 27"/>
                    <a:gd name="T1" fmla="*/ 7 h 18"/>
                    <a:gd name="T2" fmla="*/ 4 w 27"/>
                    <a:gd name="T3" fmla="*/ 12 h 18"/>
                    <a:gd name="T4" fmla="*/ 6 w 27"/>
                    <a:gd name="T5" fmla="*/ 10 h 18"/>
                    <a:gd name="T6" fmla="*/ 5 w 27"/>
                    <a:gd name="T7" fmla="*/ 8 h 18"/>
                    <a:gd name="T8" fmla="*/ 2 w 27"/>
                    <a:gd name="T9" fmla="*/ 7 h 18"/>
                    <a:gd name="T10" fmla="*/ 4 w 27"/>
                    <a:gd name="T11" fmla="*/ 13 h 18"/>
                    <a:gd name="T12" fmla="*/ 1 w 27"/>
                    <a:gd name="T13" fmla="*/ 10 h 18"/>
                    <a:gd name="T14" fmla="*/ 3 w 27"/>
                    <a:gd name="T15" fmla="*/ 2 h 18"/>
                    <a:gd name="T16" fmla="*/ 9 w 27"/>
                    <a:gd name="T17" fmla="*/ 11 h 18"/>
                    <a:gd name="T18" fmla="*/ 9 w 27"/>
                    <a:gd name="T19" fmla="*/ 8 h 18"/>
                    <a:gd name="T20" fmla="*/ 10 w 27"/>
                    <a:gd name="T21" fmla="*/ 6 h 18"/>
                    <a:gd name="T22" fmla="*/ 12 w 27"/>
                    <a:gd name="T23" fmla="*/ 6 h 18"/>
                    <a:gd name="T24" fmla="*/ 10 w 27"/>
                    <a:gd name="T25" fmla="*/ 5 h 18"/>
                    <a:gd name="T26" fmla="*/ 10 w 27"/>
                    <a:gd name="T27" fmla="*/ 3 h 18"/>
                    <a:gd name="T28" fmla="*/ 12 w 27"/>
                    <a:gd name="T29" fmla="*/ 3 h 18"/>
                    <a:gd name="T30" fmla="*/ 20 w 27"/>
                    <a:gd name="T31" fmla="*/ 7 h 18"/>
                    <a:gd name="T32" fmla="*/ 21 w 27"/>
                    <a:gd name="T33" fmla="*/ 7 h 18"/>
                    <a:gd name="T34" fmla="*/ 21 w 27"/>
                    <a:gd name="T35" fmla="*/ 5 h 18"/>
                    <a:gd name="T36" fmla="*/ 18 w 27"/>
                    <a:gd name="T37" fmla="*/ 3 h 18"/>
                    <a:gd name="T38" fmla="*/ 17 w 27"/>
                    <a:gd name="T39" fmla="*/ 1 h 18"/>
                    <a:gd name="T40" fmla="*/ 19 w 27"/>
                    <a:gd name="T41" fmla="*/ 0 h 18"/>
                    <a:gd name="T42" fmla="*/ 20 w 27"/>
                    <a:gd name="T43" fmla="*/ 1 h 18"/>
                    <a:gd name="T44" fmla="*/ 19 w 27"/>
                    <a:gd name="T45" fmla="*/ 2 h 18"/>
                    <a:gd name="T46" fmla="*/ 22 w 27"/>
                    <a:gd name="T47" fmla="*/ 5 h 18"/>
                    <a:gd name="T48" fmla="*/ 23 w 27"/>
                    <a:gd name="T49" fmla="*/ 5 h 18"/>
                    <a:gd name="T50" fmla="*/ 24 w 27"/>
                    <a:gd name="T51" fmla="*/ 7 h 18"/>
                    <a:gd name="T52" fmla="*/ 26 w 27"/>
                    <a:gd name="T53" fmla="*/ 8 h 18"/>
                    <a:gd name="T54" fmla="*/ 27 w 27"/>
                    <a:gd name="T55" fmla="*/ 9 h 18"/>
                    <a:gd name="T56" fmla="*/ 27 w 27"/>
                    <a:gd name="T57" fmla="*/ 11 h 18"/>
                    <a:gd name="T58" fmla="*/ 21 w 27"/>
                    <a:gd name="T59" fmla="*/ 9 h 18"/>
                    <a:gd name="T60" fmla="*/ 19 w 27"/>
                    <a:gd name="T61" fmla="*/ 8 h 18"/>
                    <a:gd name="T62" fmla="*/ 17 w 27"/>
                    <a:gd name="T63" fmla="*/ 8 h 18"/>
                    <a:gd name="T64" fmla="*/ 14 w 27"/>
                    <a:gd name="T65" fmla="*/ 6 h 18"/>
                    <a:gd name="T66" fmla="*/ 15 w 27"/>
                    <a:gd name="T67" fmla="*/ 9 h 18"/>
                    <a:gd name="T68" fmla="*/ 11 w 27"/>
                    <a:gd name="T69" fmla="*/ 8 h 18"/>
                    <a:gd name="T70" fmla="*/ 9 w 27"/>
                    <a:gd name="T71" fmla="*/ 12 h 18"/>
                    <a:gd name="T72" fmla="*/ 9 w 27"/>
                    <a:gd name="T73" fmla="*/ 15 h 18"/>
                    <a:gd name="T74" fmla="*/ 7 w 27"/>
                    <a:gd name="T75" fmla="*/ 16 h 18"/>
                    <a:gd name="T76" fmla="*/ 7 w 27"/>
                    <a:gd name="T77" fmla="*/ 15 h 18"/>
                    <a:gd name="T78" fmla="*/ 7 w 27"/>
                    <a:gd name="T79" fmla="*/ 13 h 18"/>
                    <a:gd name="T80" fmla="*/ 6 w 27"/>
                    <a:gd name="T81" fmla="*/ 13 h 18"/>
                    <a:gd name="T82" fmla="*/ 4 w 27"/>
                    <a:gd name="T83" fmla="*/ 13 h 18"/>
                    <a:gd name="T84" fmla="*/ 25 w 27"/>
                    <a:gd name="T85" fmla="*/ 9 h 18"/>
                    <a:gd name="T86" fmla="*/ 24 w 27"/>
                    <a:gd name="T87" fmla="*/ 8 h 18"/>
                    <a:gd name="T88" fmla="*/ 23 w 27"/>
                    <a:gd name="T89" fmla="*/ 8 h 18"/>
                    <a:gd name="T90" fmla="*/ 25 w 27"/>
                    <a:gd name="T9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18">
                      <a:moveTo>
                        <a:pt x="2" y="7"/>
                      </a:moveTo>
                      <a:cubicBezTo>
                        <a:pt x="2" y="7"/>
                        <a:pt x="1" y="12"/>
                        <a:pt x="4" y="12"/>
                      </a:cubicBezTo>
                      <a:cubicBezTo>
                        <a:pt x="4" y="12"/>
                        <a:pt x="8" y="12"/>
                        <a:pt x="6" y="10"/>
                      </a:cubicBezTo>
                      <a:cubicBezTo>
                        <a:pt x="5" y="8"/>
                        <a:pt x="5" y="8"/>
                        <a:pt x="5" y="8"/>
                      </a:cubicBezTo>
                      <a:cubicBezTo>
                        <a:pt x="5" y="8"/>
                        <a:pt x="2" y="5"/>
                        <a:pt x="2" y="7"/>
                      </a:cubicBezTo>
                      <a:close/>
                      <a:moveTo>
                        <a:pt x="4" y="13"/>
                      </a:moveTo>
                      <a:cubicBezTo>
                        <a:pt x="0" y="13"/>
                        <a:pt x="1" y="10"/>
                        <a:pt x="1" y="10"/>
                      </a:cubicBezTo>
                      <a:cubicBezTo>
                        <a:pt x="2" y="2"/>
                        <a:pt x="3" y="2"/>
                        <a:pt x="3" y="2"/>
                      </a:cubicBezTo>
                      <a:cubicBezTo>
                        <a:pt x="9" y="7"/>
                        <a:pt x="9" y="11"/>
                        <a:pt x="9" y="11"/>
                      </a:cubicBezTo>
                      <a:cubicBezTo>
                        <a:pt x="10" y="10"/>
                        <a:pt x="9" y="8"/>
                        <a:pt x="9" y="8"/>
                      </a:cubicBezTo>
                      <a:cubicBezTo>
                        <a:pt x="8" y="6"/>
                        <a:pt x="10" y="6"/>
                        <a:pt x="10" y="6"/>
                      </a:cubicBezTo>
                      <a:cubicBezTo>
                        <a:pt x="11" y="7"/>
                        <a:pt x="12" y="6"/>
                        <a:pt x="12" y="6"/>
                      </a:cubicBezTo>
                      <a:cubicBezTo>
                        <a:pt x="10" y="5"/>
                        <a:pt x="10" y="5"/>
                        <a:pt x="10" y="5"/>
                      </a:cubicBezTo>
                      <a:cubicBezTo>
                        <a:pt x="10" y="4"/>
                        <a:pt x="10" y="3"/>
                        <a:pt x="10" y="3"/>
                      </a:cubicBezTo>
                      <a:cubicBezTo>
                        <a:pt x="11" y="2"/>
                        <a:pt x="12" y="3"/>
                        <a:pt x="12" y="3"/>
                      </a:cubicBezTo>
                      <a:cubicBezTo>
                        <a:pt x="12" y="4"/>
                        <a:pt x="20" y="7"/>
                        <a:pt x="20" y="7"/>
                      </a:cubicBezTo>
                      <a:cubicBezTo>
                        <a:pt x="21" y="8"/>
                        <a:pt x="21" y="7"/>
                        <a:pt x="21" y="7"/>
                      </a:cubicBezTo>
                      <a:cubicBezTo>
                        <a:pt x="21" y="7"/>
                        <a:pt x="21" y="5"/>
                        <a:pt x="21" y="5"/>
                      </a:cubicBezTo>
                      <a:cubicBezTo>
                        <a:pt x="21" y="5"/>
                        <a:pt x="18" y="3"/>
                        <a:pt x="18" y="3"/>
                      </a:cubicBezTo>
                      <a:cubicBezTo>
                        <a:pt x="16" y="3"/>
                        <a:pt x="17" y="1"/>
                        <a:pt x="17" y="1"/>
                      </a:cubicBezTo>
                      <a:cubicBezTo>
                        <a:pt x="17" y="1"/>
                        <a:pt x="19" y="0"/>
                        <a:pt x="19" y="0"/>
                      </a:cubicBezTo>
                      <a:cubicBezTo>
                        <a:pt x="21" y="0"/>
                        <a:pt x="20" y="1"/>
                        <a:pt x="20" y="1"/>
                      </a:cubicBezTo>
                      <a:cubicBezTo>
                        <a:pt x="18" y="2"/>
                        <a:pt x="19" y="2"/>
                        <a:pt x="19" y="2"/>
                      </a:cubicBezTo>
                      <a:cubicBezTo>
                        <a:pt x="22" y="5"/>
                        <a:pt x="22" y="5"/>
                        <a:pt x="22" y="5"/>
                      </a:cubicBezTo>
                      <a:cubicBezTo>
                        <a:pt x="23" y="5"/>
                        <a:pt x="23" y="5"/>
                        <a:pt x="23" y="5"/>
                      </a:cubicBezTo>
                      <a:cubicBezTo>
                        <a:pt x="23" y="7"/>
                        <a:pt x="24" y="7"/>
                        <a:pt x="24" y="7"/>
                      </a:cubicBezTo>
                      <a:cubicBezTo>
                        <a:pt x="26" y="8"/>
                        <a:pt x="26" y="8"/>
                        <a:pt x="26" y="8"/>
                      </a:cubicBezTo>
                      <a:cubicBezTo>
                        <a:pt x="27" y="9"/>
                        <a:pt x="27" y="9"/>
                        <a:pt x="27" y="9"/>
                      </a:cubicBezTo>
                      <a:cubicBezTo>
                        <a:pt x="27" y="9"/>
                        <a:pt x="27" y="11"/>
                        <a:pt x="27" y="11"/>
                      </a:cubicBezTo>
                      <a:cubicBezTo>
                        <a:pt x="22" y="11"/>
                        <a:pt x="21" y="9"/>
                        <a:pt x="21" y="9"/>
                      </a:cubicBezTo>
                      <a:cubicBezTo>
                        <a:pt x="19" y="9"/>
                        <a:pt x="19" y="8"/>
                        <a:pt x="19" y="8"/>
                      </a:cubicBezTo>
                      <a:cubicBezTo>
                        <a:pt x="18" y="8"/>
                        <a:pt x="17" y="8"/>
                        <a:pt x="17" y="8"/>
                      </a:cubicBezTo>
                      <a:cubicBezTo>
                        <a:pt x="17" y="7"/>
                        <a:pt x="15" y="6"/>
                        <a:pt x="14" y="6"/>
                      </a:cubicBezTo>
                      <a:cubicBezTo>
                        <a:pt x="16" y="8"/>
                        <a:pt x="15" y="9"/>
                        <a:pt x="15" y="9"/>
                      </a:cubicBezTo>
                      <a:cubicBezTo>
                        <a:pt x="11" y="8"/>
                        <a:pt x="11" y="8"/>
                        <a:pt x="11" y="8"/>
                      </a:cubicBezTo>
                      <a:cubicBezTo>
                        <a:pt x="11" y="12"/>
                        <a:pt x="9" y="12"/>
                        <a:pt x="9" y="12"/>
                      </a:cubicBezTo>
                      <a:cubicBezTo>
                        <a:pt x="9" y="15"/>
                        <a:pt x="9" y="15"/>
                        <a:pt x="9" y="15"/>
                      </a:cubicBezTo>
                      <a:cubicBezTo>
                        <a:pt x="8" y="18"/>
                        <a:pt x="7" y="16"/>
                        <a:pt x="7" y="16"/>
                      </a:cubicBezTo>
                      <a:cubicBezTo>
                        <a:pt x="6" y="15"/>
                        <a:pt x="7" y="15"/>
                        <a:pt x="7" y="15"/>
                      </a:cubicBezTo>
                      <a:cubicBezTo>
                        <a:pt x="7" y="13"/>
                        <a:pt x="7" y="13"/>
                        <a:pt x="7" y="13"/>
                      </a:cubicBezTo>
                      <a:cubicBezTo>
                        <a:pt x="7" y="12"/>
                        <a:pt x="6" y="13"/>
                        <a:pt x="6" y="13"/>
                      </a:cubicBezTo>
                      <a:cubicBezTo>
                        <a:pt x="4" y="13"/>
                        <a:pt x="4" y="13"/>
                        <a:pt x="4" y="13"/>
                      </a:cubicBezTo>
                      <a:close/>
                      <a:moveTo>
                        <a:pt x="25" y="9"/>
                      </a:moveTo>
                      <a:cubicBezTo>
                        <a:pt x="24" y="8"/>
                        <a:pt x="24" y="8"/>
                        <a:pt x="24" y="8"/>
                      </a:cubicBezTo>
                      <a:cubicBezTo>
                        <a:pt x="24" y="8"/>
                        <a:pt x="23" y="8"/>
                        <a:pt x="23" y="8"/>
                      </a:cubicBezTo>
                      <a:cubicBezTo>
                        <a:pt x="22" y="8"/>
                        <a:pt x="25" y="9"/>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1" name="îSḻîḍe">
                  <a:extLst>
                    <a:ext uri="{FF2B5EF4-FFF2-40B4-BE49-F238E27FC236}">
                      <a16:creationId xmlns:a16="http://schemas.microsoft.com/office/drawing/2014/main" id="{443242A3-4394-4BAC-A14D-9C75035094A2}"/>
                    </a:ext>
                  </a:extLst>
                </p:cNvPr>
                <p:cNvSpPr/>
                <p:nvPr/>
              </p:nvSpPr>
              <p:spPr bwMode="auto">
                <a:xfrm>
                  <a:off x="5249863" y="3201988"/>
                  <a:ext cx="26988" cy="23813"/>
                </a:xfrm>
                <a:custGeom>
                  <a:avLst/>
                  <a:gdLst>
                    <a:gd name="T0" fmla="*/ 2 w 8"/>
                    <a:gd name="T1" fmla="*/ 6 h 7"/>
                    <a:gd name="T2" fmla="*/ 5 w 8"/>
                    <a:gd name="T3" fmla="*/ 2 h 7"/>
                    <a:gd name="T4" fmla="*/ 6 w 8"/>
                    <a:gd name="T5" fmla="*/ 2 h 7"/>
                    <a:gd name="T6" fmla="*/ 6 w 8"/>
                    <a:gd name="T7" fmla="*/ 6 h 7"/>
                    <a:gd name="T8" fmla="*/ 2 w 8"/>
                    <a:gd name="T9" fmla="*/ 7 h 7"/>
                    <a:gd name="T10" fmla="*/ 2 w 8"/>
                    <a:gd name="T11" fmla="*/ 6 h 7"/>
                  </a:gdLst>
                  <a:ahLst/>
                  <a:cxnLst>
                    <a:cxn ang="0">
                      <a:pos x="T0" y="T1"/>
                    </a:cxn>
                    <a:cxn ang="0">
                      <a:pos x="T2" y="T3"/>
                    </a:cxn>
                    <a:cxn ang="0">
                      <a:pos x="T4" y="T5"/>
                    </a:cxn>
                    <a:cxn ang="0">
                      <a:pos x="T6" y="T7"/>
                    </a:cxn>
                    <a:cxn ang="0">
                      <a:pos x="T8" y="T9"/>
                    </a:cxn>
                    <a:cxn ang="0">
                      <a:pos x="T10" y="T11"/>
                    </a:cxn>
                  </a:cxnLst>
                  <a:rect l="0" t="0" r="r" b="b"/>
                  <a:pathLst>
                    <a:path w="8" h="7">
                      <a:moveTo>
                        <a:pt x="2" y="6"/>
                      </a:moveTo>
                      <a:cubicBezTo>
                        <a:pt x="3" y="6"/>
                        <a:pt x="5" y="2"/>
                        <a:pt x="5" y="2"/>
                      </a:cubicBezTo>
                      <a:cubicBezTo>
                        <a:pt x="5" y="0"/>
                        <a:pt x="6" y="2"/>
                        <a:pt x="6" y="2"/>
                      </a:cubicBezTo>
                      <a:cubicBezTo>
                        <a:pt x="8" y="4"/>
                        <a:pt x="6" y="6"/>
                        <a:pt x="6" y="6"/>
                      </a:cubicBezTo>
                      <a:cubicBezTo>
                        <a:pt x="5" y="6"/>
                        <a:pt x="2" y="7"/>
                        <a:pt x="2" y="7"/>
                      </a:cubicBezTo>
                      <a:cubicBezTo>
                        <a:pt x="0" y="7"/>
                        <a:pt x="2" y="6"/>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2" name="iSḷíḍê">
                  <a:extLst>
                    <a:ext uri="{FF2B5EF4-FFF2-40B4-BE49-F238E27FC236}">
                      <a16:creationId xmlns:a16="http://schemas.microsoft.com/office/drawing/2014/main" id="{72580595-2164-4AED-A163-235442008583}"/>
                    </a:ext>
                  </a:extLst>
                </p:cNvPr>
                <p:cNvSpPr/>
                <p:nvPr/>
              </p:nvSpPr>
              <p:spPr bwMode="auto">
                <a:xfrm>
                  <a:off x="5207000" y="3162301"/>
                  <a:ext cx="85725" cy="39687"/>
                </a:xfrm>
                <a:custGeom>
                  <a:avLst/>
                  <a:gdLst>
                    <a:gd name="T0" fmla="*/ 16 w 26"/>
                    <a:gd name="T1" fmla="*/ 1 h 12"/>
                    <a:gd name="T2" fmla="*/ 17 w 26"/>
                    <a:gd name="T3" fmla="*/ 2 h 12"/>
                    <a:gd name="T4" fmla="*/ 15 w 26"/>
                    <a:gd name="T5" fmla="*/ 4 h 12"/>
                    <a:gd name="T6" fmla="*/ 20 w 26"/>
                    <a:gd name="T7" fmla="*/ 3 h 12"/>
                    <a:gd name="T8" fmla="*/ 20 w 26"/>
                    <a:gd name="T9" fmla="*/ 3 h 12"/>
                    <a:gd name="T10" fmla="*/ 21 w 26"/>
                    <a:gd name="T11" fmla="*/ 0 h 12"/>
                    <a:gd name="T12" fmla="*/ 22 w 26"/>
                    <a:gd name="T13" fmla="*/ 1 h 12"/>
                    <a:gd name="T14" fmla="*/ 23 w 26"/>
                    <a:gd name="T15" fmla="*/ 4 h 12"/>
                    <a:gd name="T16" fmla="*/ 25 w 26"/>
                    <a:gd name="T17" fmla="*/ 4 h 12"/>
                    <a:gd name="T18" fmla="*/ 26 w 26"/>
                    <a:gd name="T19" fmla="*/ 4 h 12"/>
                    <a:gd name="T20" fmla="*/ 26 w 26"/>
                    <a:gd name="T21" fmla="*/ 6 h 12"/>
                    <a:gd name="T22" fmla="*/ 22 w 26"/>
                    <a:gd name="T23" fmla="*/ 6 h 12"/>
                    <a:gd name="T24" fmla="*/ 11 w 26"/>
                    <a:gd name="T25" fmla="*/ 11 h 12"/>
                    <a:gd name="T26" fmla="*/ 3 w 26"/>
                    <a:gd name="T27" fmla="*/ 12 h 12"/>
                    <a:gd name="T28" fmla="*/ 2 w 26"/>
                    <a:gd name="T29" fmla="*/ 11 h 12"/>
                    <a:gd name="T30" fmla="*/ 12 w 26"/>
                    <a:gd name="T31" fmla="*/ 8 h 12"/>
                    <a:gd name="T32" fmla="*/ 15 w 26"/>
                    <a:gd name="T33" fmla="*/ 7 h 12"/>
                    <a:gd name="T34" fmla="*/ 13 w 26"/>
                    <a:gd name="T35" fmla="*/ 5 h 12"/>
                    <a:gd name="T36" fmla="*/ 16 w 26"/>
                    <a:gd name="T37"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12">
                      <a:moveTo>
                        <a:pt x="16" y="1"/>
                      </a:moveTo>
                      <a:cubicBezTo>
                        <a:pt x="16" y="1"/>
                        <a:pt x="17" y="1"/>
                        <a:pt x="17" y="2"/>
                      </a:cubicBezTo>
                      <a:cubicBezTo>
                        <a:pt x="17" y="2"/>
                        <a:pt x="15" y="2"/>
                        <a:pt x="15" y="4"/>
                      </a:cubicBezTo>
                      <a:cubicBezTo>
                        <a:pt x="20" y="3"/>
                        <a:pt x="20" y="3"/>
                        <a:pt x="20" y="3"/>
                      </a:cubicBezTo>
                      <a:cubicBezTo>
                        <a:pt x="20" y="3"/>
                        <a:pt x="20" y="3"/>
                        <a:pt x="20" y="3"/>
                      </a:cubicBezTo>
                      <a:cubicBezTo>
                        <a:pt x="20" y="3"/>
                        <a:pt x="21" y="1"/>
                        <a:pt x="21" y="0"/>
                      </a:cubicBezTo>
                      <a:cubicBezTo>
                        <a:pt x="21" y="0"/>
                        <a:pt x="22" y="0"/>
                        <a:pt x="22" y="1"/>
                      </a:cubicBezTo>
                      <a:cubicBezTo>
                        <a:pt x="22" y="1"/>
                        <a:pt x="23" y="3"/>
                        <a:pt x="23" y="4"/>
                      </a:cubicBezTo>
                      <a:cubicBezTo>
                        <a:pt x="25" y="4"/>
                        <a:pt x="25" y="4"/>
                        <a:pt x="25" y="4"/>
                      </a:cubicBezTo>
                      <a:cubicBezTo>
                        <a:pt x="25" y="4"/>
                        <a:pt x="26" y="4"/>
                        <a:pt x="26" y="4"/>
                      </a:cubicBezTo>
                      <a:cubicBezTo>
                        <a:pt x="26" y="6"/>
                        <a:pt x="26" y="6"/>
                        <a:pt x="26" y="6"/>
                      </a:cubicBezTo>
                      <a:cubicBezTo>
                        <a:pt x="26" y="6"/>
                        <a:pt x="24" y="6"/>
                        <a:pt x="22" y="6"/>
                      </a:cubicBezTo>
                      <a:cubicBezTo>
                        <a:pt x="22" y="6"/>
                        <a:pt x="21" y="8"/>
                        <a:pt x="11" y="11"/>
                      </a:cubicBezTo>
                      <a:cubicBezTo>
                        <a:pt x="11" y="11"/>
                        <a:pt x="4" y="12"/>
                        <a:pt x="3" y="12"/>
                      </a:cubicBezTo>
                      <a:cubicBezTo>
                        <a:pt x="3" y="12"/>
                        <a:pt x="0" y="11"/>
                        <a:pt x="2" y="11"/>
                      </a:cubicBezTo>
                      <a:cubicBezTo>
                        <a:pt x="2" y="11"/>
                        <a:pt x="8" y="11"/>
                        <a:pt x="12" y="8"/>
                      </a:cubicBezTo>
                      <a:cubicBezTo>
                        <a:pt x="12" y="8"/>
                        <a:pt x="15" y="7"/>
                        <a:pt x="15" y="7"/>
                      </a:cubicBezTo>
                      <a:cubicBezTo>
                        <a:pt x="15" y="7"/>
                        <a:pt x="13" y="6"/>
                        <a:pt x="13" y="5"/>
                      </a:cubicBezTo>
                      <a:cubicBezTo>
                        <a:pt x="13" y="5"/>
                        <a:pt x="14" y="2"/>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33" name="ïṩ1íḓè">
                  <a:extLst>
                    <a:ext uri="{FF2B5EF4-FFF2-40B4-BE49-F238E27FC236}">
                      <a16:creationId xmlns:a16="http://schemas.microsoft.com/office/drawing/2014/main" id="{C5DF2C1D-7B51-4CCC-AA58-703405CB0B36}"/>
                    </a:ext>
                  </a:extLst>
                </p:cNvPr>
                <p:cNvSpPr/>
                <p:nvPr/>
              </p:nvSpPr>
              <p:spPr bwMode="auto">
                <a:xfrm>
                  <a:off x="5041900" y="3201988"/>
                  <a:ext cx="15875" cy="14288"/>
                </a:xfrm>
                <a:custGeom>
                  <a:avLst/>
                  <a:gdLst>
                    <a:gd name="T0" fmla="*/ 5 w 5"/>
                    <a:gd name="T1" fmla="*/ 1 h 4"/>
                    <a:gd name="T2" fmla="*/ 5 w 5"/>
                    <a:gd name="T3" fmla="*/ 2 h 4"/>
                    <a:gd name="T4" fmla="*/ 4 w 5"/>
                    <a:gd name="T5" fmla="*/ 3 h 4"/>
                    <a:gd name="T6" fmla="*/ 2 w 5"/>
                    <a:gd name="T7" fmla="*/ 2 h 4"/>
                    <a:gd name="T8" fmla="*/ 2 w 5"/>
                    <a:gd name="T9" fmla="*/ 1 h 4"/>
                    <a:gd name="T10" fmla="*/ 4 w 5"/>
                    <a:gd name="T11" fmla="*/ 0 h 4"/>
                    <a:gd name="T12" fmla="*/ 5 w 5"/>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5" y="1"/>
                      </a:moveTo>
                      <a:cubicBezTo>
                        <a:pt x="5" y="2"/>
                        <a:pt x="5" y="2"/>
                        <a:pt x="5" y="2"/>
                      </a:cubicBezTo>
                      <a:cubicBezTo>
                        <a:pt x="5" y="4"/>
                        <a:pt x="4" y="3"/>
                        <a:pt x="4" y="3"/>
                      </a:cubicBezTo>
                      <a:cubicBezTo>
                        <a:pt x="3" y="2"/>
                        <a:pt x="2" y="2"/>
                        <a:pt x="2" y="2"/>
                      </a:cubicBezTo>
                      <a:cubicBezTo>
                        <a:pt x="0" y="1"/>
                        <a:pt x="2" y="1"/>
                        <a:pt x="2" y="1"/>
                      </a:cubicBezTo>
                      <a:cubicBezTo>
                        <a:pt x="4" y="0"/>
                        <a:pt x="4" y="0"/>
                        <a:pt x="4" y="0"/>
                      </a:cubicBezTo>
                      <a:cubicBezTo>
                        <a:pt x="5" y="0"/>
                        <a:pt x="5" y="1"/>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4" name="iṥḷîḑê">
                  <a:extLst>
                    <a:ext uri="{FF2B5EF4-FFF2-40B4-BE49-F238E27FC236}">
                      <a16:creationId xmlns:a16="http://schemas.microsoft.com/office/drawing/2014/main" id="{5366B334-1C26-4E75-BB58-7ECCE5B27643}"/>
                    </a:ext>
                  </a:extLst>
                </p:cNvPr>
                <p:cNvSpPr/>
                <p:nvPr/>
              </p:nvSpPr>
              <p:spPr bwMode="auto">
                <a:xfrm>
                  <a:off x="5011738" y="3146426"/>
                  <a:ext cx="39688" cy="85725"/>
                </a:xfrm>
                <a:custGeom>
                  <a:avLst/>
                  <a:gdLst>
                    <a:gd name="T0" fmla="*/ 4 w 12"/>
                    <a:gd name="T1" fmla="*/ 19 h 26"/>
                    <a:gd name="T2" fmla="*/ 4 w 12"/>
                    <a:gd name="T3" fmla="*/ 14 h 26"/>
                    <a:gd name="T4" fmla="*/ 1 w 12"/>
                    <a:gd name="T5" fmla="*/ 13 h 26"/>
                    <a:gd name="T6" fmla="*/ 2 w 12"/>
                    <a:gd name="T7" fmla="*/ 12 h 26"/>
                    <a:gd name="T8" fmla="*/ 3 w 12"/>
                    <a:gd name="T9" fmla="*/ 10 h 26"/>
                    <a:gd name="T10" fmla="*/ 3 w 12"/>
                    <a:gd name="T11" fmla="*/ 2 h 26"/>
                    <a:gd name="T12" fmla="*/ 4 w 12"/>
                    <a:gd name="T13" fmla="*/ 1 h 26"/>
                    <a:gd name="T14" fmla="*/ 4 w 12"/>
                    <a:gd name="T15" fmla="*/ 2 h 26"/>
                    <a:gd name="T16" fmla="*/ 5 w 12"/>
                    <a:gd name="T17" fmla="*/ 6 h 26"/>
                    <a:gd name="T18" fmla="*/ 6 w 12"/>
                    <a:gd name="T19" fmla="*/ 3 h 26"/>
                    <a:gd name="T20" fmla="*/ 7 w 12"/>
                    <a:gd name="T21" fmla="*/ 2 h 26"/>
                    <a:gd name="T22" fmla="*/ 8 w 12"/>
                    <a:gd name="T23" fmla="*/ 2 h 26"/>
                    <a:gd name="T24" fmla="*/ 8 w 12"/>
                    <a:gd name="T25" fmla="*/ 6 h 26"/>
                    <a:gd name="T26" fmla="*/ 6 w 12"/>
                    <a:gd name="T27" fmla="*/ 9 h 26"/>
                    <a:gd name="T28" fmla="*/ 6 w 12"/>
                    <a:gd name="T29" fmla="*/ 10 h 26"/>
                    <a:gd name="T30" fmla="*/ 8 w 12"/>
                    <a:gd name="T31" fmla="*/ 11 h 26"/>
                    <a:gd name="T32" fmla="*/ 8 w 12"/>
                    <a:gd name="T33" fmla="*/ 11 h 26"/>
                    <a:gd name="T34" fmla="*/ 8 w 12"/>
                    <a:gd name="T35" fmla="*/ 12 h 26"/>
                    <a:gd name="T36" fmla="*/ 9 w 12"/>
                    <a:gd name="T37" fmla="*/ 13 h 26"/>
                    <a:gd name="T38" fmla="*/ 9 w 12"/>
                    <a:gd name="T39" fmla="*/ 17 h 26"/>
                    <a:gd name="T40" fmla="*/ 11 w 12"/>
                    <a:gd name="T41" fmla="*/ 21 h 26"/>
                    <a:gd name="T42" fmla="*/ 12 w 12"/>
                    <a:gd name="T43" fmla="*/ 24 h 26"/>
                    <a:gd name="T44" fmla="*/ 8 w 12"/>
                    <a:gd name="T45" fmla="*/ 23 h 26"/>
                    <a:gd name="T46" fmla="*/ 8 w 12"/>
                    <a:gd name="T47" fmla="*/ 25 h 26"/>
                    <a:gd name="T48" fmla="*/ 7 w 12"/>
                    <a:gd name="T49" fmla="*/ 26 h 26"/>
                    <a:gd name="T50" fmla="*/ 6 w 12"/>
                    <a:gd name="T51" fmla="*/ 24 h 26"/>
                    <a:gd name="T52" fmla="*/ 6 w 12"/>
                    <a:gd name="T53" fmla="*/ 23 h 26"/>
                    <a:gd name="T54" fmla="*/ 8 w 12"/>
                    <a:gd name="T55" fmla="*/ 21 h 26"/>
                    <a:gd name="T56" fmla="*/ 7 w 12"/>
                    <a:gd name="T57" fmla="*/ 18 h 26"/>
                    <a:gd name="T58" fmla="*/ 7 w 12"/>
                    <a:gd name="T59" fmla="*/ 18 h 26"/>
                    <a:gd name="T60" fmla="*/ 6 w 12"/>
                    <a:gd name="T61" fmla="*/ 20 h 26"/>
                    <a:gd name="T62" fmla="*/ 4 w 12"/>
                    <a:gd name="T63" fmla="*/ 20 h 26"/>
                    <a:gd name="T64" fmla="*/ 4 w 12"/>
                    <a:gd name="T65" fmla="*/ 19 h 26"/>
                    <a:gd name="T66" fmla="*/ 6 w 12"/>
                    <a:gd name="T67" fmla="*/ 16 h 26"/>
                    <a:gd name="T68" fmla="*/ 6 w 12"/>
                    <a:gd name="T69" fmla="*/ 15 h 26"/>
                    <a:gd name="T70" fmla="*/ 5 w 12"/>
                    <a:gd name="T71" fmla="*/ 11 h 26"/>
                    <a:gd name="T72" fmla="*/ 5 w 12"/>
                    <a:gd name="T73" fmla="*/ 14 h 26"/>
                    <a:gd name="T74" fmla="*/ 5 w 12"/>
                    <a:gd name="T75" fmla="*/ 18 h 26"/>
                    <a:gd name="T76" fmla="*/ 6 w 12"/>
                    <a:gd name="T7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 h="26">
                      <a:moveTo>
                        <a:pt x="4" y="19"/>
                      </a:moveTo>
                      <a:cubicBezTo>
                        <a:pt x="4" y="14"/>
                        <a:pt x="4" y="14"/>
                        <a:pt x="4" y="14"/>
                      </a:cubicBezTo>
                      <a:cubicBezTo>
                        <a:pt x="1" y="13"/>
                        <a:pt x="1" y="13"/>
                        <a:pt x="1" y="13"/>
                      </a:cubicBezTo>
                      <a:cubicBezTo>
                        <a:pt x="0" y="12"/>
                        <a:pt x="2" y="12"/>
                        <a:pt x="2" y="12"/>
                      </a:cubicBezTo>
                      <a:cubicBezTo>
                        <a:pt x="3" y="10"/>
                        <a:pt x="3" y="10"/>
                        <a:pt x="3" y="10"/>
                      </a:cubicBezTo>
                      <a:cubicBezTo>
                        <a:pt x="3" y="2"/>
                        <a:pt x="3" y="2"/>
                        <a:pt x="3" y="2"/>
                      </a:cubicBezTo>
                      <a:cubicBezTo>
                        <a:pt x="2" y="0"/>
                        <a:pt x="4" y="1"/>
                        <a:pt x="4" y="1"/>
                      </a:cubicBezTo>
                      <a:cubicBezTo>
                        <a:pt x="4" y="2"/>
                        <a:pt x="4" y="2"/>
                        <a:pt x="4" y="2"/>
                      </a:cubicBezTo>
                      <a:cubicBezTo>
                        <a:pt x="5" y="3"/>
                        <a:pt x="5" y="6"/>
                        <a:pt x="5" y="6"/>
                      </a:cubicBezTo>
                      <a:cubicBezTo>
                        <a:pt x="5" y="5"/>
                        <a:pt x="6" y="4"/>
                        <a:pt x="6" y="3"/>
                      </a:cubicBezTo>
                      <a:cubicBezTo>
                        <a:pt x="7" y="3"/>
                        <a:pt x="7" y="2"/>
                        <a:pt x="7" y="2"/>
                      </a:cubicBezTo>
                      <a:cubicBezTo>
                        <a:pt x="8" y="2"/>
                        <a:pt x="8" y="2"/>
                        <a:pt x="8" y="2"/>
                      </a:cubicBezTo>
                      <a:cubicBezTo>
                        <a:pt x="8" y="6"/>
                        <a:pt x="8" y="6"/>
                        <a:pt x="8" y="6"/>
                      </a:cubicBezTo>
                      <a:cubicBezTo>
                        <a:pt x="6" y="9"/>
                        <a:pt x="6" y="9"/>
                        <a:pt x="6" y="9"/>
                      </a:cubicBezTo>
                      <a:cubicBezTo>
                        <a:pt x="5" y="11"/>
                        <a:pt x="6" y="10"/>
                        <a:pt x="6" y="10"/>
                      </a:cubicBezTo>
                      <a:cubicBezTo>
                        <a:pt x="7" y="10"/>
                        <a:pt x="8" y="11"/>
                        <a:pt x="8" y="11"/>
                      </a:cubicBezTo>
                      <a:cubicBezTo>
                        <a:pt x="8" y="11"/>
                        <a:pt x="8" y="11"/>
                        <a:pt x="8" y="11"/>
                      </a:cubicBezTo>
                      <a:cubicBezTo>
                        <a:pt x="8" y="12"/>
                        <a:pt x="8" y="12"/>
                        <a:pt x="8" y="12"/>
                      </a:cubicBezTo>
                      <a:cubicBezTo>
                        <a:pt x="9" y="13"/>
                        <a:pt x="9" y="13"/>
                        <a:pt x="9" y="13"/>
                      </a:cubicBezTo>
                      <a:cubicBezTo>
                        <a:pt x="8" y="16"/>
                        <a:pt x="9" y="17"/>
                        <a:pt x="9" y="17"/>
                      </a:cubicBezTo>
                      <a:cubicBezTo>
                        <a:pt x="11" y="21"/>
                        <a:pt x="11" y="21"/>
                        <a:pt x="11" y="21"/>
                      </a:cubicBezTo>
                      <a:cubicBezTo>
                        <a:pt x="12" y="22"/>
                        <a:pt x="12" y="24"/>
                        <a:pt x="12" y="24"/>
                      </a:cubicBezTo>
                      <a:cubicBezTo>
                        <a:pt x="8" y="23"/>
                        <a:pt x="8" y="23"/>
                        <a:pt x="8" y="23"/>
                      </a:cubicBezTo>
                      <a:cubicBezTo>
                        <a:pt x="8" y="25"/>
                        <a:pt x="8" y="25"/>
                        <a:pt x="8" y="25"/>
                      </a:cubicBezTo>
                      <a:cubicBezTo>
                        <a:pt x="8" y="26"/>
                        <a:pt x="7" y="26"/>
                        <a:pt x="7" y="26"/>
                      </a:cubicBezTo>
                      <a:cubicBezTo>
                        <a:pt x="4" y="26"/>
                        <a:pt x="6" y="24"/>
                        <a:pt x="6" y="24"/>
                      </a:cubicBezTo>
                      <a:cubicBezTo>
                        <a:pt x="6" y="23"/>
                        <a:pt x="6" y="23"/>
                        <a:pt x="6" y="23"/>
                      </a:cubicBezTo>
                      <a:cubicBezTo>
                        <a:pt x="7" y="23"/>
                        <a:pt x="8" y="21"/>
                        <a:pt x="8" y="21"/>
                      </a:cubicBezTo>
                      <a:cubicBezTo>
                        <a:pt x="7" y="18"/>
                        <a:pt x="7" y="18"/>
                        <a:pt x="7" y="18"/>
                      </a:cubicBezTo>
                      <a:cubicBezTo>
                        <a:pt x="7" y="18"/>
                        <a:pt x="7" y="18"/>
                        <a:pt x="7" y="18"/>
                      </a:cubicBezTo>
                      <a:cubicBezTo>
                        <a:pt x="6" y="20"/>
                        <a:pt x="6" y="20"/>
                        <a:pt x="6" y="20"/>
                      </a:cubicBezTo>
                      <a:cubicBezTo>
                        <a:pt x="4" y="20"/>
                        <a:pt x="4" y="20"/>
                        <a:pt x="4" y="20"/>
                      </a:cubicBezTo>
                      <a:cubicBezTo>
                        <a:pt x="4" y="19"/>
                        <a:pt x="4" y="19"/>
                        <a:pt x="4" y="19"/>
                      </a:cubicBezTo>
                      <a:close/>
                      <a:moveTo>
                        <a:pt x="6" y="16"/>
                      </a:moveTo>
                      <a:cubicBezTo>
                        <a:pt x="6" y="16"/>
                        <a:pt x="6" y="16"/>
                        <a:pt x="6" y="15"/>
                      </a:cubicBezTo>
                      <a:cubicBezTo>
                        <a:pt x="6" y="15"/>
                        <a:pt x="6" y="12"/>
                        <a:pt x="5" y="11"/>
                      </a:cubicBezTo>
                      <a:cubicBezTo>
                        <a:pt x="5" y="11"/>
                        <a:pt x="4" y="12"/>
                        <a:pt x="5" y="14"/>
                      </a:cubicBezTo>
                      <a:cubicBezTo>
                        <a:pt x="5" y="18"/>
                        <a:pt x="5" y="18"/>
                        <a:pt x="5" y="18"/>
                      </a:cubicBez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5" name="íṥľidé">
                  <a:extLst>
                    <a:ext uri="{FF2B5EF4-FFF2-40B4-BE49-F238E27FC236}">
                      <a16:creationId xmlns:a16="http://schemas.microsoft.com/office/drawing/2014/main" id="{3FD46A46-D465-4DD1-8C0D-4B33A9BF8D12}"/>
                    </a:ext>
                  </a:extLst>
                </p:cNvPr>
                <p:cNvSpPr/>
                <p:nvPr/>
              </p:nvSpPr>
              <p:spPr bwMode="auto">
                <a:xfrm>
                  <a:off x="4905375" y="3313113"/>
                  <a:ext cx="17463" cy="25400"/>
                </a:xfrm>
                <a:custGeom>
                  <a:avLst/>
                  <a:gdLst>
                    <a:gd name="T0" fmla="*/ 4 w 5"/>
                    <a:gd name="T1" fmla="*/ 1 h 8"/>
                    <a:gd name="T2" fmla="*/ 4 w 5"/>
                    <a:gd name="T3" fmla="*/ 2 h 8"/>
                    <a:gd name="T4" fmla="*/ 3 w 5"/>
                    <a:gd name="T5" fmla="*/ 6 h 8"/>
                    <a:gd name="T6" fmla="*/ 2 w 5"/>
                    <a:gd name="T7" fmla="*/ 7 h 8"/>
                    <a:gd name="T8" fmla="*/ 1 w 5"/>
                    <a:gd name="T9" fmla="*/ 2 h 8"/>
                    <a:gd name="T10" fmla="*/ 1 w 5"/>
                    <a:gd name="T11" fmla="*/ 0 h 8"/>
                    <a:gd name="T12" fmla="*/ 4 w 5"/>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4" y="1"/>
                      </a:moveTo>
                      <a:cubicBezTo>
                        <a:pt x="5" y="1"/>
                        <a:pt x="4" y="2"/>
                        <a:pt x="4" y="2"/>
                      </a:cubicBezTo>
                      <a:cubicBezTo>
                        <a:pt x="4" y="3"/>
                        <a:pt x="3" y="6"/>
                        <a:pt x="3" y="6"/>
                      </a:cubicBezTo>
                      <a:cubicBezTo>
                        <a:pt x="2" y="8"/>
                        <a:pt x="2" y="7"/>
                        <a:pt x="2" y="7"/>
                      </a:cubicBezTo>
                      <a:cubicBezTo>
                        <a:pt x="2" y="5"/>
                        <a:pt x="1" y="2"/>
                        <a:pt x="1" y="2"/>
                      </a:cubicBezTo>
                      <a:cubicBezTo>
                        <a:pt x="0" y="1"/>
                        <a:pt x="1" y="0"/>
                        <a:pt x="1" y="0"/>
                      </a:cubicBez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6" name="iṧľïḓé">
                  <a:extLst>
                    <a:ext uri="{FF2B5EF4-FFF2-40B4-BE49-F238E27FC236}">
                      <a16:creationId xmlns:a16="http://schemas.microsoft.com/office/drawing/2014/main" id="{C512AB08-D2AB-4247-BB7E-69A6B142348E}"/>
                    </a:ext>
                  </a:extLst>
                </p:cNvPr>
                <p:cNvSpPr/>
                <p:nvPr/>
              </p:nvSpPr>
              <p:spPr bwMode="auto">
                <a:xfrm>
                  <a:off x="4865688" y="3305176"/>
                  <a:ext cx="26988" cy="26988"/>
                </a:xfrm>
                <a:custGeom>
                  <a:avLst/>
                  <a:gdLst>
                    <a:gd name="T0" fmla="*/ 7 w 8"/>
                    <a:gd name="T1" fmla="*/ 5 h 8"/>
                    <a:gd name="T2" fmla="*/ 8 w 8"/>
                    <a:gd name="T3" fmla="*/ 8 h 8"/>
                    <a:gd name="T4" fmla="*/ 7 w 8"/>
                    <a:gd name="T5" fmla="*/ 8 h 8"/>
                    <a:gd name="T6" fmla="*/ 6 w 8"/>
                    <a:gd name="T7" fmla="*/ 6 h 8"/>
                    <a:gd name="T8" fmla="*/ 3 w 8"/>
                    <a:gd name="T9" fmla="*/ 2 h 8"/>
                    <a:gd name="T10" fmla="*/ 1 w 8"/>
                    <a:gd name="T11" fmla="*/ 0 h 8"/>
                    <a:gd name="T12" fmla="*/ 1 w 8"/>
                    <a:gd name="T13" fmla="*/ 0 h 8"/>
                    <a:gd name="T14" fmla="*/ 4 w 8"/>
                    <a:gd name="T15" fmla="*/ 0 h 8"/>
                    <a:gd name="T16" fmla="*/ 7 w 8"/>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5"/>
                      </a:moveTo>
                      <a:cubicBezTo>
                        <a:pt x="8" y="6"/>
                        <a:pt x="8" y="8"/>
                        <a:pt x="8" y="8"/>
                      </a:cubicBezTo>
                      <a:cubicBezTo>
                        <a:pt x="7" y="8"/>
                        <a:pt x="7" y="8"/>
                        <a:pt x="7" y="8"/>
                      </a:cubicBezTo>
                      <a:cubicBezTo>
                        <a:pt x="7" y="7"/>
                        <a:pt x="6" y="6"/>
                        <a:pt x="6" y="6"/>
                      </a:cubicBezTo>
                      <a:cubicBezTo>
                        <a:pt x="3" y="2"/>
                        <a:pt x="3" y="2"/>
                        <a:pt x="3" y="2"/>
                      </a:cubicBezTo>
                      <a:cubicBezTo>
                        <a:pt x="2" y="0"/>
                        <a:pt x="1" y="1"/>
                        <a:pt x="1" y="0"/>
                      </a:cubicBezTo>
                      <a:cubicBezTo>
                        <a:pt x="0" y="0"/>
                        <a:pt x="1" y="0"/>
                        <a:pt x="1" y="0"/>
                      </a:cubicBezTo>
                      <a:cubicBezTo>
                        <a:pt x="4" y="0"/>
                        <a:pt x="4" y="0"/>
                        <a:pt x="4" y="0"/>
                      </a:cubicBezTo>
                      <a:cubicBezTo>
                        <a:pt x="5" y="2"/>
                        <a:pt x="7" y="5"/>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7" name="iṥḷïdé">
                  <a:extLst>
                    <a:ext uri="{FF2B5EF4-FFF2-40B4-BE49-F238E27FC236}">
                      <a16:creationId xmlns:a16="http://schemas.microsoft.com/office/drawing/2014/main" id="{47E7430D-7564-4C7E-9310-17F0355D7B06}"/>
                    </a:ext>
                  </a:extLst>
                </p:cNvPr>
                <p:cNvSpPr/>
                <p:nvPr/>
              </p:nvSpPr>
              <p:spPr bwMode="auto">
                <a:xfrm>
                  <a:off x="4876800" y="3325813"/>
                  <a:ext cx="25400" cy="53975"/>
                </a:xfrm>
                <a:custGeom>
                  <a:avLst/>
                  <a:gdLst>
                    <a:gd name="T0" fmla="*/ 6 w 8"/>
                    <a:gd name="T1" fmla="*/ 1 h 16"/>
                    <a:gd name="T2" fmla="*/ 7 w 8"/>
                    <a:gd name="T3" fmla="*/ 1 h 16"/>
                    <a:gd name="T4" fmla="*/ 8 w 8"/>
                    <a:gd name="T5" fmla="*/ 6 h 16"/>
                    <a:gd name="T6" fmla="*/ 8 w 8"/>
                    <a:gd name="T7" fmla="*/ 10 h 16"/>
                    <a:gd name="T8" fmla="*/ 6 w 8"/>
                    <a:gd name="T9" fmla="*/ 16 h 16"/>
                    <a:gd name="T10" fmla="*/ 3 w 8"/>
                    <a:gd name="T11" fmla="*/ 15 h 16"/>
                    <a:gd name="T12" fmla="*/ 1 w 8"/>
                    <a:gd name="T13" fmla="*/ 9 h 16"/>
                    <a:gd name="T14" fmla="*/ 1 w 8"/>
                    <a:gd name="T15" fmla="*/ 9 h 16"/>
                    <a:gd name="T16" fmla="*/ 5 w 8"/>
                    <a:gd name="T17" fmla="*/ 12 h 16"/>
                    <a:gd name="T18" fmla="*/ 5 w 8"/>
                    <a:gd name="T19" fmla="*/ 12 h 16"/>
                    <a:gd name="T20" fmla="*/ 5 w 8"/>
                    <a:gd name="T21" fmla="*/ 10 h 16"/>
                    <a:gd name="T22" fmla="*/ 6 w 8"/>
                    <a:gd name="T23" fmla="*/ 6 h 16"/>
                    <a:gd name="T24" fmla="*/ 6 w 8"/>
                    <a:gd name="T25"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6">
                      <a:moveTo>
                        <a:pt x="6" y="1"/>
                      </a:moveTo>
                      <a:cubicBezTo>
                        <a:pt x="7" y="0"/>
                        <a:pt x="7" y="1"/>
                        <a:pt x="7" y="1"/>
                      </a:cubicBezTo>
                      <a:cubicBezTo>
                        <a:pt x="8" y="3"/>
                        <a:pt x="8" y="6"/>
                        <a:pt x="8" y="6"/>
                      </a:cubicBezTo>
                      <a:cubicBezTo>
                        <a:pt x="8" y="7"/>
                        <a:pt x="8" y="10"/>
                        <a:pt x="8" y="10"/>
                      </a:cubicBezTo>
                      <a:cubicBezTo>
                        <a:pt x="8" y="12"/>
                        <a:pt x="6" y="16"/>
                        <a:pt x="6" y="16"/>
                      </a:cubicBezTo>
                      <a:cubicBezTo>
                        <a:pt x="5" y="16"/>
                        <a:pt x="3" y="15"/>
                        <a:pt x="3" y="15"/>
                      </a:cubicBezTo>
                      <a:cubicBezTo>
                        <a:pt x="3" y="14"/>
                        <a:pt x="1" y="9"/>
                        <a:pt x="1" y="9"/>
                      </a:cubicBezTo>
                      <a:cubicBezTo>
                        <a:pt x="0" y="9"/>
                        <a:pt x="1" y="9"/>
                        <a:pt x="1" y="9"/>
                      </a:cubicBezTo>
                      <a:cubicBezTo>
                        <a:pt x="3" y="8"/>
                        <a:pt x="5" y="12"/>
                        <a:pt x="5" y="12"/>
                      </a:cubicBezTo>
                      <a:cubicBezTo>
                        <a:pt x="5" y="12"/>
                        <a:pt x="5" y="12"/>
                        <a:pt x="5" y="12"/>
                      </a:cubicBezTo>
                      <a:cubicBezTo>
                        <a:pt x="5" y="12"/>
                        <a:pt x="5" y="10"/>
                        <a:pt x="5" y="10"/>
                      </a:cubicBezTo>
                      <a:cubicBezTo>
                        <a:pt x="6" y="9"/>
                        <a:pt x="6" y="6"/>
                        <a:pt x="6" y="6"/>
                      </a:cubicBezTo>
                      <a:cubicBezTo>
                        <a:pt x="7" y="5"/>
                        <a:pt x="6" y="1"/>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8" name="íṣḻíde">
                  <a:extLst>
                    <a:ext uri="{FF2B5EF4-FFF2-40B4-BE49-F238E27FC236}">
                      <a16:creationId xmlns:a16="http://schemas.microsoft.com/office/drawing/2014/main" id="{2A2D7700-CA37-4D05-AE0C-3C88DA5A41AD}"/>
                    </a:ext>
                  </a:extLst>
                </p:cNvPr>
                <p:cNvSpPr/>
                <p:nvPr/>
              </p:nvSpPr>
              <p:spPr bwMode="auto">
                <a:xfrm>
                  <a:off x="5075238" y="3586163"/>
                  <a:ext cx="15875" cy="46038"/>
                </a:xfrm>
                <a:custGeom>
                  <a:avLst/>
                  <a:gdLst>
                    <a:gd name="T0" fmla="*/ 0 w 10"/>
                    <a:gd name="T1" fmla="*/ 6 h 29"/>
                    <a:gd name="T2" fmla="*/ 8 w 10"/>
                    <a:gd name="T3" fmla="*/ 0 h 29"/>
                    <a:gd name="T4" fmla="*/ 10 w 10"/>
                    <a:gd name="T5" fmla="*/ 2 h 29"/>
                    <a:gd name="T6" fmla="*/ 10 w 10"/>
                    <a:gd name="T7" fmla="*/ 29 h 29"/>
                    <a:gd name="T8" fmla="*/ 6 w 10"/>
                    <a:gd name="T9" fmla="*/ 29 h 29"/>
                    <a:gd name="T10" fmla="*/ 6 w 10"/>
                    <a:gd name="T11" fmla="*/ 6 h 29"/>
                    <a:gd name="T12" fmla="*/ 2 w 10"/>
                    <a:gd name="T13" fmla="*/ 8 h 29"/>
                    <a:gd name="T14" fmla="*/ 0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0" y="6"/>
                      </a:moveTo>
                      <a:lnTo>
                        <a:pt x="8" y="0"/>
                      </a:lnTo>
                      <a:lnTo>
                        <a:pt x="10" y="2"/>
                      </a:lnTo>
                      <a:lnTo>
                        <a:pt x="10" y="29"/>
                      </a:lnTo>
                      <a:lnTo>
                        <a:pt x="6" y="29"/>
                      </a:lnTo>
                      <a:lnTo>
                        <a:pt x="6" y="6"/>
                      </a:lnTo>
                      <a:lnTo>
                        <a:pt x="2"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9" name="íṡḷîḋé">
                  <a:extLst>
                    <a:ext uri="{FF2B5EF4-FFF2-40B4-BE49-F238E27FC236}">
                      <a16:creationId xmlns:a16="http://schemas.microsoft.com/office/drawing/2014/main" id="{E6DBF0C4-8EF0-45E3-B282-47AB8D65E35A}"/>
                    </a:ext>
                  </a:extLst>
                </p:cNvPr>
                <p:cNvSpPr/>
                <p:nvPr/>
              </p:nvSpPr>
              <p:spPr bwMode="auto">
                <a:xfrm>
                  <a:off x="5210175" y="3586163"/>
                  <a:ext cx="15875" cy="46038"/>
                </a:xfrm>
                <a:custGeom>
                  <a:avLst/>
                  <a:gdLst>
                    <a:gd name="T0" fmla="*/ 6 w 10"/>
                    <a:gd name="T1" fmla="*/ 6 h 29"/>
                    <a:gd name="T2" fmla="*/ 2 w 10"/>
                    <a:gd name="T3" fmla="*/ 8 h 29"/>
                    <a:gd name="T4" fmla="*/ 0 w 10"/>
                    <a:gd name="T5" fmla="*/ 6 h 29"/>
                    <a:gd name="T6" fmla="*/ 6 w 10"/>
                    <a:gd name="T7" fmla="*/ 0 h 29"/>
                    <a:gd name="T8" fmla="*/ 10 w 10"/>
                    <a:gd name="T9" fmla="*/ 2 h 29"/>
                    <a:gd name="T10" fmla="*/ 10 w 10"/>
                    <a:gd name="T11" fmla="*/ 29 h 29"/>
                    <a:gd name="T12" fmla="*/ 6 w 10"/>
                    <a:gd name="T13" fmla="*/ 29 h 29"/>
                    <a:gd name="T14" fmla="*/ 6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6" y="6"/>
                      </a:moveTo>
                      <a:lnTo>
                        <a:pt x="2" y="8"/>
                      </a:lnTo>
                      <a:lnTo>
                        <a:pt x="0" y="6"/>
                      </a:lnTo>
                      <a:lnTo>
                        <a:pt x="6" y="0"/>
                      </a:lnTo>
                      <a:lnTo>
                        <a:pt x="10" y="2"/>
                      </a:lnTo>
                      <a:lnTo>
                        <a:pt x="10" y="29"/>
                      </a:lnTo>
                      <a:lnTo>
                        <a:pt x="6" y="29"/>
                      </a:lnTo>
                      <a:lnTo>
                        <a:pt x="6"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5" name="îşľidê">
                  <a:extLst>
                    <a:ext uri="{FF2B5EF4-FFF2-40B4-BE49-F238E27FC236}">
                      <a16:creationId xmlns:a16="http://schemas.microsoft.com/office/drawing/2014/main" id="{A6633E10-4C81-4207-8686-83BFAEC47ECD}"/>
                    </a:ext>
                  </a:extLst>
                </p:cNvPr>
                <p:cNvSpPr/>
                <p:nvPr/>
              </p:nvSpPr>
              <p:spPr bwMode="auto">
                <a:xfrm>
                  <a:off x="5114925" y="3586163"/>
                  <a:ext cx="25400" cy="46038"/>
                </a:xfrm>
                <a:custGeom>
                  <a:avLst/>
                  <a:gdLst>
                    <a:gd name="T0" fmla="*/ 4 w 8"/>
                    <a:gd name="T1" fmla="*/ 2 h 14"/>
                    <a:gd name="T2" fmla="*/ 3 w 8"/>
                    <a:gd name="T3" fmla="*/ 2 h 14"/>
                    <a:gd name="T4" fmla="*/ 3 w 8"/>
                    <a:gd name="T5" fmla="*/ 3 h 14"/>
                    <a:gd name="T6" fmla="*/ 2 w 8"/>
                    <a:gd name="T7" fmla="*/ 3 h 14"/>
                    <a:gd name="T8" fmla="*/ 2 w 8"/>
                    <a:gd name="T9" fmla="*/ 5 h 14"/>
                    <a:gd name="T10" fmla="*/ 2 w 8"/>
                    <a:gd name="T11" fmla="*/ 6 h 14"/>
                    <a:gd name="T12" fmla="*/ 3 w 8"/>
                    <a:gd name="T13" fmla="*/ 7 h 14"/>
                    <a:gd name="T14" fmla="*/ 4 w 8"/>
                    <a:gd name="T15" fmla="*/ 7 h 14"/>
                    <a:gd name="T16" fmla="*/ 5 w 8"/>
                    <a:gd name="T17" fmla="*/ 7 h 14"/>
                    <a:gd name="T18" fmla="*/ 6 w 8"/>
                    <a:gd name="T19" fmla="*/ 7 h 14"/>
                    <a:gd name="T20" fmla="*/ 7 w 8"/>
                    <a:gd name="T21" fmla="*/ 6 h 14"/>
                    <a:gd name="T22" fmla="*/ 7 w 8"/>
                    <a:gd name="T23" fmla="*/ 4 h 14"/>
                    <a:gd name="T24" fmla="*/ 6 w 8"/>
                    <a:gd name="T25" fmla="*/ 3 h 14"/>
                    <a:gd name="T26" fmla="*/ 6 w 8"/>
                    <a:gd name="T27" fmla="*/ 2 h 14"/>
                    <a:gd name="T28" fmla="*/ 4 w 8"/>
                    <a:gd name="T29" fmla="*/ 2 h 14"/>
                    <a:gd name="T30" fmla="*/ 4 w 8"/>
                    <a:gd name="T31" fmla="*/ 9 h 14"/>
                    <a:gd name="T32" fmla="*/ 2 w 8"/>
                    <a:gd name="T33" fmla="*/ 9 h 14"/>
                    <a:gd name="T34" fmla="*/ 1 w 8"/>
                    <a:gd name="T35" fmla="*/ 8 h 14"/>
                    <a:gd name="T36" fmla="*/ 0 w 8"/>
                    <a:gd name="T37" fmla="*/ 7 h 14"/>
                    <a:gd name="T38" fmla="*/ 0 w 8"/>
                    <a:gd name="T39" fmla="*/ 5 h 14"/>
                    <a:gd name="T40" fmla="*/ 0 w 8"/>
                    <a:gd name="T41" fmla="*/ 3 h 14"/>
                    <a:gd name="T42" fmla="*/ 1 w 8"/>
                    <a:gd name="T43" fmla="*/ 2 h 14"/>
                    <a:gd name="T44" fmla="*/ 1 w 8"/>
                    <a:gd name="T45" fmla="*/ 1 h 14"/>
                    <a:gd name="T46" fmla="*/ 3 w 8"/>
                    <a:gd name="T47" fmla="*/ 0 h 14"/>
                    <a:gd name="T48" fmla="*/ 4 w 8"/>
                    <a:gd name="T49" fmla="*/ 0 h 14"/>
                    <a:gd name="T50" fmla="*/ 6 w 8"/>
                    <a:gd name="T51" fmla="*/ 0 h 14"/>
                    <a:gd name="T52" fmla="*/ 8 w 8"/>
                    <a:gd name="T53" fmla="*/ 2 h 14"/>
                    <a:gd name="T54" fmla="*/ 8 w 8"/>
                    <a:gd name="T55" fmla="*/ 3 h 14"/>
                    <a:gd name="T56" fmla="*/ 8 w 8"/>
                    <a:gd name="T57" fmla="*/ 5 h 14"/>
                    <a:gd name="T58" fmla="*/ 8 w 8"/>
                    <a:gd name="T59" fmla="*/ 9 h 14"/>
                    <a:gd name="T60" fmla="*/ 8 w 8"/>
                    <a:gd name="T61" fmla="*/ 11 h 14"/>
                    <a:gd name="T62" fmla="*/ 8 w 8"/>
                    <a:gd name="T63" fmla="*/ 12 h 14"/>
                    <a:gd name="T64" fmla="*/ 8 w 8"/>
                    <a:gd name="T65" fmla="*/ 13 h 14"/>
                    <a:gd name="T66" fmla="*/ 7 w 8"/>
                    <a:gd name="T67" fmla="*/ 14 h 14"/>
                    <a:gd name="T68" fmla="*/ 6 w 8"/>
                    <a:gd name="T69" fmla="*/ 14 h 14"/>
                    <a:gd name="T70" fmla="*/ 4 w 8"/>
                    <a:gd name="T71" fmla="*/ 14 h 14"/>
                    <a:gd name="T72" fmla="*/ 3 w 8"/>
                    <a:gd name="T73" fmla="*/ 14 h 14"/>
                    <a:gd name="T74" fmla="*/ 2 w 8"/>
                    <a:gd name="T75" fmla="*/ 14 h 14"/>
                    <a:gd name="T76" fmla="*/ 1 w 8"/>
                    <a:gd name="T77" fmla="*/ 13 h 14"/>
                    <a:gd name="T78" fmla="*/ 0 w 8"/>
                    <a:gd name="T79" fmla="*/ 12 h 14"/>
                    <a:gd name="T80" fmla="*/ 0 w 8"/>
                    <a:gd name="T81" fmla="*/ 11 h 14"/>
                    <a:gd name="T82" fmla="*/ 2 w 8"/>
                    <a:gd name="T83" fmla="*/ 11 h 14"/>
                    <a:gd name="T84" fmla="*/ 2 w 8"/>
                    <a:gd name="T85" fmla="*/ 11 h 14"/>
                    <a:gd name="T86" fmla="*/ 3 w 8"/>
                    <a:gd name="T87" fmla="*/ 12 h 14"/>
                    <a:gd name="T88" fmla="*/ 4 w 8"/>
                    <a:gd name="T89" fmla="*/ 12 h 14"/>
                    <a:gd name="T90" fmla="*/ 5 w 8"/>
                    <a:gd name="T91" fmla="*/ 12 h 14"/>
                    <a:gd name="T92" fmla="*/ 6 w 8"/>
                    <a:gd name="T93" fmla="*/ 12 h 14"/>
                    <a:gd name="T94" fmla="*/ 6 w 8"/>
                    <a:gd name="T95" fmla="*/ 11 h 14"/>
                    <a:gd name="T96" fmla="*/ 7 w 8"/>
                    <a:gd name="T97" fmla="*/ 10 h 14"/>
                    <a:gd name="T98" fmla="*/ 7 w 8"/>
                    <a:gd name="T99" fmla="*/ 9 h 14"/>
                    <a:gd name="T100" fmla="*/ 7 w 8"/>
                    <a:gd name="T101" fmla="*/ 8 h 14"/>
                    <a:gd name="T102" fmla="*/ 6 w 8"/>
                    <a:gd name="T103" fmla="*/ 9 h 14"/>
                    <a:gd name="T104" fmla="*/ 5 w 8"/>
                    <a:gd name="T105" fmla="*/ 9 h 14"/>
                    <a:gd name="T106" fmla="*/ 4 w 8"/>
                    <a:gd name="T10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 h="14">
                      <a:moveTo>
                        <a:pt x="4" y="2"/>
                      </a:moveTo>
                      <a:cubicBezTo>
                        <a:pt x="4" y="2"/>
                        <a:pt x="4" y="2"/>
                        <a:pt x="3" y="2"/>
                      </a:cubicBezTo>
                      <a:cubicBezTo>
                        <a:pt x="3" y="2"/>
                        <a:pt x="3" y="2"/>
                        <a:pt x="3" y="3"/>
                      </a:cubicBezTo>
                      <a:cubicBezTo>
                        <a:pt x="2" y="3"/>
                        <a:pt x="2" y="3"/>
                        <a:pt x="2" y="3"/>
                      </a:cubicBezTo>
                      <a:cubicBezTo>
                        <a:pt x="2" y="4"/>
                        <a:pt x="2" y="4"/>
                        <a:pt x="2" y="5"/>
                      </a:cubicBezTo>
                      <a:cubicBezTo>
                        <a:pt x="2" y="5"/>
                        <a:pt x="2" y="6"/>
                        <a:pt x="2" y="6"/>
                      </a:cubicBezTo>
                      <a:cubicBezTo>
                        <a:pt x="2" y="6"/>
                        <a:pt x="2" y="6"/>
                        <a:pt x="3" y="7"/>
                      </a:cubicBezTo>
                      <a:cubicBezTo>
                        <a:pt x="3" y="7"/>
                        <a:pt x="3" y="7"/>
                        <a:pt x="4" y="7"/>
                      </a:cubicBezTo>
                      <a:cubicBezTo>
                        <a:pt x="4" y="7"/>
                        <a:pt x="4" y="7"/>
                        <a:pt x="5" y="7"/>
                      </a:cubicBezTo>
                      <a:cubicBezTo>
                        <a:pt x="5" y="7"/>
                        <a:pt x="6" y="7"/>
                        <a:pt x="6" y="7"/>
                      </a:cubicBezTo>
                      <a:cubicBezTo>
                        <a:pt x="6" y="6"/>
                        <a:pt x="6" y="6"/>
                        <a:pt x="7" y="6"/>
                      </a:cubicBezTo>
                      <a:cubicBezTo>
                        <a:pt x="7" y="5"/>
                        <a:pt x="7" y="5"/>
                        <a:pt x="7" y="4"/>
                      </a:cubicBezTo>
                      <a:cubicBezTo>
                        <a:pt x="7" y="4"/>
                        <a:pt x="7" y="3"/>
                        <a:pt x="6" y="3"/>
                      </a:cubicBezTo>
                      <a:cubicBezTo>
                        <a:pt x="6" y="3"/>
                        <a:pt x="6" y="3"/>
                        <a:pt x="6" y="2"/>
                      </a:cubicBezTo>
                      <a:cubicBezTo>
                        <a:pt x="5" y="2"/>
                        <a:pt x="5" y="2"/>
                        <a:pt x="4" y="2"/>
                      </a:cubicBezTo>
                      <a:close/>
                      <a:moveTo>
                        <a:pt x="4" y="9"/>
                      </a:moveTo>
                      <a:cubicBezTo>
                        <a:pt x="4" y="9"/>
                        <a:pt x="3" y="9"/>
                        <a:pt x="2" y="9"/>
                      </a:cubicBezTo>
                      <a:cubicBezTo>
                        <a:pt x="2" y="8"/>
                        <a:pt x="1" y="8"/>
                        <a:pt x="1" y="8"/>
                      </a:cubicBezTo>
                      <a:cubicBezTo>
                        <a:pt x="1" y="7"/>
                        <a:pt x="1" y="7"/>
                        <a:pt x="0" y="7"/>
                      </a:cubicBezTo>
                      <a:cubicBezTo>
                        <a:pt x="0" y="6"/>
                        <a:pt x="0" y="6"/>
                        <a:pt x="0" y="5"/>
                      </a:cubicBezTo>
                      <a:cubicBezTo>
                        <a:pt x="0" y="4"/>
                        <a:pt x="0" y="4"/>
                        <a:pt x="0" y="3"/>
                      </a:cubicBezTo>
                      <a:cubicBezTo>
                        <a:pt x="0" y="3"/>
                        <a:pt x="0" y="3"/>
                        <a:pt x="1" y="2"/>
                      </a:cubicBezTo>
                      <a:cubicBezTo>
                        <a:pt x="1" y="2"/>
                        <a:pt x="1" y="1"/>
                        <a:pt x="1" y="1"/>
                      </a:cubicBezTo>
                      <a:cubicBezTo>
                        <a:pt x="2" y="1"/>
                        <a:pt x="2" y="0"/>
                        <a:pt x="3" y="0"/>
                      </a:cubicBezTo>
                      <a:cubicBezTo>
                        <a:pt x="3" y="0"/>
                        <a:pt x="4" y="0"/>
                        <a:pt x="4" y="0"/>
                      </a:cubicBezTo>
                      <a:cubicBezTo>
                        <a:pt x="5" y="0"/>
                        <a:pt x="6" y="0"/>
                        <a:pt x="6" y="0"/>
                      </a:cubicBezTo>
                      <a:cubicBezTo>
                        <a:pt x="7" y="1"/>
                        <a:pt x="7" y="1"/>
                        <a:pt x="8" y="2"/>
                      </a:cubicBezTo>
                      <a:cubicBezTo>
                        <a:pt x="8" y="2"/>
                        <a:pt x="8" y="3"/>
                        <a:pt x="8" y="3"/>
                      </a:cubicBezTo>
                      <a:cubicBezTo>
                        <a:pt x="8" y="4"/>
                        <a:pt x="8" y="4"/>
                        <a:pt x="8" y="5"/>
                      </a:cubicBezTo>
                      <a:cubicBezTo>
                        <a:pt x="8" y="9"/>
                        <a:pt x="8" y="9"/>
                        <a:pt x="8" y="9"/>
                      </a:cubicBezTo>
                      <a:cubicBezTo>
                        <a:pt x="8" y="10"/>
                        <a:pt x="8" y="10"/>
                        <a:pt x="8" y="11"/>
                      </a:cubicBezTo>
                      <a:cubicBezTo>
                        <a:pt x="8" y="11"/>
                        <a:pt x="8" y="11"/>
                        <a:pt x="8" y="12"/>
                      </a:cubicBezTo>
                      <a:cubicBezTo>
                        <a:pt x="8" y="12"/>
                        <a:pt x="8" y="13"/>
                        <a:pt x="8" y="13"/>
                      </a:cubicBezTo>
                      <a:cubicBezTo>
                        <a:pt x="7" y="13"/>
                        <a:pt x="7" y="13"/>
                        <a:pt x="7" y="14"/>
                      </a:cubicBezTo>
                      <a:cubicBezTo>
                        <a:pt x="7" y="14"/>
                        <a:pt x="6" y="14"/>
                        <a:pt x="6" y="14"/>
                      </a:cubicBezTo>
                      <a:cubicBezTo>
                        <a:pt x="5" y="14"/>
                        <a:pt x="5" y="14"/>
                        <a:pt x="4" y="14"/>
                      </a:cubicBezTo>
                      <a:cubicBezTo>
                        <a:pt x="4" y="14"/>
                        <a:pt x="3" y="14"/>
                        <a:pt x="3" y="14"/>
                      </a:cubicBezTo>
                      <a:cubicBezTo>
                        <a:pt x="2" y="14"/>
                        <a:pt x="2" y="14"/>
                        <a:pt x="2" y="14"/>
                      </a:cubicBezTo>
                      <a:cubicBezTo>
                        <a:pt x="1" y="13"/>
                        <a:pt x="1" y="13"/>
                        <a:pt x="1" y="13"/>
                      </a:cubicBezTo>
                      <a:cubicBezTo>
                        <a:pt x="0" y="12"/>
                        <a:pt x="0" y="12"/>
                        <a:pt x="0" y="12"/>
                      </a:cubicBezTo>
                      <a:cubicBezTo>
                        <a:pt x="0" y="11"/>
                        <a:pt x="0" y="11"/>
                        <a:pt x="0" y="11"/>
                      </a:cubicBezTo>
                      <a:cubicBezTo>
                        <a:pt x="2" y="11"/>
                        <a:pt x="2" y="11"/>
                        <a:pt x="2" y="11"/>
                      </a:cubicBezTo>
                      <a:cubicBezTo>
                        <a:pt x="2" y="11"/>
                        <a:pt x="2" y="11"/>
                        <a:pt x="2" y="11"/>
                      </a:cubicBezTo>
                      <a:cubicBezTo>
                        <a:pt x="2" y="12"/>
                        <a:pt x="2" y="12"/>
                        <a:pt x="3" y="12"/>
                      </a:cubicBezTo>
                      <a:cubicBezTo>
                        <a:pt x="3" y="12"/>
                        <a:pt x="3" y="12"/>
                        <a:pt x="4" y="12"/>
                      </a:cubicBezTo>
                      <a:cubicBezTo>
                        <a:pt x="4" y="12"/>
                        <a:pt x="4" y="12"/>
                        <a:pt x="5" y="12"/>
                      </a:cubicBezTo>
                      <a:cubicBezTo>
                        <a:pt x="5" y="12"/>
                        <a:pt x="5" y="12"/>
                        <a:pt x="6" y="12"/>
                      </a:cubicBezTo>
                      <a:cubicBezTo>
                        <a:pt x="6" y="12"/>
                        <a:pt x="6" y="12"/>
                        <a:pt x="6" y="11"/>
                      </a:cubicBezTo>
                      <a:cubicBezTo>
                        <a:pt x="6" y="11"/>
                        <a:pt x="7" y="11"/>
                        <a:pt x="7" y="10"/>
                      </a:cubicBezTo>
                      <a:cubicBezTo>
                        <a:pt x="7" y="10"/>
                        <a:pt x="7" y="10"/>
                        <a:pt x="7" y="9"/>
                      </a:cubicBezTo>
                      <a:cubicBezTo>
                        <a:pt x="7" y="8"/>
                        <a:pt x="7" y="8"/>
                        <a:pt x="7" y="8"/>
                      </a:cubicBezTo>
                      <a:cubicBezTo>
                        <a:pt x="7" y="9"/>
                        <a:pt x="6" y="9"/>
                        <a:pt x="6" y="9"/>
                      </a:cubicBezTo>
                      <a:cubicBezTo>
                        <a:pt x="6" y="9"/>
                        <a:pt x="6" y="9"/>
                        <a:pt x="5" y="9"/>
                      </a:cubicBezTo>
                      <a:cubicBezTo>
                        <a:pt x="5" y="9"/>
                        <a:pt x="5" y="9"/>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6" name="îṧḻiḋé">
                  <a:extLst>
                    <a:ext uri="{FF2B5EF4-FFF2-40B4-BE49-F238E27FC236}">
                      <a16:creationId xmlns:a16="http://schemas.microsoft.com/office/drawing/2014/main" id="{F329B43B-7615-42EF-AB4D-99654C4AAE9D}"/>
                    </a:ext>
                  </a:extLst>
                </p:cNvPr>
                <p:cNvSpPr/>
                <p:nvPr/>
              </p:nvSpPr>
              <p:spPr bwMode="auto">
                <a:xfrm>
                  <a:off x="5164138" y="3586163"/>
                  <a:ext cx="30163" cy="46038"/>
                </a:xfrm>
                <a:custGeom>
                  <a:avLst/>
                  <a:gdLst>
                    <a:gd name="T0" fmla="*/ 1 w 9"/>
                    <a:gd name="T1" fmla="*/ 13 h 14"/>
                    <a:gd name="T2" fmla="*/ 0 w 9"/>
                    <a:gd name="T3" fmla="*/ 12 h 14"/>
                    <a:gd name="T4" fmla="*/ 0 w 9"/>
                    <a:gd name="T5" fmla="*/ 10 h 14"/>
                    <a:gd name="T6" fmla="*/ 0 w 9"/>
                    <a:gd name="T7" fmla="*/ 8 h 14"/>
                    <a:gd name="T8" fmla="*/ 0 w 9"/>
                    <a:gd name="T9" fmla="*/ 6 h 14"/>
                    <a:gd name="T10" fmla="*/ 0 w 9"/>
                    <a:gd name="T11" fmla="*/ 4 h 14"/>
                    <a:gd name="T12" fmla="*/ 0 w 9"/>
                    <a:gd name="T13" fmla="*/ 3 h 14"/>
                    <a:gd name="T14" fmla="*/ 1 w 9"/>
                    <a:gd name="T15" fmla="*/ 1 h 14"/>
                    <a:gd name="T16" fmla="*/ 2 w 9"/>
                    <a:gd name="T17" fmla="*/ 0 h 14"/>
                    <a:gd name="T18" fmla="*/ 4 w 9"/>
                    <a:gd name="T19" fmla="*/ 0 h 14"/>
                    <a:gd name="T20" fmla="*/ 6 w 9"/>
                    <a:gd name="T21" fmla="*/ 0 h 14"/>
                    <a:gd name="T22" fmla="*/ 7 w 9"/>
                    <a:gd name="T23" fmla="*/ 1 h 14"/>
                    <a:gd name="T24" fmla="*/ 8 w 9"/>
                    <a:gd name="T25" fmla="*/ 2 h 14"/>
                    <a:gd name="T26" fmla="*/ 9 w 9"/>
                    <a:gd name="T27" fmla="*/ 4 h 14"/>
                    <a:gd name="T28" fmla="*/ 9 w 9"/>
                    <a:gd name="T29" fmla="*/ 6 h 14"/>
                    <a:gd name="T30" fmla="*/ 9 w 9"/>
                    <a:gd name="T31" fmla="*/ 8 h 14"/>
                    <a:gd name="T32" fmla="*/ 9 w 9"/>
                    <a:gd name="T33" fmla="*/ 9 h 14"/>
                    <a:gd name="T34" fmla="*/ 9 w 9"/>
                    <a:gd name="T35" fmla="*/ 11 h 14"/>
                    <a:gd name="T36" fmla="*/ 8 w 9"/>
                    <a:gd name="T37" fmla="*/ 12 h 14"/>
                    <a:gd name="T38" fmla="*/ 7 w 9"/>
                    <a:gd name="T39" fmla="*/ 13 h 14"/>
                    <a:gd name="T40" fmla="*/ 6 w 9"/>
                    <a:gd name="T41" fmla="*/ 14 h 14"/>
                    <a:gd name="T42" fmla="*/ 4 w 9"/>
                    <a:gd name="T43" fmla="*/ 14 h 14"/>
                    <a:gd name="T44" fmla="*/ 3 w 9"/>
                    <a:gd name="T45" fmla="*/ 14 h 14"/>
                    <a:gd name="T46" fmla="*/ 1 w 9"/>
                    <a:gd name="T47" fmla="*/ 13 h 14"/>
                    <a:gd name="T48" fmla="*/ 7 w 9"/>
                    <a:gd name="T49" fmla="*/ 7 h 14"/>
                    <a:gd name="T50" fmla="*/ 7 w 9"/>
                    <a:gd name="T51" fmla="*/ 5 h 14"/>
                    <a:gd name="T52" fmla="*/ 6 w 9"/>
                    <a:gd name="T53" fmla="*/ 3 h 14"/>
                    <a:gd name="T54" fmla="*/ 5 w 9"/>
                    <a:gd name="T55" fmla="*/ 2 h 14"/>
                    <a:gd name="T56" fmla="*/ 4 w 9"/>
                    <a:gd name="T57" fmla="*/ 2 h 14"/>
                    <a:gd name="T58" fmla="*/ 3 w 9"/>
                    <a:gd name="T59" fmla="*/ 2 h 14"/>
                    <a:gd name="T60" fmla="*/ 2 w 9"/>
                    <a:gd name="T61" fmla="*/ 3 h 14"/>
                    <a:gd name="T62" fmla="*/ 2 w 9"/>
                    <a:gd name="T63" fmla="*/ 5 h 14"/>
                    <a:gd name="T64" fmla="*/ 1 w 9"/>
                    <a:gd name="T65" fmla="*/ 6 h 14"/>
                    <a:gd name="T66" fmla="*/ 1 w 9"/>
                    <a:gd name="T67" fmla="*/ 7 h 14"/>
                    <a:gd name="T68" fmla="*/ 2 w 9"/>
                    <a:gd name="T69" fmla="*/ 10 h 14"/>
                    <a:gd name="T70" fmla="*/ 2 w 9"/>
                    <a:gd name="T71" fmla="*/ 11 h 14"/>
                    <a:gd name="T72" fmla="*/ 3 w 9"/>
                    <a:gd name="T73" fmla="*/ 12 h 14"/>
                    <a:gd name="T74" fmla="*/ 4 w 9"/>
                    <a:gd name="T75" fmla="*/ 12 h 14"/>
                    <a:gd name="T76" fmla="*/ 5 w 9"/>
                    <a:gd name="T77" fmla="*/ 12 h 14"/>
                    <a:gd name="T78" fmla="*/ 6 w 9"/>
                    <a:gd name="T79" fmla="*/ 11 h 14"/>
                    <a:gd name="T80" fmla="*/ 7 w 9"/>
                    <a:gd name="T81" fmla="*/ 10 h 14"/>
                    <a:gd name="T82" fmla="*/ 7 w 9"/>
                    <a:gd name="T83" fmla="*/ 8 h 14"/>
                    <a:gd name="T84" fmla="*/ 7 w 9"/>
                    <a:gd name="T85"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 h="14">
                      <a:moveTo>
                        <a:pt x="1" y="13"/>
                      </a:moveTo>
                      <a:cubicBezTo>
                        <a:pt x="1" y="13"/>
                        <a:pt x="1" y="12"/>
                        <a:pt x="0" y="12"/>
                      </a:cubicBezTo>
                      <a:cubicBezTo>
                        <a:pt x="0" y="11"/>
                        <a:pt x="0" y="11"/>
                        <a:pt x="0" y="10"/>
                      </a:cubicBezTo>
                      <a:cubicBezTo>
                        <a:pt x="0" y="9"/>
                        <a:pt x="0" y="9"/>
                        <a:pt x="0" y="8"/>
                      </a:cubicBezTo>
                      <a:cubicBezTo>
                        <a:pt x="0" y="7"/>
                        <a:pt x="0" y="6"/>
                        <a:pt x="0" y="6"/>
                      </a:cubicBezTo>
                      <a:cubicBezTo>
                        <a:pt x="0" y="6"/>
                        <a:pt x="0" y="5"/>
                        <a:pt x="0" y="4"/>
                      </a:cubicBezTo>
                      <a:cubicBezTo>
                        <a:pt x="0" y="4"/>
                        <a:pt x="0" y="3"/>
                        <a:pt x="0" y="3"/>
                      </a:cubicBezTo>
                      <a:cubicBezTo>
                        <a:pt x="1" y="2"/>
                        <a:pt x="1" y="2"/>
                        <a:pt x="1" y="1"/>
                      </a:cubicBezTo>
                      <a:cubicBezTo>
                        <a:pt x="1" y="1"/>
                        <a:pt x="2" y="1"/>
                        <a:pt x="2" y="0"/>
                      </a:cubicBezTo>
                      <a:cubicBezTo>
                        <a:pt x="3" y="0"/>
                        <a:pt x="4" y="0"/>
                        <a:pt x="4" y="0"/>
                      </a:cubicBezTo>
                      <a:cubicBezTo>
                        <a:pt x="5" y="0"/>
                        <a:pt x="5" y="0"/>
                        <a:pt x="6" y="0"/>
                      </a:cubicBezTo>
                      <a:cubicBezTo>
                        <a:pt x="6" y="0"/>
                        <a:pt x="7" y="1"/>
                        <a:pt x="7" y="1"/>
                      </a:cubicBezTo>
                      <a:cubicBezTo>
                        <a:pt x="7" y="1"/>
                        <a:pt x="8" y="2"/>
                        <a:pt x="8" y="2"/>
                      </a:cubicBezTo>
                      <a:cubicBezTo>
                        <a:pt x="8" y="3"/>
                        <a:pt x="9" y="3"/>
                        <a:pt x="9" y="4"/>
                      </a:cubicBezTo>
                      <a:cubicBezTo>
                        <a:pt x="9" y="5"/>
                        <a:pt x="9" y="5"/>
                        <a:pt x="9" y="6"/>
                      </a:cubicBezTo>
                      <a:cubicBezTo>
                        <a:pt x="9" y="6"/>
                        <a:pt x="9" y="7"/>
                        <a:pt x="9" y="8"/>
                      </a:cubicBezTo>
                      <a:cubicBezTo>
                        <a:pt x="9" y="8"/>
                        <a:pt x="9" y="9"/>
                        <a:pt x="9" y="9"/>
                      </a:cubicBezTo>
                      <a:cubicBezTo>
                        <a:pt x="9" y="10"/>
                        <a:pt x="9" y="10"/>
                        <a:pt x="9" y="11"/>
                      </a:cubicBezTo>
                      <a:cubicBezTo>
                        <a:pt x="8" y="11"/>
                        <a:pt x="8" y="12"/>
                        <a:pt x="8" y="12"/>
                      </a:cubicBezTo>
                      <a:cubicBezTo>
                        <a:pt x="8" y="13"/>
                        <a:pt x="7" y="13"/>
                        <a:pt x="7" y="13"/>
                      </a:cubicBezTo>
                      <a:cubicBezTo>
                        <a:pt x="7" y="14"/>
                        <a:pt x="6" y="14"/>
                        <a:pt x="6" y="14"/>
                      </a:cubicBezTo>
                      <a:cubicBezTo>
                        <a:pt x="5" y="14"/>
                        <a:pt x="5" y="14"/>
                        <a:pt x="4" y="14"/>
                      </a:cubicBezTo>
                      <a:cubicBezTo>
                        <a:pt x="4" y="14"/>
                        <a:pt x="3" y="14"/>
                        <a:pt x="3" y="14"/>
                      </a:cubicBezTo>
                      <a:cubicBezTo>
                        <a:pt x="2" y="14"/>
                        <a:pt x="1" y="13"/>
                        <a:pt x="1" y="13"/>
                      </a:cubicBezTo>
                      <a:close/>
                      <a:moveTo>
                        <a:pt x="7" y="7"/>
                      </a:moveTo>
                      <a:cubicBezTo>
                        <a:pt x="7" y="6"/>
                        <a:pt x="7" y="5"/>
                        <a:pt x="7" y="5"/>
                      </a:cubicBezTo>
                      <a:cubicBezTo>
                        <a:pt x="7" y="4"/>
                        <a:pt x="7" y="4"/>
                        <a:pt x="6" y="3"/>
                      </a:cubicBezTo>
                      <a:cubicBezTo>
                        <a:pt x="6" y="3"/>
                        <a:pt x="6" y="3"/>
                        <a:pt x="5" y="2"/>
                      </a:cubicBezTo>
                      <a:cubicBezTo>
                        <a:pt x="5" y="2"/>
                        <a:pt x="5" y="2"/>
                        <a:pt x="4" y="2"/>
                      </a:cubicBezTo>
                      <a:cubicBezTo>
                        <a:pt x="4" y="2"/>
                        <a:pt x="3" y="2"/>
                        <a:pt x="3" y="2"/>
                      </a:cubicBezTo>
                      <a:cubicBezTo>
                        <a:pt x="3" y="3"/>
                        <a:pt x="2" y="3"/>
                        <a:pt x="2" y="3"/>
                      </a:cubicBezTo>
                      <a:cubicBezTo>
                        <a:pt x="2" y="4"/>
                        <a:pt x="2" y="4"/>
                        <a:pt x="2" y="5"/>
                      </a:cubicBezTo>
                      <a:cubicBezTo>
                        <a:pt x="2" y="5"/>
                        <a:pt x="1" y="6"/>
                        <a:pt x="1" y="6"/>
                      </a:cubicBezTo>
                      <a:cubicBezTo>
                        <a:pt x="1" y="6"/>
                        <a:pt x="1" y="7"/>
                        <a:pt x="1" y="7"/>
                      </a:cubicBezTo>
                      <a:cubicBezTo>
                        <a:pt x="1" y="8"/>
                        <a:pt x="1" y="9"/>
                        <a:pt x="2" y="10"/>
                      </a:cubicBezTo>
                      <a:cubicBezTo>
                        <a:pt x="2" y="10"/>
                        <a:pt x="2" y="11"/>
                        <a:pt x="2" y="11"/>
                      </a:cubicBezTo>
                      <a:cubicBezTo>
                        <a:pt x="2" y="12"/>
                        <a:pt x="3" y="12"/>
                        <a:pt x="3" y="12"/>
                      </a:cubicBezTo>
                      <a:cubicBezTo>
                        <a:pt x="3" y="12"/>
                        <a:pt x="4" y="12"/>
                        <a:pt x="4" y="12"/>
                      </a:cubicBezTo>
                      <a:cubicBezTo>
                        <a:pt x="5" y="12"/>
                        <a:pt x="5" y="12"/>
                        <a:pt x="5" y="12"/>
                      </a:cubicBezTo>
                      <a:cubicBezTo>
                        <a:pt x="6" y="12"/>
                        <a:pt x="6" y="12"/>
                        <a:pt x="6" y="11"/>
                      </a:cubicBezTo>
                      <a:cubicBezTo>
                        <a:pt x="7" y="11"/>
                        <a:pt x="7" y="10"/>
                        <a:pt x="7" y="10"/>
                      </a:cubicBezTo>
                      <a:cubicBezTo>
                        <a:pt x="7" y="9"/>
                        <a:pt x="7" y="8"/>
                        <a:pt x="7" y="8"/>
                      </a:cubicBezTo>
                      <a:cubicBezTo>
                        <a:pt x="7" y="8"/>
                        <a:pt x="7" y="7"/>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1" name="işḷïḍè">
                <a:extLst>
                  <a:ext uri="{FF2B5EF4-FFF2-40B4-BE49-F238E27FC236}">
                    <a16:creationId xmlns:a16="http://schemas.microsoft.com/office/drawing/2014/main" id="{F3478D28-854E-4EC6-8309-C7D7525567BD}"/>
                  </a:ext>
                </a:extLst>
              </p:cNvPr>
              <p:cNvGrpSpPr/>
              <p:nvPr/>
            </p:nvGrpSpPr>
            <p:grpSpPr>
              <a:xfrm>
                <a:off x="5156287" y="2481344"/>
                <a:ext cx="4169014" cy="1469307"/>
                <a:chOff x="5722938" y="3046413"/>
                <a:chExt cx="1662113" cy="585788"/>
              </a:xfrm>
              <a:grpFill/>
            </p:grpSpPr>
            <p:sp>
              <p:nvSpPr>
                <p:cNvPr id="101" name="ísḷíḋe">
                  <a:extLst>
                    <a:ext uri="{FF2B5EF4-FFF2-40B4-BE49-F238E27FC236}">
                      <a16:creationId xmlns:a16="http://schemas.microsoft.com/office/drawing/2014/main" id="{B1C94FCC-D011-4093-BB5A-5A192C68BAB0}"/>
                    </a:ext>
                  </a:extLst>
                </p:cNvPr>
                <p:cNvSpPr/>
                <p:nvPr/>
              </p:nvSpPr>
              <p:spPr bwMode="auto">
                <a:xfrm>
                  <a:off x="7088188" y="3046413"/>
                  <a:ext cx="296863" cy="561975"/>
                </a:xfrm>
                <a:custGeom>
                  <a:avLst/>
                  <a:gdLst>
                    <a:gd name="T0" fmla="*/ 19 w 90"/>
                    <a:gd name="T1" fmla="*/ 151 h 169"/>
                    <a:gd name="T2" fmla="*/ 55 w 90"/>
                    <a:gd name="T3" fmla="*/ 133 h 169"/>
                    <a:gd name="T4" fmla="*/ 43 w 90"/>
                    <a:gd name="T5" fmla="*/ 157 h 169"/>
                    <a:gd name="T6" fmla="*/ 19 w 90"/>
                    <a:gd name="T7" fmla="*/ 151 h 169"/>
                    <a:gd name="T8" fmla="*/ 2 w 90"/>
                    <a:gd name="T9" fmla="*/ 39 h 169"/>
                    <a:gd name="T10" fmla="*/ 3 w 90"/>
                    <a:gd name="T11" fmla="*/ 56 h 169"/>
                    <a:gd name="T12" fmla="*/ 34 w 90"/>
                    <a:gd name="T13" fmla="*/ 32 h 169"/>
                    <a:gd name="T14" fmla="*/ 38 w 90"/>
                    <a:gd name="T15" fmla="*/ 35 h 169"/>
                    <a:gd name="T16" fmla="*/ 47 w 90"/>
                    <a:gd name="T17" fmla="*/ 26 h 169"/>
                    <a:gd name="T18" fmla="*/ 58 w 90"/>
                    <a:gd name="T19" fmla="*/ 16 h 169"/>
                    <a:gd name="T20" fmla="*/ 9 w 90"/>
                    <a:gd name="T21" fmla="*/ 90 h 169"/>
                    <a:gd name="T22" fmla="*/ 9 w 90"/>
                    <a:gd name="T23" fmla="*/ 101 h 169"/>
                    <a:gd name="T24" fmla="*/ 31 w 90"/>
                    <a:gd name="T25" fmla="*/ 89 h 169"/>
                    <a:gd name="T26" fmla="*/ 26 w 90"/>
                    <a:gd name="T27" fmla="*/ 107 h 169"/>
                    <a:gd name="T28" fmla="*/ 30 w 90"/>
                    <a:gd name="T29" fmla="*/ 113 h 169"/>
                    <a:gd name="T30" fmla="*/ 53 w 90"/>
                    <a:gd name="T31" fmla="*/ 118 h 169"/>
                    <a:gd name="T32" fmla="*/ 2 w 90"/>
                    <a:gd name="T33" fmla="*/ 145 h 169"/>
                    <a:gd name="T34" fmla="*/ 48 w 90"/>
                    <a:gd name="T35" fmla="*/ 169 h 169"/>
                    <a:gd name="T36" fmla="*/ 64 w 90"/>
                    <a:gd name="T37" fmla="*/ 130 h 169"/>
                    <a:gd name="T38" fmla="*/ 82 w 90"/>
                    <a:gd name="T39" fmla="*/ 137 h 169"/>
                    <a:gd name="T40" fmla="*/ 90 w 90"/>
                    <a:gd name="T41" fmla="*/ 130 h 169"/>
                    <a:gd name="T42" fmla="*/ 62 w 90"/>
                    <a:gd name="T43" fmla="*/ 119 h 169"/>
                    <a:gd name="T44" fmla="*/ 45 w 90"/>
                    <a:gd name="T45" fmla="*/ 106 h 169"/>
                    <a:gd name="T46" fmla="*/ 47 w 90"/>
                    <a:gd name="T47" fmla="*/ 77 h 169"/>
                    <a:gd name="T48" fmla="*/ 25 w 90"/>
                    <a:gd name="T49" fmla="*/ 82 h 169"/>
                    <a:gd name="T50" fmla="*/ 71 w 90"/>
                    <a:gd name="T51" fmla="*/ 16 h 169"/>
                    <a:gd name="T52" fmla="*/ 59 w 90"/>
                    <a:gd name="T53" fmla="*/ 7 h 169"/>
                    <a:gd name="T54" fmla="*/ 41 w 90"/>
                    <a:gd name="T55" fmla="*/ 21 h 169"/>
                    <a:gd name="T56" fmla="*/ 30 w 90"/>
                    <a:gd name="T57" fmla="*/ 28 h 169"/>
                    <a:gd name="T58" fmla="*/ 17 w 90"/>
                    <a:gd name="T59" fmla="*/ 43 h 169"/>
                    <a:gd name="T60" fmla="*/ 2 w 90"/>
                    <a:gd name="T61" fmla="*/ 3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0" h="169">
                      <a:moveTo>
                        <a:pt x="19" y="151"/>
                      </a:moveTo>
                      <a:cubicBezTo>
                        <a:pt x="19" y="151"/>
                        <a:pt x="41" y="128"/>
                        <a:pt x="55" y="133"/>
                      </a:cubicBezTo>
                      <a:cubicBezTo>
                        <a:pt x="55" y="133"/>
                        <a:pt x="62" y="158"/>
                        <a:pt x="43" y="157"/>
                      </a:cubicBezTo>
                      <a:cubicBezTo>
                        <a:pt x="23" y="155"/>
                        <a:pt x="19" y="151"/>
                        <a:pt x="19" y="151"/>
                      </a:cubicBezTo>
                      <a:close/>
                      <a:moveTo>
                        <a:pt x="2" y="39"/>
                      </a:moveTo>
                      <a:cubicBezTo>
                        <a:pt x="0" y="46"/>
                        <a:pt x="3" y="56"/>
                        <a:pt x="3" y="56"/>
                      </a:cubicBezTo>
                      <a:cubicBezTo>
                        <a:pt x="6" y="75"/>
                        <a:pt x="34" y="32"/>
                        <a:pt x="34" y="32"/>
                      </a:cubicBezTo>
                      <a:cubicBezTo>
                        <a:pt x="35" y="35"/>
                        <a:pt x="38" y="35"/>
                        <a:pt x="38" y="35"/>
                      </a:cubicBezTo>
                      <a:cubicBezTo>
                        <a:pt x="52" y="37"/>
                        <a:pt x="47" y="26"/>
                        <a:pt x="47" y="26"/>
                      </a:cubicBezTo>
                      <a:cubicBezTo>
                        <a:pt x="49" y="21"/>
                        <a:pt x="58" y="16"/>
                        <a:pt x="58" y="16"/>
                      </a:cubicBezTo>
                      <a:cubicBezTo>
                        <a:pt x="44" y="53"/>
                        <a:pt x="9" y="90"/>
                        <a:pt x="9" y="90"/>
                      </a:cubicBezTo>
                      <a:cubicBezTo>
                        <a:pt x="9" y="101"/>
                        <a:pt x="9" y="101"/>
                        <a:pt x="9" y="101"/>
                      </a:cubicBezTo>
                      <a:cubicBezTo>
                        <a:pt x="12" y="114"/>
                        <a:pt x="31" y="89"/>
                        <a:pt x="31" y="89"/>
                      </a:cubicBezTo>
                      <a:cubicBezTo>
                        <a:pt x="26" y="107"/>
                        <a:pt x="26" y="107"/>
                        <a:pt x="26" y="107"/>
                      </a:cubicBezTo>
                      <a:cubicBezTo>
                        <a:pt x="24" y="115"/>
                        <a:pt x="30" y="113"/>
                        <a:pt x="30" y="113"/>
                      </a:cubicBezTo>
                      <a:cubicBezTo>
                        <a:pt x="53" y="112"/>
                        <a:pt x="53" y="118"/>
                        <a:pt x="53" y="118"/>
                      </a:cubicBezTo>
                      <a:cubicBezTo>
                        <a:pt x="12" y="121"/>
                        <a:pt x="2" y="145"/>
                        <a:pt x="2" y="145"/>
                      </a:cubicBezTo>
                      <a:cubicBezTo>
                        <a:pt x="6" y="156"/>
                        <a:pt x="25" y="161"/>
                        <a:pt x="48" y="169"/>
                      </a:cubicBezTo>
                      <a:cubicBezTo>
                        <a:pt x="71" y="168"/>
                        <a:pt x="64" y="130"/>
                        <a:pt x="64" y="130"/>
                      </a:cubicBezTo>
                      <a:cubicBezTo>
                        <a:pt x="79" y="129"/>
                        <a:pt x="82" y="137"/>
                        <a:pt x="82" y="137"/>
                      </a:cubicBezTo>
                      <a:cubicBezTo>
                        <a:pt x="90" y="130"/>
                        <a:pt x="90" y="130"/>
                        <a:pt x="90" y="130"/>
                      </a:cubicBezTo>
                      <a:cubicBezTo>
                        <a:pt x="79" y="115"/>
                        <a:pt x="62" y="119"/>
                        <a:pt x="62" y="119"/>
                      </a:cubicBezTo>
                      <a:cubicBezTo>
                        <a:pt x="60" y="107"/>
                        <a:pt x="45" y="106"/>
                        <a:pt x="45" y="106"/>
                      </a:cubicBezTo>
                      <a:cubicBezTo>
                        <a:pt x="35" y="105"/>
                        <a:pt x="44" y="92"/>
                        <a:pt x="47" y="77"/>
                      </a:cubicBezTo>
                      <a:cubicBezTo>
                        <a:pt x="47" y="64"/>
                        <a:pt x="25" y="82"/>
                        <a:pt x="25" y="82"/>
                      </a:cubicBezTo>
                      <a:cubicBezTo>
                        <a:pt x="43" y="66"/>
                        <a:pt x="66" y="31"/>
                        <a:pt x="71" y="16"/>
                      </a:cubicBezTo>
                      <a:cubicBezTo>
                        <a:pt x="75" y="0"/>
                        <a:pt x="59" y="7"/>
                        <a:pt x="59" y="7"/>
                      </a:cubicBezTo>
                      <a:cubicBezTo>
                        <a:pt x="59" y="7"/>
                        <a:pt x="42" y="20"/>
                        <a:pt x="41" y="21"/>
                      </a:cubicBezTo>
                      <a:cubicBezTo>
                        <a:pt x="32" y="21"/>
                        <a:pt x="30" y="28"/>
                        <a:pt x="30" y="28"/>
                      </a:cubicBezTo>
                      <a:cubicBezTo>
                        <a:pt x="17" y="43"/>
                        <a:pt x="17" y="43"/>
                        <a:pt x="17" y="43"/>
                      </a:cubicBezTo>
                      <a:cubicBezTo>
                        <a:pt x="7" y="54"/>
                        <a:pt x="2" y="39"/>
                        <a:pt x="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2" name="îṡļidê">
                  <a:extLst>
                    <a:ext uri="{FF2B5EF4-FFF2-40B4-BE49-F238E27FC236}">
                      <a16:creationId xmlns:a16="http://schemas.microsoft.com/office/drawing/2014/main" id="{39B06852-1543-4AC5-A741-536A33C4D4B8}"/>
                    </a:ext>
                  </a:extLst>
                </p:cNvPr>
                <p:cNvSpPr/>
                <p:nvPr/>
              </p:nvSpPr>
              <p:spPr bwMode="auto">
                <a:xfrm>
                  <a:off x="6802438" y="3471863"/>
                  <a:ext cx="63500" cy="96838"/>
                </a:xfrm>
                <a:custGeom>
                  <a:avLst/>
                  <a:gdLst>
                    <a:gd name="T0" fmla="*/ 0 w 19"/>
                    <a:gd name="T1" fmla="*/ 0 h 29"/>
                    <a:gd name="T2" fmla="*/ 1 w 19"/>
                    <a:gd name="T3" fmla="*/ 29 h 29"/>
                    <a:gd name="T4" fmla="*/ 16 w 19"/>
                    <a:gd name="T5" fmla="*/ 13 h 29"/>
                    <a:gd name="T6" fmla="*/ 0 w 19"/>
                    <a:gd name="T7" fmla="*/ 0 h 29"/>
                  </a:gdLst>
                  <a:ahLst/>
                  <a:cxnLst>
                    <a:cxn ang="0">
                      <a:pos x="T0" y="T1"/>
                    </a:cxn>
                    <a:cxn ang="0">
                      <a:pos x="T2" y="T3"/>
                    </a:cxn>
                    <a:cxn ang="0">
                      <a:pos x="T4" y="T5"/>
                    </a:cxn>
                    <a:cxn ang="0">
                      <a:pos x="T6" y="T7"/>
                    </a:cxn>
                  </a:cxnLst>
                  <a:rect l="0" t="0" r="r" b="b"/>
                  <a:pathLst>
                    <a:path w="19" h="29">
                      <a:moveTo>
                        <a:pt x="0" y="0"/>
                      </a:moveTo>
                      <a:cubicBezTo>
                        <a:pt x="0" y="0"/>
                        <a:pt x="9" y="19"/>
                        <a:pt x="1" y="29"/>
                      </a:cubicBezTo>
                      <a:cubicBezTo>
                        <a:pt x="1" y="29"/>
                        <a:pt x="13" y="27"/>
                        <a:pt x="16" y="13"/>
                      </a:cubicBezTo>
                      <a:cubicBezTo>
                        <a:pt x="19" y="0"/>
                        <a:pt x="4"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3" name="ïSľiďé">
                  <a:extLst>
                    <a:ext uri="{FF2B5EF4-FFF2-40B4-BE49-F238E27FC236}">
                      <a16:creationId xmlns:a16="http://schemas.microsoft.com/office/drawing/2014/main" id="{1E52DD06-472F-4B9D-B566-BDB24120CB0B}"/>
                    </a:ext>
                  </a:extLst>
                </p:cNvPr>
                <p:cNvSpPr/>
                <p:nvPr/>
              </p:nvSpPr>
              <p:spPr bwMode="auto">
                <a:xfrm>
                  <a:off x="6605588" y="3289301"/>
                  <a:ext cx="223838" cy="309563"/>
                </a:xfrm>
                <a:custGeom>
                  <a:avLst/>
                  <a:gdLst>
                    <a:gd name="T0" fmla="*/ 26 w 68"/>
                    <a:gd name="T1" fmla="*/ 21 h 93"/>
                    <a:gd name="T2" fmla="*/ 30 w 68"/>
                    <a:gd name="T3" fmla="*/ 28 h 93"/>
                    <a:gd name="T4" fmla="*/ 42 w 68"/>
                    <a:gd name="T5" fmla="*/ 18 h 93"/>
                    <a:gd name="T6" fmla="*/ 37 w 68"/>
                    <a:gd name="T7" fmla="*/ 9 h 93"/>
                    <a:gd name="T8" fmla="*/ 46 w 68"/>
                    <a:gd name="T9" fmla="*/ 6 h 93"/>
                    <a:gd name="T10" fmla="*/ 53 w 68"/>
                    <a:gd name="T11" fmla="*/ 12 h 93"/>
                    <a:gd name="T12" fmla="*/ 62 w 68"/>
                    <a:gd name="T13" fmla="*/ 5 h 93"/>
                    <a:gd name="T14" fmla="*/ 68 w 68"/>
                    <a:gd name="T15" fmla="*/ 10 h 93"/>
                    <a:gd name="T16" fmla="*/ 53 w 68"/>
                    <a:gd name="T17" fmla="*/ 25 h 93"/>
                    <a:gd name="T18" fmla="*/ 27 w 68"/>
                    <a:gd name="T19" fmla="*/ 71 h 93"/>
                    <a:gd name="T20" fmla="*/ 0 w 68"/>
                    <a:gd name="T21" fmla="*/ 92 h 93"/>
                    <a:gd name="T22" fmla="*/ 0 w 68"/>
                    <a:gd name="T23" fmla="*/ 89 h 93"/>
                    <a:gd name="T24" fmla="*/ 31 w 68"/>
                    <a:gd name="T25" fmla="*/ 42 h 93"/>
                    <a:gd name="T26" fmla="*/ 21 w 68"/>
                    <a:gd name="T27" fmla="*/ 23 h 93"/>
                    <a:gd name="T28" fmla="*/ 26 w 68"/>
                    <a:gd name="T29" fmla="*/ 2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93">
                      <a:moveTo>
                        <a:pt x="26" y="21"/>
                      </a:moveTo>
                      <a:cubicBezTo>
                        <a:pt x="26" y="21"/>
                        <a:pt x="21" y="36"/>
                        <a:pt x="30" y="28"/>
                      </a:cubicBezTo>
                      <a:cubicBezTo>
                        <a:pt x="42" y="18"/>
                        <a:pt x="42" y="18"/>
                        <a:pt x="42" y="18"/>
                      </a:cubicBezTo>
                      <a:cubicBezTo>
                        <a:pt x="37" y="9"/>
                        <a:pt x="37" y="9"/>
                        <a:pt x="37" y="9"/>
                      </a:cubicBezTo>
                      <a:cubicBezTo>
                        <a:pt x="37" y="9"/>
                        <a:pt x="38" y="0"/>
                        <a:pt x="46" y="6"/>
                      </a:cubicBezTo>
                      <a:cubicBezTo>
                        <a:pt x="53" y="12"/>
                        <a:pt x="53" y="12"/>
                        <a:pt x="53" y="12"/>
                      </a:cubicBezTo>
                      <a:cubicBezTo>
                        <a:pt x="62" y="5"/>
                        <a:pt x="62" y="5"/>
                        <a:pt x="62" y="5"/>
                      </a:cubicBezTo>
                      <a:cubicBezTo>
                        <a:pt x="68" y="10"/>
                        <a:pt x="68" y="10"/>
                        <a:pt x="68" y="10"/>
                      </a:cubicBezTo>
                      <a:cubicBezTo>
                        <a:pt x="53" y="25"/>
                        <a:pt x="53" y="25"/>
                        <a:pt x="53" y="25"/>
                      </a:cubicBezTo>
                      <a:cubicBezTo>
                        <a:pt x="53" y="25"/>
                        <a:pt x="54" y="39"/>
                        <a:pt x="27" y="71"/>
                      </a:cubicBezTo>
                      <a:cubicBezTo>
                        <a:pt x="27" y="71"/>
                        <a:pt x="12" y="93"/>
                        <a:pt x="0" y="92"/>
                      </a:cubicBezTo>
                      <a:cubicBezTo>
                        <a:pt x="0" y="89"/>
                        <a:pt x="0" y="89"/>
                        <a:pt x="0" y="89"/>
                      </a:cubicBezTo>
                      <a:cubicBezTo>
                        <a:pt x="0" y="89"/>
                        <a:pt x="17" y="83"/>
                        <a:pt x="31" y="42"/>
                      </a:cubicBezTo>
                      <a:cubicBezTo>
                        <a:pt x="31" y="42"/>
                        <a:pt x="13" y="49"/>
                        <a:pt x="21" y="23"/>
                      </a:cubicBezTo>
                      <a:cubicBezTo>
                        <a:pt x="21" y="23"/>
                        <a:pt x="22" y="16"/>
                        <a:pt x="26"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4" name="ïṥļïdê">
                  <a:extLst>
                    <a:ext uri="{FF2B5EF4-FFF2-40B4-BE49-F238E27FC236}">
                      <a16:creationId xmlns:a16="http://schemas.microsoft.com/office/drawing/2014/main" id="{1C7D37EA-530B-4E47-B55E-E7750FD26930}"/>
                    </a:ext>
                  </a:extLst>
                </p:cNvPr>
                <p:cNvSpPr/>
                <p:nvPr/>
              </p:nvSpPr>
              <p:spPr bwMode="auto">
                <a:xfrm>
                  <a:off x="6334125" y="3495676"/>
                  <a:ext cx="79375" cy="76200"/>
                </a:xfrm>
                <a:custGeom>
                  <a:avLst/>
                  <a:gdLst>
                    <a:gd name="T0" fmla="*/ 0 w 24"/>
                    <a:gd name="T1" fmla="*/ 4 h 23"/>
                    <a:gd name="T2" fmla="*/ 21 w 24"/>
                    <a:gd name="T3" fmla="*/ 19 h 23"/>
                    <a:gd name="T4" fmla="*/ 18 w 24"/>
                    <a:gd name="T5" fmla="*/ 23 h 23"/>
                    <a:gd name="T6" fmla="*/ 0 w 24"/>
                    <a:gd name="T7" fmla="*/ 4 h 23"/>
                  </a:gdLst>
                  <a:ahLst/>
                  <a:cxnLst>
                    <a:cxn ang="0">
                      <a:pos x="T0" y="T1"/>
                    </a:cxn>
                    <a:cxn ang="0">
                      <a:pos x="T2" y="T3"/>
                    </a:cxn>
                    <a:cxn ang="0">
                      <a:pos x="T4" y="T5"/>
                    </a:cxn>
                    <a:cxn ang="0">
                      <a:pos x="T6" y="T7"/>
                    </a:cxn>
                  </a:cxnLst>
                  <a:rect l="0" t="0" r="r" b="b"/>
                  <a:pathLst>
                    <a:path w="24" h="23">
                      <a:moveTo>
                        <a:pt x="0" y="4"/>
                      </a:moveTo>
                      <a:cubicBezTo>
                        <a:pt x="0" y="4"/>
                        <a:pt x="24" y="0"/>
                        <a:pt x="21" y="19"/>
                      </a:cubicBezTo>
                      <a:cubicBezTo>
                        <a:pt x="18" y="23"/>
                        <a:pt x="18" y="23"/>
                        <a:pt x="18" y="23"/>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5" name="işľiḋe">
                  <a:extLst>
                    <a:ext uri="{FF2B5EF4-FFF2-40B4-BE49-F238E27FC236}">
                      <a16:creationId xmlns:a16="http://schemas.microsoft.com/office/drawing/2014/main" id="{2B1AF624-D95B-4D7D-825D-78A45EFB7DE6}"/>
                    </a:ext>
                  </a:extLst>
                </p:cNvPr>
                <p:cNvSpPr/>
                <p:nvPr/>
              </p:nvSpPr>
              <p:spPr bwMode="auto">
                <a:xfrm>
                  <a:off x="6194425" y="3171826"/>
                  <a:ext cx="225425" cy="460375"/>
                </a:xfrm>
                <a:custGeom>
                  <a:avLst/>
                  <a:gdLst>
                    <a:gd name="T0" fmla="*/ 3 w 68"/>
                    <a:gd name="T1" fmla="*/ 55 h 138"/>
                    <a:gd name="T2" fmla="*/ 24 w 68"/>
                    <a:gd name="T3" fmla="*/ 42 h 138"/>
                    <a:gd name="T4" fmla="*/ 38 w 68"/>
                    <a:gd name="T5" fmla="*/ 1 h 138"/>
                    <a:gd name="T6" fmla="*/ 44 w 68"/>
                    <a:gd name="T7" fmla="*/ 16 h 138"/>
                    <a:gd name="T8" fmla="*/ 37 w 68"/>
                    <a:gd name="T9" fmla="*/ 34 h 138"/>
                    <a:gd name="T10" fmla="*/ 55 w 68"/>
                    <a:gd name="T11" fmla="*/ 12 h 138"/>
                    <a:gd name="T12" fmla="*/ 58 w 68"/>
                    <a:gd name="T13" fmla="*/ 32 h 138"/>
                    <a:gd name="T14" fmla="*/ 24 w 68"/>
                    <a:gd name="T15" fmla="*/ 62 h 138"/>
                    <a:gd name="T16" fmla="*/ 18 w 68"/>
                    <a:gd name="T17" fmla="*/ 92 h 138"/>
                    <a:gd name="T18" fmla="*/ 27 w 68"/>
                    <a:gd name="T19" fmla="*/ 83 h 138"/>
                    <a:gd name="T20" fmla="*/ 34 w 68"/>
                    <a:gd name="T21" fmla="*/ 56 h 138"/>
                    <a:gd name="T22" fmla="*/ 47 w 68"/>
                    <a:gd name="T23" fmla="*/ 76 h 138"/>
                    <a:gd name="T24" fmla="*/ 39 w 68"/>
                    <a:gd name="T25" fmla="*/ 87 h 138"/>
                    <a:gd name="T26" fmla="*/ 40 w 68"/>
                    <a:gd name="T27" fmla="*/ 132 h 138"/>
                    <a:gd name="T28" fmla="*/ 22 w 68"/>
                    <a:gd name="T29" fmla="*/ 120 h 138"/>
                    <a:gd name="T30" fmla="*/ 12 w 68"/>
                    <a:gd name="T31" fmla="*/ 138 h 138"/>
                    <a:gd name="T32" fmla="*/ 2 w 68"/>
                    <a:gd name="T33" fmla="*/ 127 h 138"/>
                    <a:gd name="T34" fmla="*/ 27 w 68"/>
                    <a:gd name="T35" fmla="*/ 102 h 138"/>
                    <a:gd name="T36" fmla="*/ 26 w 68"/>
                    <a:gd name="T37" fmla="*/ 95 h 138"/>
                    <a:gd name="T38" fmla="*/ 15 w 68"/>
                    <a:gd name="T39" fmla="*/ 106 h 138"/>
                    <a:gd name="T40" fmla="*/ 5 w 68"/>
                    <a:gd name="T41" fmla="*/ 98 h 138"/>
                    <a:gd name="T42" fmla="*/ 16 w 68"/>
                    <a:gd name="T43" fmla="*/ 67 h 138"/>
                    <a:gd name="T44" fmla="*/ 3 w 68"/>
                    <a:gd name="T45" fmla="*/ 5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138">
                      <a:moveTo>
                        <a:pt x="3" y="55"/>
                      </a:moveTo>
                      <a:cubicBezTo>
                        <a:pt x="3" y="55"/>
                        <a:pt x="17" y="58"/>
                        <a:pt x="24" y="42"/>
                      </a:cubicBezTo>
                      <a:cubicBezTo>
                        <a:pt x="24" y="42"/>
                        <a:pt x="38" y="9"/>
                        <a:pt x="38" y="1"/>
                      </a:cubicBezTo>
                      <a:cubicBezTo>
                        <a:pt x="38" y="1"/>
                        <a:pt x="46" y="0"/>
                        <a:pt x="44" y="16"/>
                      </a:cubicBezTo>
                      <a:cubicBezTo>
                        <a:pt x="37" y="34"/>
                        <a:pt x="37" y="34"/>
                        <a:pt x="37" y="34"/>
                      </a:cubicBezTo>
                      <a:cubicBezTo>
                        <a:pt x="37" y="34"/>
                        <a:pt x="55" y="23"/>
                        <a:pt x="55" y="12"/>
                      </a:cubicBezTo>
                      <a:cubicBezTo>
                        <a:pt x="55" y="12"/>
                        <a:pt x="68" y="10"/>
                        <a:pt x="58" y="32"/>
                      </a:cubicBezTo>
                      <a:cubicBezTo>
                        <a:pt x="24" y="62"/>
                        <a:pt x="24" y="62"/>
                        <a:pt x="24" y="62"/>
                      </a:cubicBezTo>
                      <a:cubicBezTo>
                        <a:pt x="18" y="92"/>
                        <a:pt x="18" y="92"/>
                        <a:pt x="18" y="92"/>
                      </a:cubicBezTo>
                      <a:cubicBezTo>
                        <a:pt x="27" y="83"/>
                        <a:pt x="27" y="83"/>
                        <a:pt x="27" y="83"/>
                      </a:cubicBezTo>
                      <a:cubicBezTo>
                        <a:pt x="27" y="83"/>
                        <a:pt x="27" y="61"/>
                        <a:pt x="34" y="56"/>
                      </a:cubicBezTo>
                      <a:cubicBezTo>
                        <a:pt x="34" y="56"/>
                        <a:pt x="50" y="55"/>
                        <a:pt x="47" y="76"/>
                      </a:cubicBezTo>
                      <a:cubicBezTo>
                        <a:pt x="47" y="76"/>
                        <a:pt x="42" y="83"/>
                        <a:pt x="39" y="87"/>
                      </a:cubicBezTo>
                      <a:cubicBezTo>
                        <a:pt x="40" y="132"/>
                        <a:pt x="40" y="132"/>
                        <a:pt x="40" y="132"/>
                      </a:cubicBezTo>
                      <a:cubicBezTo>
                        <a:pt x="22" y="120"/>
                        <a:pt x="22" y="120"/>
                        <a:pt x="22" y="120"/>
                      </a:cubicBezTo>
                      <a:cubicBezTo>
                        <a:pt x="12" y="138"/>
                        <a:pt x="12" y="138"/>
                        <a:pt x="12" y="138"/>
                      </a:cubicBezTo>
                      <a:cubicBezTo>
                        <a:pt x="2" y="127"/>
                        <a:pt x="2" y="127"/>
                        <a:pt x="2" y="127"/>
                      </a:cubicBezTo>
                      <a:cubicBezTo>
                        <a:pt x="2" y="127"/>
                        <a:pt x="25" y="114"/>
                        <a:pt x="27" y="102"/>
                      </a:cubicBezTo>
                      <a:cubicBezTo>
                        <a:pt x="26" y="95"/>
                        <a:pt x="26" y="95"/>
                        <a:pt x="26" y="95"/>
                      </a:cubicBezTo>
                      <a:cubicBezTo>
                        <a:pt x="15" y="106"/>
                        <a:pt x="15" y="106"/>
                        <a:pt x="15" y="106"/>
                      </a:cubicBezTo>
                      <a:cubicBezTo>
                        <a:pt x="5" y="98"/>
                        <a:pt x="5" y="98"/>
                        <a:pt x="5" y="98"/>
                      </a:cubicBezTo>
                      <a:cubicBezTo>
                        <a:pt x="16" y="67"/>
                        <a:pt x="16" y="67"/>
                        <a:pt x="16" y="67"/>
                      </a:cubicBezTo>
                      <a:cubicBezTo>
                        <a:pt x="16" y="67"/>
                        <a:pt x="0" y="60"/>
                        <a:pt x="3"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06" name="îṡľíde">
                  <a:extLst>
                    <a:ext uri="{FF2B5EF4-FFF2-40B4-BE49-F238E27FC236}">
                      <a16:creationId xmlns:a16="http://schemas.microsoft.com/office/drawing/2014/main" id="{A45632C8-BDA6-4CA2-83DE-69BF51BA22B3}"/>
                    </a:ext>
                  </a:extLst>
                </p:cNvPr>
                <p:cNvSpPr/>
                <p:nvPr/>
              </p:nvSpPr>
              <p:spPr bwMode="auto">
                <a:xfrm>
                  <a:off x="5946775" y="3398838"/>
                  <a:ext cx="96838" cy="100013"/>
                </a:xfrm>
                <a:custGeom>
                  <a:avLst/>
                  <a:gdLst>
                    <a:gd name="T0" fmla="*/ 0 w 29"/>
                    <a:gd name="T1" fmla="*/ 30 h 30"/>
                    <a:gd name="T2" fmla="*/ 14 w 29"/>
                    <a:gd name="T3" fmla="*/ 0 h 30"/>
                    <a:gd name="T4" fmla="*/ 29 w 29"/>
                    <a:gd name="T5" fmla="*/ 14 h 30"/>
                    <a:gd name="T6" fmla="*/ 0 w 29"/>
                    <a:gd name="T7" fmla="*/ 30 h 30"/>
                  </a:gdLst>
                  <a:ahLst/>
                  <a:cxnLst>
                    <a:cxn ang="0">
                      <a:pos x="T0" y="T1"/>
                    </a:cxn>
                    <a:cxn ang="0">
                      <a:pos x="T2" y="T3"/>
                    </a:cxn>
                    <a:cxn ang="0">
                      <a:pos x="T4" y="T5"/>
                    </a:cxn>
                    <a:cxn ang="0">
                      <a:pos x="T6" y="T7"/>
                    </a:cxn>
                  </a:cxnLst>
                  <a:rect l="0" t="0" r="r" b="b"/>
                  <a:pathLst>
                    <a:path w="29" h="30">
                      <a:moveTo>
                        <a:pt x="0" y="30"/>
                      </a:moveTo>
                      <a:cubicBezTo>
                        <a:pt x="14" y="0"/>
                        <a:pt x="14" y="0"/>
                        <a:pt x="14" y="0"/>
                      </a:cubicBezTo>
                      <a:cubicBezTo>
                        <a:pt x="29" y="14"/>
                        <a:pt x="29" y="14"/>
                        <a:pt x="29" y="14"/>
                      </a:cubicBezTo>
                      <a:cubicBezTo>
                        <a:pt x="29" y="14"/>
                        <a:pt x="9" y="29"/>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7" name="íṧ1îdê">
                  <a:extLst>
                    <a:ext uri="{FF2B5EF4-FFF2-40B4-BE49-F238E27FC236}">
                      <a16:creationId xmlns:a16="http://schemas.microsoft.com/office/drawing/2014/main" id="{D03BBD91-DEBA-43CC-BCC0-023093B80B10}"/>
                    </a:ext>
                  </a:extLst>
                </p:cNvPr>
                <p:cNvSpPr/>
                <p:nvPr/>
              </p:nvSpPr>
              <p:spPr bwMode="auto">
                <a:xfrm>
                  <a:off x="5722938" y="3419476"/>
                  <a:ext cx="201613" cy="176213"/>
                </a:xfrm>
                <a:custGeom>
                  <a:avLst/>
                  <a:gdLst>
                    <a:gd name="T0" fmla="*/ 16 w 61"/>
                    <a:gd name="T1" fmla="*/ 38 h 53"/>
                    <a:gd name="T2" fmla="*/ 59 w 61"/>
                    <a:gd name="T3" fmla="*/ 0 h 53"/>
                    <a:gd name="T4" fmla="*/ 61 w 61"/>
                    <a:gd name="T5" fmla="*/ 4 h 53"/>
                    <a:gd name="T6" fmla="*/ 10 w 61"/>
                    <a:gd name="T7" fmla="*/ 53 h 53"/>
                    <a:gd name="T8" fmla="*/ 0 w 61"/>
                    <a:gd name="T9" fmla="*/ 41 h 53"/>
                    <a:gd name="T10" fmla="*/ 11 w 61"/>
                    <a:gd name="T11" fmla="*/ 8 h 53"/>
                    <a:gd name="T12" fmla="*/ 16 w 61"/>
                    <a:gd name="T13" fmla="*/ 38 h 53"/>
                  </a:gdLst>
                  <a:ahLst/>
                  <a:cxnLst>
                    <a:cxn ang="0">
                      <a:pos x="T0" y="T1"/>
                    </a:cxn>
                    <a:cxn ang="0">
                      <a:pos x="T2" y="T3"/>
                    </a:cxn>
                    <a:cxn ang="0">
                      <a:pos x="T4" y="T5"/>
                    </a:cxn>
                    <a:cxn ang="0">
                      <a:pos x="T6" y="T7"/>
                    </a:cxn>
                    <a:cxn ang="0">
                      <a:pos x="T8" y="T9"/>
                    </a:cxn>
                    <a:cxn ang="0">
                      <a:pos x="T10" y="T11"/>
                    </a:cxn>
                    <a:cxn ang="0">
                      <a:pos x="T12" y="T13"/>
                    </a:cxn>
                  </a:cxnLst>
                  <a:rect l="0" t="0" r="r" b="b"/>
                  <a:pathLst>
                    <a:path w="61" h="53">
                      <a:moveTo>
                        <a:pt x="16" y="38"/>
                      </a:moveTo>
                      <a:cubicBezTo>
                        <a:pt x="59" y="0"/>
                        <a:pt x="59" y="0"/>
                        <a:pt x="59" y="0"/>
                      </a:cubicBezTo>
                      <a:cubicBezTo>
                        <a:pt x="61" y="4"/>
                        <a:pt x="61" y="4"/>
                        <a:pt x="61" y="4"/>
                      </a:cubicBezTo>
                      <a:cubicBezTo>
                        <a:pt x="61" y="4"/>
                        <a:pt x="40" y="40"/>
                        <a:pt x="10" y="53"/>
                      </a:cubicBezTo>
                      <a:cubicBezTo>
                        <a:pt x="0" y="41"/>
                        <a:pt x="0" y="41"/>
                        <a:pt x="0" y="41"/>
                      </a:cubicBezTo>
                      <a:cubicBezTo>
                        <a:pt x="0" y="41"/>
                        <a:pt x="11" y="18"/>
                        <a:pt x="11" y="8"/>
                      </a:cubicBezTo>
                      <a:cubicBezTo>
                        <a:pt x="11" y="8"/>
                        <a:pt x="27" y="6"/>
                        <a:pt x="1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8" name="iṣḻîde">
                  <a:extLst>
                    <a:ext uri="{FF2B5EF4-FFF2-40B4-BE49-F238E27FC236}">
                      <a16:creationId xmlns:a16="http://schemas.microsoft.com/office/drawing/2014/main" id="{CDAD16FA-C237-4F28-9A37-4E67FC2AE647}"/>
                    </a:ext>
                  </a:extLst>
                </p:cNvPr>
                <p:cNvSpPr/>
                <p:nvPr/>
              </p:nvSpPr>
              <p:spPr bwMode="auto">
                <a:xfrm>
                  <a:off x="5870575" y="3235326"/>
                  <a:ext cx="60325" cy="177800"/>
                </a:xfrm>
                <a:custGeom>
                  <a:avLst/>
                  <a:gdLst>
                    <a:gd name="T0" fmla="*/ 0 w 18"/>
                    <a:gd name="T1" fmla="*/ 51 h 53"/>
                    <a:gd name="T2" fmla="*/ 1 w 18"/>
                    <a:gd name="T3" fmla="*/ 0 h 53"/>
                    <a:gd name="T4" fmla="*/ 15 w 18"/>
                    <a:gd name="T5" fmla="*/ 21 h 53"/>
                    <a:gd name="T6" fmla="*/ 0 w 18"/>
                    <a:gd name="T7" fmla="*/ 51 h 53"/>
                  </a:gdLst>
                  <a:ahLst/>
                  <a:cxnLst>
                    <a:cxn ang="0">
                      <a:pos x="T0" y="T1"/>
                    </a:cxn>
                    <a:cxn ang="0">
                      <a:pos x="T2" y="T3"/>
                    </a:cxn>
                    <a:cxn ang="0">
                      <a:pos x="T4" y="T5"/>
                    </a:cxn>
                    <a:cxn ang="0">
                      <a:pos x="T6" y="T7"/>
                    </a:cxn>
                  </a:cxnLst>
                  <a:rect l="0" t="0" r="r" b="b"/>
                  <a:pathLst>
                    <a:path w="18" h="53">
                      <a:moveTo>
                        <a:pt x="0" y="51"/>
                      </a:moveTo>
                      <a:cubicBezTo>
                        <a:pt x="0" y="51"/>
                        <a:pt x="8" y="16"/>
                        <a:pt x="1" y="0"/>
                      </a:cubicBezTo>
                      <a:cubicBezTo>
                        <a:pt x="1" y="0"/>
                        <a:pt x="18" y="4"/>
                        <a:pt x="15" y="21"/>
                      </a:cubicBezTo>
                      <a:cubicBezTo>
                        <a:pt x="11" y="39"/>
                        <a:pt x="11" y="53"/>
                        <a:pt x="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2" name="isliďé">
                <a:extLst>
                  <a:ext uri="{FF2B5EF4-FFF2-40B4-BE49-F238E27FC236}">
                    <a16:creationId xmlns:a16="http://schemas.microsoft.com/office/drawing/2014/main" id="{420A5652-1DE5-4732-A055-554623C20152}"/>
                  </a:ext>
                </a:extLst>
              </p:cNvPr>
              <p:cNvGrpSpPr/>
              <p:nvPr/>
            </p:nvGrpSpPr>
            <p:grpSpPr>
              <a:xfrm>
                <a:off x="5112548" y="4078071"/>
                <a:ext cx="4180976" cy="230948"/>
                <a:chOff x="5705475" y="3683001"/>
                <a:chExt cx="1666875" cy="92075"/>
              </a:xfrm>
              <a:grpFill/>
            </p:grpSpPr>
            <p:sp>
              <p:nvSpPr>
                <p:cNvPr id="83" name="íṡḻíḋé">
                  <a:extLst>
                    <a:ext uri="{FF2B5EF4-FFF2-40B4-BE49-F238E27FC236}">
                      <a16:creationId xmlns:a16="http://schemas.microsoft.com/office/drawing/2014/main" id="{930197B4-8F26-43EA-B08F-C3259BFB955D}"/>
                    </a:ext>
                  </a:extLst>
                </p:cNvPr>
                <p:cNvSpPr/>
                <p:nvPr/>
              </p:nvSpPr>
              <p:spPr bwMode="auto">
                <a:xfrm>
                  <a:off x="5705475" y="3683001"/>
                  <a:ext cx="63500" cy="92075"/>
                </a:xfrm>
                <a:custGeom>
                  <a:avLst/>
                  <a:gdLst>
                    <a:gd name="T0" fmla="*/ 19 w 19"/>
                    <a:gd name="T1" fmla="*/ 20 h 28"/>
                    <a:gd name="T2" fmla="*/ 16 w 19"/>
                    <a:gd name="T3" fmla="*/ 25 h 28"/>
                    <a:gd name="T4" fmla="*/ 9 w 19"/>
                    <a:gd name="T5" fmla="*/ 28 h 28"/>
                    <a:gd name="T6" fmla="*/ 2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9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9 w 19"/>
                    <a:gd name="T35" fmla="*/ 0 h 28"/>
                    <a:gd name="T36" fmla="*/ 16 w 19"/>
                    <a:gd name="T37" fmla="*/ 2 h 28"/>
                    <a:gd name="T38" fmla="*/ 18 w 19"/>
                    <a:gd name="T39" fmla="*/ 7 h 28"/>
                    <a:gd name="T40" fmla="*/ 14 w 19"/>
                    <a:gd name="T41" fmla="*/ 7 h 28"/>
                    <a:gd name="T42" fmla="*/ 13 w 19"/>
                    <a:gd name="T43" fmla="*/ 4 h 28"/>
                    <a:gd name="T44" fmla="*/ 9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6" y="25"/>
                      </a:cubicBezTo>
                      <a:cubicBezTo>
                        <a:pt x="15" y="27"/>
                        <a:pt x="12" y="28"/>
                        <a:pt x="9" y="28"/>
                      </a:cubicBezTo>
                      <a:cubicBezTo>
                        <a:pt x="6" y="28"/>
                        <a:pt x="4" y="27"/>
                        <a:pt x="2"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9" y="24"/>
                      </a:cubicBezTo>
                      <a:cubicBezTo>
                        <a:pt x="11" y="24"/>
                        <a:pt x="13" y="24"/>
                        <a:pt x="14" y="23"/>
                      </a:cubicBezTo>
                      <a:cubicBezTo>
                        <a:pt x="15" y="22"/>
                        <a:pt x="15" y="21"/>
                        <a:pt x="15" y="20"/>
                      </a:cubicBezTo>
                      <a:cubicBezTo>
                        <a:pt x="15" y="19"/>
                        <a:pt x="14"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9" y="0"/>
                      </a:cubicBezTo>
                      <a:cubicBezTo>
                        <a:pt x="13" y="0"/>
                        <a:pt x="15" y="0"/>
                        <a:pt x="16" y="2"/>
                      </a:cubicBezTo>
                      <a:cubicBezTo>
                        <a:pt x="17" y="4"/>
                        <a:pt x="18" y="5"/>
                        <a:pt x="18" y="7"/>
                      </a:cubicBezTo>
                      <a:cubicBezTo>
                        <a:pt x="14" y="7"/>
                        <a:pt x="14" y="7"/>
                        <a:pt x="14" y="7"/>
                      </a:cubicBezTo>
                      <a:cubicBezTo>
                        <a:pt x="14" y="6"/>
                        <a:pt x="14" y="5"/>
                        <a:pt x="13" y="4"/>
                      </a:cubicBezTo>
                      <a:cubicBezTo>
                        <a:pt x="12" y="3"/>
                        <a:pt x="11" y="3"/>
                        <a:pt x="9" y="3"/>
                      </a:cubicBezTo>
                      <a:cubicBezTo>
                        <a:pt x="8" y="3"/>
                        <a:pt x="7" y="3"/>
                        <a:pt x="6" y="4"/>
                      </a:cubicBezTo>
                      <a:cubicBezTo>
                        <a:pt x="5" y="5"/>
                        <a:pt x="5" y="5"/>
                        <a:pt x="5" y="7"/>
                      </a:cubicBezTo>
                      <a:cubicBezTo>
                        <a:pt x="5" y="8"/>
                        <a:pt x="5" y="8"/>
                        <a:pt x="6" y="9"/>
                      </a:cubicBezTo>
                      <a:cubicBezTo>
                        <a:pt x="6" y="10"/>
                        <a:pt x="8" y="11"/>
                        <a:pt x="11" y="12"/>
                      </a:cubicBezTo>
                      <a:cubicBezTo>
                        <a:pt x="13" y="13"/>
                        <a:pt x="15"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4" name="iṩḻiḋè">
                  <a:extLst>
                    <a:ext uri="{FF2B5EF4-FFF2-40B4-BE49-F238E27FC236}">
                      <a16:creationId xmlns:a16="http://schemas.microsoft.com/office/drawing/2014/main" id="{47D9B005-BBA4-4A6F-AC78-4E095F3F2A92}"/>
                    </a:ext>
                  </a:extLst>
                </p:cNvPr>
                <p:cNvSpPr/>
                <p:nvPr/>
              </p:nvSpPr>
              <p:spPr bwMode="auto">
                <a:xfrm>
                  <a:off x="5799138" y="3683001"/>
                  <a:ext cx="58738" cy="88900"/>
                </a:xfrm>
                <a:custGeom>
                  <a:avLst/>
                  <a:gdLst>
                    <a:gd name="T0" fmla="*/ 37 w 37"/>
                    <a:gd name="T1" fmla="*/ 56 h 56"/>
                    <a:gd name="T2" fmla="*/ 29 w 37"/>
                    <a:gd name="T3" fmla="*/ 56 h 56"/>
                    <a:gd name="T4" fmla="*/ 29 w 37"/>
                    <a:gd name="T5" fmla="*/ 29 h 56"/>
                    <a:gd name="T6" fmla="*/ 8 w 37"/>
                    <a:gd name="T7" fmla="*/ 29 h 56"/>
                    <a:gd name="T8" fmla="*/ 8 w 37"/>
                    <a:gd name="T9" fmla="*/ 56 h 56"/>
                    <a:gd name="T10" fmla="*/ 0 w 37"/>
                    <a:gd name="T11" fmla="*/ 56 h 56"/>
                    <a:gd name="T12" fmla="*/ 0 w 37"/>
                    <a:gd name="T13" fmla="*/ 0 h 56"/>
                    <a:gd name="T14" fmla="*/ 8 w 37"/>
                    <a:gd name="T15" fmla="*/ 0 h 56"/>
                    <a:gd name="T16" fmla="*/ 8 w 37"/>
                    <a:gd name="T17" fmla="*/ 23 h 56"/>
                    <a:gd name="T18" fmla="*/ 29 w 37"/>
                    <a:gd name="T19" fmla="*/ 23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29" y="29"/>
                      </a:lnTo>
                      <a:lnTo>
                        <a:pt x="8" y="29"/>
                      </a:lnTo>
                      <a:lnTo>
                        <a:pt x="8" y="56"/>
                      </a:lnTo>
                      <a:lnTo>
                        <a:pt x="0" y="56"/>
                      </a:lnTo>
                      <a:lnTo>
                        <a:pt x="0" y="0"/>
                      </a:lnTo>
                      <a:lnTo>
                        <a:pt x="8" y="0"/>
                      </a:lnTo>
                      <a:lnTo>
                        <a:pt x="8" y="23"/>
                      </a:lnTo>
                      <a:lnTo>
                        <a:pt x="29" y="23"/>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5" name="îṥ1íḋé">
                  <a:extLst>
                    <a:ext uri="{FF2B5EF4-FFF2-40B4-BE49-F238E27FC236}">
                      <a16:creationId xmlns:a16="http://schemas.microsoft.com/office/drawing/2014/main" id="{A601CEB2-70F3-4F2A-B10C-194FFC6F62EA}"/>
                    </a:ext>
                  </a:extLst>
                </p:cNvPr>
                <p:cNvSpPr/>
                <p:nvPr/>
              </p:nvSpPr>
              <p:spPr bwMode="auto">
                <a:xfrm>
                  <a:off x="5884863" y="3683001"/>
                  <a:ext cx="68263" cy="88900"/>
                </a:xfrm>
                <a:custGeom>
                  <a:avLst/>
                  <a:gdLst>
                    <a:gd name="T0" fmla="*/ 43 w 43"/>
                    <a:gd name="T1" fmla="*/ 56 h 56"/>
                    <a:gd name="T2" fmla="*/ 35 w 43"/>
                    <a:gd name="T3" fmla="*/ 56 h 56"/>
                    <a:gd name="T4" fmla="*/ 29 w 43"/>
                    <a:gd name="T5" fmla="*/ 40 h 56"/>
                    <a:gd name="T6" fmla="*/ 14 w 43"/>
                    <a:gd name="T7" fmla="*/ 40 h 56"/>
                    <a:gd name="T8" fmla="*/ 8 w 43"/>
                    <a:gd name="T9" fmla="*/ 56 h 56"/>
                    <a:gd name="T10" fmla="*/ 0 w 43"/>
                    <a:gd name="T11" fmla="*/ 56 h 56"/>
                    <a:gd name="T12" fmla="*/ 18 w 43"/>
                    <a:gd name="T13" fmla="*/ 0 h 56"/>
                    <a:gd name="T14" fmla="*/ 25 w 43"/>
                    <a:gd name="T15" fmla="*/ 0 h 56"/>
                    <a:gd name="T16" fmla="*/ 43 w 43"/>
                    <a:gd name="T17" fmla="*/ 56 h 56"/>
                    <a:gd name="T18" fmla="*/ 43 w 43"/>
                    <a:gd name="T19" fmla="*/ 56 h 56"/>
                    <a:gd name="T20" fmla="*/ 27 w 43"/>
                    <a:gd name="T21" fmla="*/ 33 h 56"/>
                    <a:gd name="T22" fmla="*/ 23 w 43"/>
                    <a:gd name="T23" fmla="*/ 12 h 56"/>
                    <a:gd name="T24" fmla="*/ 21 w 43"/>
                    <a:gd name="T25" fmla="*/ 12 h 56"/>
                    <a:gd name="T26" fmla="*/ 14 w 43"/>
                    <a:gd name="T27" fmla="*/ 33 h 56"/>
                    <a:gd name="T28" fmla="*/ 27 w 43"/>
                    <a:gd name="T29" fmla="*/ 3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56">
                      <a:moveTo>
                        <a:pt x="43" y="56"/>
                      </a:moveTo>
                      <a:lnTo>
                        <a:pt x="35" y="56"/>
                      </a:lnTo>
                      <a:lnTo>
                        <a:pt x="29" y="40"/>
                      </a:lnTo>
                      <a:lnTo>
                        <a:pt x="14" y="40"/>
                      </a:lnTo>
                      <a:lnTo>
                        <a:pt x="8" y="56"/>
                      </a:lnTo>
                      <a:lnTo>
                        <a:pt x="0" y="56"/>
                      </a:lnTo>
                      <a:lnTo>
                        <a:pt x="18" y="0"/>
                      </a:lnTo>
                      <a:lnTo>
                        <a:pt x="25" y="0"/>
                      </a:lnTo>
                      <a:lnTo>
                        <a:pt x="43" y="56"/>
                      </a:lnTo>
                      <a:lnTo>
                        <a:pt x="43" y="56"/>
                      </a:lnTo>
                      <a:close/>
                      <a:moveTo>
                        <a:pt x="27" y="33"/>
                      </a:moveTo>
                      <a:lnTo>
                        <a:pt x="23" y="12"/>
                      </a:lnTo>
                      <a:lnTo>
                        <a:pt x="21" y="12"/>
                      </a:lnTo>
                      <a:lnTo>
                        <a:pt x="14" y="33"/>
                      </a:lnTo>
                      <a:lnTo>
                        <a:pt x="27"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6" name="îṥḻíďe">
                  <a:extLst>
                    <a:ext uri="{FF2B5EF4-FFF2-40B4-BE49-F238E27FC236}">
                      <a16:creationId xmlns:a16="http://schemas.microsoft.com/office/drawing/2014/main" id="{5E3716D8-4B54-4C87-A0AC-1A808A9C70B5}"/>
                    </a:ext>
                  </a:extLst>
                </p:cNvPr>
                <p:cNvSpPr/>
                <p:nvPr/>
              </p:nvSpPr>
              <p:spPr bwMode="auto">
                <a:xfrm>
                  <a:off x="5976938" y="3683001"/>
                  <a:ext cx="63500" cy="88900"/>
                </a:xfrm>
                <a:custGeom>
                  <a:avLst/>
                  <a:gdLst>
                    <a:gd name="T0" fmla="*/ 40 w 40"/>
                    <a:gd name="T1" fmla="*/ 56 h 56"/>
                    <a:gd name="T2" fmla="*/ 29 w 40"/>
                    <a:gd name="T3" fmla="*/ 56 h 56"/>
                    <a:gd name="T4" fmla="*/ 10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31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10" y="14"/>
                      </a:lnTo>
                      <a:lnTo>
                        <a:pt x="8" y="14"/>
                      </a:lnTo>
                      <a:lnTo>
                        <a:pt x="8" y="56"/>
                      </a:lnTo>
                      <a:lnTo>
                        <a:pt x="0" y="56"/>
                      </a:lnTo>
                      <a:lnTo>
                        <a:pt x="0" y="0"/>
                      </a:lnTo>
                      <a:lnTo>
                        <a:pt x="10" y="0"/>
                      </a:lnTo>
                      <a:lnTo>
                        <a:pt x="31"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7" name="îṡļîḑè">
                  <a:extLst>
                    <a:ext uri="{FF2B5EF4-FFF2-40B4-BE49-F238E27FC236}">
                      <a16:creationId xmlns:a16="http://schemas.microsoft.com/office/drawing/2014/main" id="{872ACB19-80CF-4B1F-B8FF-76A723D89089}"/>
                    </a:ext>
                  </a:extLst>
                </p:cNvPr>
                <p:cNvSpPr/>
                <p:nvPr/>
              </p:nvSpPr>
              <p:spPr bwMode="auto">
                <a:xfrm>
                  <a:off x="6069013" y="3683001"/>
                  <a:ext cx="63500" cy="88900"/>
                </a:xfrm>
                <a:custGeom>
                  <a:avLst/>
                  <a:gdLst>
                    <a:gd name="T0" fmla="*/ 19 w 19"/>
                    <a:gd name="T1" fmla="*/ 14 h 27"/>
                    <a:gd name="T2" fmla="*/ 15 w 19"/>
                    <a:gd name="T3" fmla="*/ 24 h 27"/>
                    <a:gd name="T4" fmla="*/ 6 w 19"/>
                    <a:gd name="T5" fmla="*/ 27 h 27"/>
                    <a:gd name="T6" fmla="*/ 0 w 19"/>
                    <a:gd name="T7" fmla="*/ 27 h 27"/>
                    <a:gd name="T8" fmla="*/ 0 w 19"/>
                    <a:gd name="T9" fmla="*/ 0 h 27"/>
                    <a:gd name="T10" fmla="*/ 6 w 19"/>
                    <a:gd name="T11" fmla="*/ 0 h 27"/>
                    <a:gd name="T12" fmla="*/ 16 w 19"/>
                    <a:gd name="T13" fmla="*/ 3 h 27"/>
                    <a:gd name="T14" fmla="*/ 19 w 19"/>
                    <a:gd name="T15" fmla="*/ 14 h 27"/>
                    <a:gd name="T16" fmla="*/ 15 w 19"/>
                    <a:gd name="T17" fmla="*/ 14 h 27"/>
                    <a:gd name="T18" fmla="*/ 12 w 19"/>
                    <a:gd name="T19" fmla="*/ 5 h 27"/>
                    <a:gd name="T20" fmla="*/ 6 w 19"/>
                    <a:gd name="T21" fmla="*/ 3 h 27"/>
                    <a:gd name="T22" fmla="*/ 4 w 19"/>
                    <a:gd name="T23" fmla="*/ 3 h 27"/>
                    <a:gd name="T24" fmla="*/ 4 w 19"/>
                    <a:gd name="T25" fmla="*/ 24 h 27"/>
                    <a:gd name="T26" fmla="*/ 6 w 19"/>
                    <a:gd name="T27" fmla="*/ 24 h 27"/>
                    <a:gd name="T28" fmla="*/ 12 w 19"/>
                    <a:gd name="T29" fmla="*/ 22 h 27"/>
                    <a:gd name="T30" fmla="*/ 15 w 19"/>
                    <a:gd name="T31"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7">
                      <a:moveTo>
                        <a:pt x="19" y="14"/>
                      </a:moveTo>
                      <a:cubicBezTo>
                        <a:pt x="19" y="19"/>
                        <a:pt x="18" y="22"/>
                        <a:pt x="15" y="24"/>
                      </a:cubicBezTo>
                      <a:cubicBezTo>
                        <a:pt x="13" y="26"/>
                        <a:pt x="10" y="27"/>
                        <a:pt x="6" y="27"/>
                      </a:cubicBezTo>
                      <a:cubicBezTo>
                        <a:pt x="0" y="27"/>
                        <a:pt x="0" y="27"/>
                        <a:pt x="0" y="27"/>
                      </a:cubicBezTo>
                      <a:cubicBezTo>
                        <a:pt x="0" y="0"/>
                        <a:pt x="0" y="0"/>
                        <a:pt x="0" y="0"/>
                      </a:cubicBezTo>
                      <a:cubicBezTo>
                        <a:pt x="6" y="0"/>
                        <a:pt x="6" y="0"/>
                        <a:pt x="6" y="0"/>
                      </a:cubicBezTo>
                      <a:cubicBezTo>
                        <a:pt x="10" y="0"/>
                        <a:pt x="14" y="1"/>
                        <a:pt x="16" y="3"/>
                      </a:cubicBezTo>
                      <a:cubicBezTo>
                        <a:pt x="18" y="5"/>
                        <a:pt x="19" y="9"/>
                        <a:pt x="19" y="14"/>
                      </a:cubicBezTo>
                      <a:close/>
                      <a:moveTo>
                        <a:pt x="15" y="14"/>
                      </a:moveTo>
                      <a:cubicBezTo>
                        <a:pt x="15" y="10"/>
                        <a:pt x="14" y="7"/>
                        <a:pt x="12" y="5"/>
                      </a:cubicBezTo>
                      <a:cubicBezTo>
                        <a:pt x="11" y="4"/>
                        <a:pt x="9" y="3"/>
                        <a:pt x="6" y="3"/>
                      </a:cubicBezTo>
                      <a:cubicBezTo>
                        <a:pt x="4" y="3"/>
                        <a:pt x="4" y="3"/>
                        <a:pt x="4" y="3"/>
                      </a:cubicBezTo>
                      <a:cubicBezTo>
                        <a:pt x="4" y="24"/>
                        <a:pt x="4" y="24"/>
                        <a:pt x="4" y="24"/>
                      </a:cubicBezTo>
                      <a:cubicBezTo>
                        <a:pt x="6" y="24"/>
                        <a:pt x="6" y="24"/>
                        <a:pt x="6" y="24"/>
                      </a:cubicBezTo>
                      <a:cubicBezTo>
                        <a:pt x="9" y="24"/>
                        <a:pt x="11" y="23"/>
                        <a:pt x="12" y="22"/>
                      </a:cubicBezTo>
                      <a:cubicBezTo>
                        <a:pt x="14" y="20"/>
                        <a:pt x="15" y="18"/>
                        <a:pt x="1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8" name="ïṣḻíḓê">
                  <a:extLst>
                    <a:ext uri="{FF2B5EF4-FFF2-40B4-BE49-F238E27FC236}">
                      <a16:creationId xmlns:a16="http://schemas.microsoft.com/office/drawing/2014/main" id="{540EB085-C9AB-4A2B-A4BA-08E3FE82AC2A}"/>
                    </a:ext>
                  </a:extLst>
                </p:cNvPr>
                <p:cNvSpPr/>
                <p:nvPr/>
              </p:nvSpPr>
              <p:spPr bwMode="auto">
                <a:xfrm>
                  <a:off x="6157913" y="3683001"/>
                  <a:ext cx="66675" cy="92075"/>
                </a:xfrm>
                <a:custGeom>
                  <a:avLst/>
                  <a:gdLst>
                    <a:gd name="T0" fmla="*/ 20 w 20"/>
                    <a:gd name="T1" fmla="*/ 13 h 28"/>
                    <a:gd name="T2" fmla="*/ 17 w 20"/>
                    <a:gd name="T3" fmla="*/ 24 h 28"/>
                    <a:gd name="T4" fmla="*/ 10 w 20"/>
                    <a:gd name="T5" fmla="*/ 28 h 28"/>
                    <a:gd name="T6" fmla="*/ 2 w 20"/>
                    <a:gd name="T7" fmla="*/ 24 h 28"/>
                    <a:gd name="T8" fmla="*/ 0 w 20"/>
                    <a:gd name="T9" fmla="*/ 13 h 28"/>
                    <a:gd name="T10" fmla="*/ 2 w 20"/>
                    <a:gd name="T11" fmla="*/ 3 h 28"/>
                    <a:gd name="T12" fmla="*/ 10 w 20"/>
                    <a:gd name="T13" fmla="*/ 0 h 28"/>
                    <a:gd name="T14" fmla="*/ 17 w 20"/>
                    <a:gd name="T15" fmla="*/ 3 h 28"/>
                    <a:gd name="T16" fmla="*/ 20 w 20"/>
                    <a:gd name="T17" fmla="*/ 13 h 28"/>
                    <a:gd name="T18" fmla="*/ 15 w 20"/>
                    <a:gd name="T19" fmla="*/ 13 h 28"/>
                    <a:gd name="T20" fmla="*/ 14 w 20"/>
                    <a:gd name="T21" fmla="*/ 5 h 28"/>
                    <a:gd name="T22" fmla="*/ 10 w 20"/>
                    <a:gd name="T23" fmla="*/ 3 h 28"/>
                    <a:gd name="T24" fmla="*/ 6 w 20"/>
                    <a:gd name="T25" fmla="*/ 5 h 28"/>
                    <a:gd name="T26" fmla="*/ 4 w 20"/>
                    <a:gd name="T27" fmla="*/ 13 h 28"/>
                    <a:gd name="T28" fmla="*/ 6 w 20"/>
                    <a:gd name="T29" fmla="*/ 22 h 28"/>
                    <a:gd name="T30" fmla="*/ 10 w 20"/>
                    <a:gd name="T31" fmla="*/ 24 h 28"/>
                    <a:gd name="T32" fmla="*/ 14 w 20"/>
                    <a:gd name="T33" fmla="*/ 22 h 28"/>
                    <a:gd name="T34" fmla="*/ 15 w 20"/>
                    <a:gd name="T35"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20" y="13"/>
                      </a:moveTo>
                      <a:cubicBezTo>
                        <a:pt x="20" y="18"/>
                        <a:pt x="19" y="22"/>
                        <a:pt x="17" y="24"/>
                      </a:cubicBezTo>
                      <a:cubicBezTo>
                        <a:pt x="15" y="26"/>
                        <a:pt x="13" y="28"/>
                        <a:pt x="10" y="28"/>
                      </a:cubicBezTo>
                      <a:cubicBezTo>
                        <a:pt x="7" y="28"/>
                        <a:pt x="4" y="26"/>
                        <a:pt x="2" y="24"/>
                      </a:cubicBezTo>
                      <a:cubicBezTo>
                        <a:pt x="1" y="22"/>
                        <a:pt x="0" y="18"/>
                        <a:pt x="0" y="13"/>
                      </a:cubicBezTo>
                      <a:cubicBezTo>
                        <a:pt x="0" y="8"/>
                        <a:pt x="1" y="5"/>
                        <a:pt x="2" y="3"/>
                      </a:cubicBezTo>
                      <a:cubicBezTo>
                        <a:pt x="4" y="1"/>
                        <a:pt x="7" y="0"/>
                        <a:pt x="10" y="0"/>
                      </a:cubicBezTo>
                      <a:cubicBezTo>
                        <a:pt x="13" y="0"/>
                        <a:pt x="15" y="1"/>
                        <a:pt x="17" y="3"/>
                      </a:cubicBezTo>
                      <a:cubicBezTo>
                        <a:pt x="19" y="5"/>
                        <a:pt x="20" y="8"/>
                        <a:pt x="20" y="13"/>
                      </a:cubicBezTo>
                      <a:close/>
                      <a:moveTo>
                        <a:pt x="15" y="13"/>
                      </a:moveTo>
                      <a:cubicBezTo>
                        <a:pt x="15" y="9"/>
                        <a:pt x="15" y="6"/>
                        <a:pt x="14" y="5"/>
                      </a:cubicBezTo>
                      <a:cubicBezTo>
                        <a:pt x="13" y="3"/>
                        <a:pt x="11" y="3"/>
                        <a:pt x="10" y="3"/>
                      </a:cubicBezTo>
                      <a:cubicBezTo>
                        <a:pt x="8" y="3"/>
                        <a:pt x="7" y="3"/>
                        <a:pt x="6" y="5"/>
                      </a:cubicBezTo>
                      <a:cubicBezTo>
                        <a:pt x="5" y="6"/>
                        <a:pt x="4" y="9"/>
                        <a:pt x="4" y="13"/>
                      </a:cubicBezTo>
                      <a:cubicBezTo>
                        <a:pt x="4" y="18"/>
                        <a:pt x="5" y="21"/>
                        <a:pt x="6" y="22"/>
                      </a:cubicBezTo>
                      <a:cubicBezTo>
                        <a:pt x="7" y="24"/>
                        <a:pt x="8" y="24"/>
                        <a:pt x="10" y="24"/>
                      </a:cubicBezTo>
                      <a:cubicBezTo>
                        <a:pt x="11" y="24"/>
                        <a:pt x="13" y="24"/>
                        <a:pt x="14" y="22"/>
                      </a:cubicBezTo>
                      <a:cubicBezTo>
                        <a:pt x="15" y="21"/>
                        <a:pt x="15" y="18"/>
                        <a:pt x="1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9" name="íṩlîḋé">
                  <a:extLst>
                    <a:ext uri="{FF2B5EF4-FFF2-40B4-BE49-F238E27FC236}">
                      <a16:creationId xmlns:a16="http://schemas.microsoft.com/office/drawing/2014/main" id="{FCE79329-08BE-45F2-BCC8-8471196C7DAC}"/>
                    </a:ext>
                  </a:extLst>
                </p:cNvPr>
                <p:cNvSpPr/>
                <p:nvPr/>
              </p:nvSpPr>
              <p:spPr bwMode="auto">
                <a:xfrm>
                  <a:off x="6251575" y="3683001"/>
                  <a:ext cx="58738" cy="88900"/>
                </a:xfrm>
                <a:custGeom>
                  <a:avLst/>
                  <a:gdLst>
                    <a:gd name="T0" fmla="*/ 37 w 37"/>
                    <a:gd name="T1" fmla="*/ 56 h 56"/>
                    <a:gd name="T2" fmla="*/ 29 w 37"/>
                    <a:gd name="T3" fmla="*/ 56 h 56"/>
                    <a:gd name="T4" fmla="*/ 8 w 37"/>
                    <a:gd name="T5" fmla="*/ 14 h 56"/>
                    <a:gd name="T6" fmla="*/ 8 w 37"/>
                    <a:gd name="T7" fmla="*/ 14 h 56"/>
                    <a:gd name="T8" fmla="*/ 8 w 37"/>
                    <a:gd name="T9" fmla="*/ 56 h 56"/>
                    <a:gd name="T10" fmla="*/ 0 w 37"/>
                    <a:gd name="T11" fmla="*/ 56 h 56"/>
                    <a:gd name="T12" fmla="*/ 0 w 37"/>
                    <a:gd name="T13" fmla="*/ 0 h 56"/>
                    <a:gd name="T14" fmla="*/ 8 w 37"/>
                    <a:gd name="T15" fmla="*/ 0 h 56"/>
                    <a:gd name="T16" fmla="*/ 29 w 37"/>
                    <a:gd name="T17" fmla="*/ 42 h 56"/>
                    <a:gd name="T18" fmla="*/ 29 w 37"/>
                    <a:gd name="T19" fmla="*/ 42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8" y="14"/>
                      </a:lnTo>
                      <a:lnTo>
                        <a:pt x="8" y="14"/>
                      </a:lnTo>
                      <a:lnTo>
                        <a:pt x="8" y="56"/>
                      </a:lnTo>
                      <a:lnTo>
                        <a:pt x="0" y="56"/>
                      </a:lnTo>
                      <a:lnTo>
                        <a:pt x="0" y="0"/>
                      </a:lnTo>
                      <a:lnTo>
                        <a:pt x="8" y="0"/>
                      </a:lnTo>
                      <a:lnTo>
                        <a:pt x="29" y="42"/>
                      </a:lnTo>
                      <a:lnTo>
                        <a:pt x="29" y="42"/>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0" name="iṡļîďè">
                  <a:extLst>
                    <a:ext uri="{FF2B5EF4-FFF2-40B4-BE49-F238E27FC236}">
                      <a16:creationId xmlns:a16="http://schemas.microsoft.com/office/drawing/2014/main" id="{7B2FF586-CAE2-4D80-97AC-D920AC571909}"/>
                    </a:ext>
                  </a:extLst>
                </p:cNvPr>
                <p:cNvSpPr/>
                <p:nvPr/>
              </p:nvSpPr>
              <p:spPr bwMode="auto">
                <a:xfrm>
                  <a:off x="6340475" y="3683001"/>
                  <a:ext cx="63500" cy="92075"/>
                </a:xfrm>
                <a:custGeom>
                  <a:avLst/>
                  <a:gdLst>
                    <a:gd name="T0" fmla="*/ 19 w 19"/>
                    <a:gd name="T1" fmla="*/ 28 h 28"/>
                    <a:gd name="T2" fmla="*/ 16 w 19"/>
                    <a:gd name="T3" fmla="*/ 28 h 28"/>
                    <a:gd name="T4" fmla="*/ 15 w 19"/>
                    <a:gd name="T5" fmla="*/ 25 h 28"/>
                    <a:gd name="T6" fmla="*/ 13 w 19"/>
                    <a:gd name="T7" fmla="*/ 27 h 28"/>
                    <a:gd name="T8" fmla="*/ 10 w 19"/>
                    <a:gd name="T9" fmla="*/ 28 h 28"/>
                    <a:gd name="T10" fmla="*/ 3 w 19"/>
                    <a:gd name="T11" fmla="*/ 24 h 28"/>
                    <a:gd name="T12" fmla="*/ 0 w 19"/>
                    <a:gd name="T13" fmla="*/ 14 h 28"/>
                    <a:gd name="T14" fmla="*/ 3 w 19"/>
                    <a:gd name="T15" fmla="*/ 3 h 28"/>
                    <a:gd name="T16" fmla="*/ 10 w 19"/>
                    <a:gd name="T17" fmla="*/ 0 h 28"/>
                    <a:gd name="T18" fmla="*/ 16 w 19"/>
                    <a:gd name="T19" fmla="*/ 2 h 28"/>
                    <a:gd name="T20" fmla="*/ 19 w 19"/>
                    <a:gd name="T21" fmla="*/ 9 h 28"/>
                    <a:gd name="T22" fmla="*/ 15 w 19"/>
                    <a:gd name="T23" fmla="*/ 9 h 28"/>
                    <a:gd name="T24" fmla="*/ 13 w 19"/>
                    <a:gd name="T25" fmla="*/ 4 h 28"/>
                    <a:gd name="T26" fmla="*/ 10 w 19"/>
                    <a:gd name="T27" fmla="*/ 3 h 28"/>
                    <a:gd name="T28" fmla="*/ 6 w 19"/>
                    <a:gd name="T29" fmla="*/ 5 h 28"/>
                    <a:gd name="T30" fmla="*/ 4 w 19"/>
                    <a:gd name="T31" fmla="*/ 14 h 28"/>
                    <a:gd name="T32" fmla="*/ 6 w 19"/>
                    <a:gd name="T33" fmla="*/ 22 h 28"/>
                    <a:gd name="T34" fmla="*/ 10 w 19"/>
                    <a:gd name="T35" fmla="*/ 24 h 28"/>
                    <a:gd name="T36" fmla="*/ 14 w 19"/>
                    <a:gd name="T37" fmla="*/ 23 h 28"/>
                    <a:gd name="T38" fmla="*/ 15 w 19"/>
                    <a:gd name="T39" fmla="*/ 18 h 28"/>
                    <a:gd name="T40" fmla="*/ 15 w 19"/>
                    <a:gd name="T41" fmla="*/ 17 h 28"/>
                    <a:gd name="T42" fmla="*/ 10 w 19"/>
                    <a:gd name="T43" fmla="*/ 17 h 28"/>
                    <a:gd name="T44" fmla="*/ 10 w 19"/>
                    <a:gd name="T45" fmla="*/ 13 h 28"/>
                    <a:gd name="T46" fmla="*/ 19 w 19"/>
                    <a:gd name="T47" fmla="*/ 13 h 28"/>
                    <a:gd name="T48" fmla="*/ 19 w 19"/>
                    <a:gd name="T4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8">
                      <a:moveTo>
                        <a:pt x="19" y="28"/>
                      </a:moveTo>
                      <a:cubicBezTo>
                        <a:pt x="16" y="28"/>
                        <a:pt x="16" y="28"/>
                        <a:pt x="16" y="28"/>
                      </a:cubicBezTo>
                      <a:cubicBezTo>
                        <a:pt x="15" y="25"/>
                        <a:pt x="15" y="25"/>
                        <a:pt x="15" y="25"/>
                      </a:cubicBezTo>
                      <a:cubicBezTo>
                        <a:pt x="15" y="26"/>
                        <a:pt x="14" y="26"/>
                        <a:pt x="13" y="27"/>
                      </a:cubicBezTo>
                      <a:cubicBezTo>
                        <a:pt x="12" y="27"/>
                        <a:pt x="11" y="28"/>
                        <a:pt x="10" y="28"/>
                      </a:cubicBezTo>
                      <a:cubicBezTo>
                        <a:pt x="7" y="28"/>
                        <a:pt x="5" y="26"/>
                        <a:pt x="3" y="24"/>
                      </a:cubicBezTo>
                      <a:cubicBezTo>
                        <a:pt x="1" y="22"/>
                        <a:pt x="0" y="19"/>
                        <a:pt x="0" y="14"/>
                      </a:cubicBezTo>
                      <a:cubicBezTo>
                        <a:pt x="0" y="9"/>
                        <a:pt x="1" y="6"/>
                        <a:pt x="3" y="3"/>
                      </a:cubicBezTo>
                      <a:cubicBezTo>
                        <a:pt x="4" y="1"/>
                        <a:pt x="7" y="0"/>
                        <a:pt x="10" y="0"/>
                      </a:cubicBezTo>
                      <a:cubicBezTo>
                        <a:pt x="13" y="0"/>
                        <a:pt x="15" y="1"/>
                        <a:pt x="16" y="2"/>
                      </a:cubicBezTo>
                      <a:cubicBezTo>
                        <a:pt x="18" y="4"/>
                        <a:pt x="19" y="6"/>
                        <a:pt x="19" y="9"/>
                      </a:cubicBezTo>
                      <a:cubicBezTo>
                        <a:pt x="15" y="9"/>
                        <a:pt x="15" y="9"/>
                        <a:pt x="15" y="9"/>
                      </a:cubicBezTo>
                      <a:cubicBezTo>
                        <a:pt x="15" y="7"/>
                        <a:pt x="14" y="5"/>
                        <a:pt x="13" y="4"/>
                      </a:cubicBezTo>
                      <a:cubicBezTo>
                        <a:pt x="13" y="3"/>
                        <a:pt x="11" y="3"/>
                        <a:pt x="10" y="3"/>
                      </a:cubicBezTo>
                      <a:cubicBezTo>
                        <a:pt x="8" y="3"/>
                        <a:pt x="7" y="4"/>
                        <a:pt x="6" y="5"/>
                      </a:cubicBezTo>
                      <a:cubicBezTo>
                        <a:pt x="5" y="7"/>
                        <a:pt x="4" y="10"/>
                        <a:pt x="4" y="14"/>
                      </a:cubicBezTo>
                      <a:cubicBezTo>
                        <a:pt x="4" y="18"/>
                        <a:pt x="5" y="21"/>
                        <a:pt x="6" y="22"/>
                      </a:cubicBezTo>
                      <a:cubicBezTo>
                        <a:pt x="7" y="24"/>
                        <a:pt x="9" y="24"/>
                        <a:pt x="10" y="24"/>
                      </a:cubicBezTo>
                      <a:cubicBezTo>
                        <a:pt x="12" y="24"/>
                        <a:pt x="13" y="24"/>
                        <a:pt x="14" y="23"/>
                      </a:cubicBezTo>
                      <a:cubicBezTo>
                        <a:pt x="15" y="22"/>
                        <a:pt x="15" y="20"/>
                        <a:pt x="15" y="18"/>
                      </a:cubicBezTo>
                      <a:cubicBezTo>
                        <a:pt x="15" y="17"/>
                        <a:pt x="15" y="17"/>
                        <a:pt x="15" y="17"/>
                      </a:cubicBezTo>
                      <a:cubicBezTo>
                        <a:pt x="10" y="17"/>
                        <a:pt x="10" y="17"/>
                        <a:pt x="10" y="17"/>
                      </a:cubicBezTo>
                      <a:cubicBezTo>
                        <a:pt x="10" y="13"/>
                        <a:pt x="10" y="13"/>
                        <a:pt x="10" y="13"/>
                      </a:cubicBezTo>
                      <a:cubicBezTo>
                        <a:pt x="19" y="13"/>
                        <a:pt x="19" y="13"/>
                        <a:pt x="19" y="13"/>
                      </a:cubicBezTo>
                      <a:lnTo>
                        <a:pt x="1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1" name="ïṧľidé">
                  <a:extLst>
                    <a:ext uri="{FF2B5EF4-FFF2-40B4-BE49-F238E27FC236}">
                      <a16:creationId xmlns:a16="http://schemas.microsoft.com/office/drawing/2014/main" id="{0C675872-6B48-41DA-BAE9-BCA3AA3ADA6E}"/>
                    </a:ext>
                  </a:extLst>
                </p:cNvPr>
                <p:cNvSpPr/>
                <p:nvPr/>
              </p:nvSpPr>
              <p:spPr bwMode="auto">
                <a:xfrm>
                  <a:off x="6492875" y="3683001"/>
                  <a:ext cx="58738" cy="92075"/>
                </a:xfrm>
                <a:custGeom>
                  <a:avLst/>
                  <a:gdLst>
                    <a:gd name="T0" fmla="*/ 18 w 18"/>
                    <a:gd name="T1" fmla="*/ 19 h 28"/>
                    <a:gd name="T2" fmla="*/ 16 w 18"/>
                    <a:gd name="T3" fmla="*/ 25 h 28"/>
                    <a:gd name="T4" fmla="*/ 9 w 18"/>
                    <a:gd name="T5" fmla="*/ 28 h 28"/>
                    <a:gd name="T6" fmla="*/ 2 w 18"/>
                    <a:gd name="T7" fmla="*/ 25 h 28"/>
                    <a:gd name="T8" fmla="*/ 0 w 18"/>
                    <a:gd name="T9" fmla="*/ 19 h 28"/>
                    <a:gd name="T10" fmla="*/ 0 w 18"/>
                    <a:gd name="T11" fmla="*/ 0 h 28"/>
                    <a:gd name="T12" fmla="*/ 4 w 18"/>
                    <a:gd name="T13" fmla="*/ 0 h 28"/>
                    <a:gd name="T14" fmla="*/ 4 w 18"/>
                    <a:gd name="T15" fmla="*/ 19 h 28"/>
                    <a:gd name="T16" fmla="*/ 5 w 18"/>
                    <a:gd name="T17" fmla="*/ 23 h 28"/>
                    <a:gd name="T18" fmla="*/ 9 w 18"/>
                    <a:gd name="T19" fmla="*/ 24 h 28"/>
                    <a:gd name="T20" fmla="*/ 13 w 18"/>
                    <a:gd name="T21" fmla="*/ 23 h 28"/>
                    <a:gd name="T22" fmla="*/ 14 w 18"/>
                    <a:gd name="T23" fmla="*/ 19 h 28"/>
                    <a:gd name="T24" fmla="*/ 14 w 18"/>
                    <a:gd name="T25" fmla="*/ 0 h 28"/>
                    <a:gd name="T26" fmla="*/ 18 w 18"/>
                    <a:gd name="T27" fmla="*/ 0 h 28"/>
                    <a:gd name="T28" fmla="*/ 18 w 18"/>
                    <a:gd name="T2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8">
                      <a:moveTo>
                        <a:pt x="18" y="19"/>
                      </a:moveTo>
                      <a:cubicBezTo>
                        <a:pt x="18" y="22"/>
                        <a:pt x="18" y="24"/>
                        <a:pt x="16" y="25"/>
                      </a:cubicBezTo>
                      <a:cubicBezTo>
                        <a:pt x="15" y="27"/>
                        <a:pt x="12" y="28"/>
                        <a:pt x="9" y="28"/>
                      </a:cubicBezTo>
                      <a:cubicBezTo>
                        <a:pt x="6" y="28"/>
                        <a:pt x="4" y="27"/>
                        <a:pt x="2" y="25"/>
                      </a:cubicBezTo>
                      <a:cubicBezTo>
                        <a:pt x="1" y="24"/>
                        <a:pt x="0" y="22"/>
                        <a:pt x="0" y="19"/>
                      </a:cubicBezTo>
                      <a:cubicBezTo>
                        <a:pt x="0" y="0"/>
                        <a:pt x="0" y="0"/>
                        <a:pt x="0" y="0"/>
                      </a:cubicBezTo>
                      <a:cubicBezTo>
                        <a:pt x="4" y="0"/>
                        <a:pt x="4" y="0"/>
                        <a:pt x="4" y="0"/>
                      </a:cubicBezTo>
                      <a:cubicBezTo>
                        <a:pt x="4" y="19"/>
                        <a:pt x="4" y="19"/>
                        <a:pt x="4" y="19"/>
                      </a:cubicBezTo>
                      <a:cubicBezTo>
                        <a:pt x="4" y="21"/>
                        <a:pt x="5" y="22"/>
                        <a:pt x="5" y="23"/>
                      </a:cubicBezTo>
                      <a:cubicBezTo>
                        <a:pt x="6" y="24"/>
                        <a:pt x="8" y="24"/>
                        <a:pt x="9" y="24"/>
                      </a:cubicBezTo>
                      <a:cubicBezTo>
                        <a:pt x="11" y="24"/>
                        <a:pt x="12" y="24"/>
                        <a:pt x="13" y="23"/>
                      </a:cubicBezTo>
                      <a:cubicBezTo>
                        <a:pt x="14" y="22"/>
                        <a:pt x="14" y="21"/>
                        <a:pt x="14" y="19"/>
                      </a:cubicBezTo>
                      <a:cubicBezTo>
                        <a:pt x="14" y="0"/>
                        <a:pt x="14" y="0"/>
                        <a:pt x="14" y="0"/>
                      </a:cubicBezTo>
                      <a:cubicBezTo>
                        <a:pt x="18" y="0"/>
                        <a:pt x="18" y="0"/>
                        <a:pt x="18" y="0"/>
                      </a:cubicBezTo>
                      <a:lnTo>
                        <a:pt x="18"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2" name="išļïḑê">
                  <a:extLst>
                    <a:ext uri="{FF2B5EF4-FFF2-40B4-BE49-F238E27FC236}">
                      <a16:creationId xmlns:a16="http://schemas.microsoft.com/office/drawing/2014/main" id="{F3B144C0-6861-441D-8E69-FE332CF6A616}"/>
                    </a:ext>
                  </a:extLst>
                </p:cNvPr>
                <p:cNvSpPr/>
                <p:nvPr/>
              </p:nvSpPr>
              <p:spPr bwMode="auto">
                <a:xfrm>
                  <a:off x="6581775" y="3683001"/>
                  <a:ext cx="63500" cy="88900"/>
                </a:xfrm>
                <a:custGeom>
                  <a:avLst/>
                  <a:gdLst>
                    <a:gd name="T0" fmla="*/ 40 w 40"/>
                    <a:gd name="T1" fmla="*/ 56 h 56"/>
                    <a:gd name="T2" fmla="*/ 29 w 40"/>
                    <a:gd name="T3" fmla="*/ 56 h 56"/>
                    <a:gd name="T4" fmla="*/ 8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29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8" y="14"/>
                      </a:lnTo>
                      <a:lnTo>
                        <a:pt x="8" y="14"/>
                      </a:lnTo>
                      <a:lnTo>
                        <a:pt x="8" y="56"/>
                      </a:lnTo>
                      <a:lnTo>
                        <a:pt x="0" y="56"/>
                      </a:lnTo>
                      <a:lnTo>
                        <a:pt x="0" y="0"/>
                      </a:lnTo>
                      <a:lnTo>
                        <a:pt x="10" y="0"/>
                      </a:lnTo>
                      <a:lnTo>
                        <a:pt x="29"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3" name="iṥḻídé">
                  <a:extLst>
                    <a:ext uri="{FF2B5EF4-FFF2-40B4-BE49-F238E27FC236}">
                      <a16:creationId xmlns:a16="http://schemas.microsoft.com/office/drawing/2014/main" id="{7BD00FC0-94A1-48DE-83AA-8BF77628A88D}"/>
                    </a:ext>
                  </a:extLst>
                </p:cNvPr>
                <p:cNvSpPr/>
                <p:nvPr/>
              </p:nvSpPr>
              <p:spPr bwMode="auto">
                <a:xfrm>
                  <a:off x="6697663"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4" name="íṡḻidê">
                  <a:extLst>
                    <a:ext uri="{FF2B5EF4-FFF2-40B4-BE49-F238E27FC236}">
                      <a16:creationId xmlns:a16="http://schemas.microsoft.com/office/drawing/2014/main" id="{E2577830-BC1A-4EAD-A8AD-625BC21C2A7A}"/>
                    </a:ext>
                  </a:extLst>
                </p:cNvPr>
                <p:cNvSpPr/>
                <p:nvPr/>
              </p:nvSpPr>
              <p:spPr bwMode="auto">
                <a:xfrm>
                  <a:off x="6759575" y="3683001"/>
                  <a:ext cx="69850" cy="92075"/>
                </a:xfrm>
                <a:custGeom>
                  <a:avLst/>
                  <a:gdLst>
                    <a:gd name="T0" fmla="*/ 44 w 44"/>
                    <a:gd name="T1" fmla="*/ 0 h 58"/>
                    <a:gd name="T2" fmla="*/ 25 w 44"/>
                    <a:gd name="T3" fmla="*/ 58 h 58"/>
                    <a:gd name="T4" fmla="*/ 19 w 44"/>
                    <a:gd name="T5" fmla="*/ 58 h 58"/>
                    <a:gd name="T6" fmla="*/ 0 w 44"/>
                    <a:gd name="T7" fmla="*/ 0 h 58"/>
                    <a:gd name="T8" fmla="*/ 9 w 44"/>
                    <a:gd name="T9" fmla="*/ 0 h 58"/>
                    <a:gd name="T10" fmla="*/ 21 w 44"/>
                    <a:gd name="T11" fmla="*/ 44 h 58"/>
                    <a:gd name="T12" fmla="*/ 21 w 44"/>
                    <a:gd name="T13" fmla="*/ 44 h 58"/>
                    <a:gd name="T14" fmla="*/ 36 w 44"/>
                    <a:gd name="T15" fmla="*/ 0 h 58"/>
                    <a:gd name="T16" fmla="*/ 44 w 44"/>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58">
                      <a:moveTo>
                        <a:pt x="44" y="0"/>
                      </a:moveTo>
                      <a:lnTo>
                        <a:pt x="25" y="58"/>
                      </a:lnTo>
                      <a:lnTo>
                        <a:pt x="19" y="58"/>
                      </a:lnTo>
                      <a:lnTo>
                        <a:pt x="0" y="0"/>
                      </a:lnTo>
                      <a:lnTo>
                        <a:pt x="9" y="0"/>
                      </a:lnTo>
                      <a:lnTo>
                        <a:pt x="21" y="44"/>
                      </a:lnTo>
                      <a:lnTo>
                        <a:pt x="21" y="44"/>
                      </a:lnTo>
                      <a:lnTo>
                        <a:pt x="36"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5" name="îṧlíḍé">
                  <a:extLst>
                    <a:ext uri="{FF2B5EF4-FFF2-40B4-BE49-F238E27FC236}">
                      <a16:creationId xmlns:a16="http://schemas.microsoft.com/office/drawing/2014/main" id="{B5DD9C2D-BB7E-4E5E-96F5-8FD92DB2A7D3}"/>
                    </a:ext>
                  </a:extLst>
                </p:cNvPr>
                <p:cNvSpPr/>
                <p:nvPr/>
              </p:nvSpPr>
              <p:spPr bwMode="auto">
                <a:xfrm>
                  <a:off x="6856413" y="3683001"/>
                  <a:ext cx="58738" cy="88900"/>
                </a:xfrm>
                <a:custGeom>
                  <a:avLst/>
                  <a:gdLst>
                    <a:gd name="T0" fmla="*/ 37 w 37"/>
                    <a:gd name="T1" fmla="*/ 56 h 56"/>
                    <a:gd name="T2" fmla="*/ 0 w 37"/>
                    <a:gd name="T3" fmla="*/ 56 h 56"/>
                    <a:gd name="T4" fmla="*/ 0 w 37"/>
                    <a:gd name="T5" fmla="*/ 0 h 56"/>
                    <a:gd name="T6" fmla="*/ 35 w 37"/>
                    <a:gd name="T7" fmla="*/ 0 h 56"/>
                    <a:gd name="T8" fmla="*/ 35 w 37"/>
                    <a:gd name="T9" fmla="*/ 6 h 56"/>
                    <a:gd name="T10" fmla="*/ 8 w 37"/>
                    <a:gd name="T11" fmla="*/ 6 h 56"/>
                    <a:gd name="T12" fmla="*/ 8 w 37"/>
                    <a:gd name="T13" fmla="*/ 23 h 56"/>
                    <a:gd name="T14" fmla="*/ 33 w 37"/>
                    <a:gd name="T15" fmla="*/ 23 h 56"/>
                    <a:gd name="T16" fmla="*/ 33 w 37"/>
                    <a:gd name="T17" fmla="*/ 29 h 56"/>
                    <a:gd name="T18" fmla="*/ 8 w 37"/>
                    <a:gd name="T19" fmla="*/ 29 h 56"/>
                    <a:gd name="T20" fmla="*/ 8 w 37"/>
                    <a:gd name="T21" fmla="*/ 50 h 56"/>
                    <a:gd name="T22" fmla="*/ 37 w 37"/>
                    <a:gd name="T23" fmla="*/ 5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0" y="56"/>
                      </a:lnTo>
                      <a:lnTo>
                        <a:pt x="0" y="0"/>
                      </a:lnTo>
                      <a:lnTo>
                        <a:pt x="35" y="0"/>
                      </a:lnTo>
                      <a:lnTo>
                        <a:pt x="35" y="6"/>
                      </a:lnTo>
                      <a:lnTo>
                        <a:pt x="8" y="6"/>
                      </a:lnTo>
                      <a:lnTo>
                        <a:pt x="8" y="23"/>
                      </a:lnTo>
                      <a:lnTo>
                        <a:pt x="33" y="23"/>
                      </a:lnTo>
                      <a:lnTo>
                        <a:pt x="33" y="29"/>
                      </a:lnTo>
                      <a:lnTo>
                        <a:pt x="8" y="29"/>
                      </a:lnTo>
                      <a:lnTo>
                        <a:pt x="8" y="50"/>
                      </a:lnTo>
                      <a:lnTo>
                        <a:pt x="37" y="5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6" name="íSļiḓê">
                  <a:extLst>
                    <a:ext uri="{FF2B5EF4-FFF2-40B4-BE49-F238E27FC236}">
                      <a16:creationId xmlns:a16="http://schemas.microsoft.com/office/drawing/2014/main" id="{79F77014-955C-4816-A10B-C312A67DC495}"/>
                    </a:ext>
                  </a:extLst>
                </p:cNvPr>
                <p:cNvSpPr/>
                <p:nvPr/>
              </p:nvSpPr>
              <p:spPr bwMode="auto">
                <a:xfrm>
                  <a:off x="6945313" y="3683001"/>
                  <a:ext cx="63500" cy="88900"/>
                </a:xfrm>
                <a:custGeom>
                  <a:avLst/>
                  <a:gdLst>
                    <a:gd name="T0" fmla="*/ 19 w 19"/>
                    <a:gd name="T1" fmla="*/ 27 h 27"/>
                    <a:gd name="T2" fmla="*/ 15 w 19"/>
                    <a:gd name="T3" fmla="*/ 27 h 27"/>
                    <a:gd name="T4" fmla="*/ 9 w 19"/>
                    <a:gd name="T5" fmla="*/ 15 h 27"/>
                    <a:gd name="T6" fmla="*/ 4 w 19"/>
                    <a:gd name="T7" fmla="*/ 15 h 27"/>
                    <a:gd name="T8" fmla="*/ 4 w 19"/>
                    <a:gd name="T9" fmla="*/ 27 h 27"/>
                    <a:gd name="T10" fmla="*/ 0 w 19"/>
                    <a:gd name="T11" fmla="*/ 27 h 27"/>
                    <a:gd name="T12" fmla="*/ 0 w 19"/>
                    <a:gd name="T13" fmla="*/ 0 h 27"/>
                    <a:gd name="T14" fmla="*/ 9 w 19"/>
                    <a:gd name="T15" fmla="*/ 0 h 27"/>
                    <a:gd name="T16" fmla="*/ 16 w 19"/>
                    <a:gd name="T17" fmla="*/ 2 h 27"/>
                    <a:gd name="T18" fmla="*/ 19 w 19"/>
                    <a:gd name="T19" fmla="*/ 8 h 27"/>
                    <a:gd name="T20" fmla="*/ 17 w 19"/>
                    <a:gd name="T21" fmla="*/ 13 h 27"/>
                    <a:gd name="T22" fmla="*/ 13 w 19"/>
                    <a:gd name="T23" fmla="*/ 15 h 27"/>
                    <a:gd name="T24" fmla="*/ 19 w 19"/>
                    <a:gd name="T25" fmla="*/ 27 h 27"/>
                    <a:gd name="T26" fmla="*/ 14 w 19"/>
                    <a:gd name="T27" fmla="*/ 8 h 27"/>
                    <a:gd name="T28" fmla="*/ 13 w 19"/>
                    <a:gd name="T29" fmla="*/ 4 h 27"/>
                    <a:gd name="T30" fmla="*/ 8 w 19"/>
                    <a:gd name="T31" fmla="*/ 3 h 27"/>
                    <a:gd name="T32" fmla="*/ 4 w 19"/>
                    <a:gd name="T33" fmla="*/ 3 h 27"/>
                    <a:gd name="T34" fmla="*/ 4 w 19"/>
                    <a:gd name="T35" fmla="*/ 12 h 27"/>
                    <a:gd name="T36" fmla="*/ 9 w 19"/>
                    <a:gd name="T37" fmla="*/ 12 h 27"/>
                    <a:gd name="T38" fmla="*/ 13 w 19"/>
                    <a:gd name="T39" fmla="*/ 11 h 27"/>
                    <a:gd name="T40" fmla="*/ 14 w 19"/>
                    <a:gd name="T41" fmla="*/ 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7">
                      <a:moveTo>
                        <a:pt x="19" y="27"/>
                      </a:moveTo>
                      <a:cubicBezTo>
                        <a:pt x="15" y="27"/>
                        <a:pt x="15" y="27"/>
                        <a:pt x="15" y="27"/>
                      </a:cubicBezTo>
                      <a:cubicBezTo>
                        <a:pt x="9" y="15"/>
                        <a:pt x="9" y="15"/>
                        <a:pt x="9" y="15"/>
                      </a:cubicBezTo>
                      <a:cubicBezTo>
                        <a:pt x="4" y="15"/>
                        <a:pt x="4" y="15"/>
                        <a:pt x="4" y="15"/>
                      </a:cubicBezTo>
                      <a:cubicBezTo>
                        <a:pt x="4" y="27"/>
                        <a:pt x="4" y="27"/>
                        <a:pt x="4" y="27"/>
                      </a:cubicBezTo>
                      <a:cubicBezTo>
                        <a:pt x="0" y="27"/>
                        <a:pt x="0" y="27"/>
                        <a:pt x="0" y="27"/>
                      </a:cubicBezTo>
                      <a:cubicBezTo>
                        <a:pt x="0" y="0"/>
                        <a:pt x="0" y="0"/>
                        <a:pt x="0" y="0"/>
                      </a:cubicBezTo>
                      <a:cubicBezTo>
                        <a:pt x="9" y="0"/>
                        <a:pt x="9" y="0"/>
                        <a:pt x="9" y="0"/>
                      </a:cubicBezTo>
                      <a:cubicBezTo>
                        <a:pt x="12" y="0"/>
                        <a:pt x="14" y="1"/>
                        <a:pt x="16" y="2"/>
                      </a:cubicBezTo>
                      <a:cubicBezTo>
                        <a:pt x="18" y="3"/>
                        <a:pt x="19" y="5"/>
                        <a:pt x="19" y="8"/>
                      </a:cubicBezTo>
                      <a:cubicBezTo>
                        <a:pt x="19" y="10"/>
                        <a:pt x="18" y="12"/>
                        <a:pt x="17" y="13"/>
                      </a:cubicBezTo>
                      <a:cubicBezTo>
                        <a:pt x="16" y="14"/>
                        <a:pt x="14" y="15"/>
                        <a:pt x="13" y="15"/>
                      </a:cubicBezTo>
                      <a:cubicBezTo>
                        <a:pt x="19" y="27"/>
                        <a:pt x="19" y="27"/>
                        <a:pt x="19" y="27"/>
                      </a:cubicBezTo>
                      <a:close/>
                      <a:moveTo>
                        <a:pt x="14" y="8"/>
                      </a:moveTo>
                      <a:cubicBezTo>
                        <a:pt x="14" y="6"/>
                        <a:pt x="14" y="5"/>
                        <a:pt x="13" y="4"/>
                      </a:cubicBezTo>
                      <a:cubicBezTo>
                        <a:pt x="12" y="3"/>
                        <a:pt x="10" y="3"/>
                        <a:pt x="8" y="3"/>
                      </a:cubicBezTo>
                      <a:cubicBezTo>
                        <a:pt x="4" y="3"/>
                        <a:pt x="4" y="3"/>
                        <a:pt x="4" y="3"/>
                      </a:cubicBezTo>
                      <a:cubicBezTo>
                        <a:pt x="4" y="12"/>
                        <a:pt x="4" y="12"/>
                        <a:pt x="4" y="12"/>
                      </a:cubicBezTo>
                      <a:cubicBezTo>
                        <a:pt x="9" y="12"/>
                        <a:pt x="9" y="12"/>
                        <a:pt x="9" y="12"/>
                      </a:cubicBezTo>
                      <a:cubicBezTo>
                        <a:pt x="11" y="12"/>
                        <a:pt x="12" y="12"/>
                        <a:pt x="13" y="11"/>
                      </a:cubicBezTo>
                      <a:cubicBezTo>
                        <a:pt x="14" y="11"/>
                        <a:pt x="14" y="9"/>
                        <a:pt x="1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7" name="iṧļídê">
                  <a:extLst>
                    <a:ext uri="{FF2B5EF4-FFF2-40B4-BE49-F238E27FC236}">
                      <a16:creationId xmlns:a16="http://schemas.microsoft.com/office/drawing/2014/main" id="{EC9E98FF-7098-4DA7-B1CF-95A7D23EF028}"/>
                    </a:ext>
                  </a:extLst>
                </p:cNvPr>
                <p:cNvSpPr/>
                <p:nvPr/>
              </p:nvSpPr>
              <p:spPr bwMode="auto">
                <a:xfrm>
                  <a:off x="7034213" y="3683001"/>
                  <a:ext cx="63500" cy="92075"/>
                </a:xfrm>
                <a:custGeom>
                  <a:avLst/>
                  <a:gdLst>
                    <a:gd name="T0" fmla="*/ 19 w 19"/>
                    <a:gd name="T1" fmla="*/ 20 h 28"/>
                    <a:gd name="T2" fmla="*/ 17 w 19"/>
                    <a:gd name="T3" fmla="*/ 25 h 28"/>
                    <a:gd name="T4" fmla="*/ 10 w 19"/>
                    <a:gd name="T5" fmla="*/ 28 h 28"/>
                    <a:gd name="T6" fmla="*/ 3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10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10 w 19"/>
                    <a:gd name="T35" fmla="*/ 0 h 28"/>
                    <a:gd name="T36" fmla="*/ 16 w 19"/>
                    <a:gd name="T37" fmla="*/ 2 h 28"/>
                    <a:gd name="T38" fmla="*/ 18 w 19"/>
                    <a:gd name="T39" fmla="*/ 7 h 28"/>
                    <a:gd name="T40" fmla="*/ 14 w 19"/>
                    <a:gd name="T41" fmla="*/ 7 h 28"/>
                    <a:gd name="T42" fmla="*/ 13 w 19"/>
                    <a:gd name="T43" fmla="*/ 4 h 28"/>
                    <a:gd name="T44" fmla="*/ 10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7" y="25"/>
                      </a:cubicBezTo>
                      <a:cubicBezTo>
                        <a:pt x="15" y="27"/>
                        <a:pt x="13" y="28"/>
                        <a:pt x="10" y="28"/>
                      </a:cubicBezTo>
                      <a:cubicBezTo>
                        <a:pt x="7" y="28"/>
                        <a:pt x="4" y="27"/>
                        <a:pt x="3"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10" y="24"/>
                      </a:cubicBezTo>
                      <a:cubicBezTo>
                        <a:pt x="11" y="24"/>
                        <a:pt x="13" y="24"/>
                        <a:pt x="14" y="23"/>
                      </a:cubicBezTo>
                      <a:cubicBezTo>
                        <a:pt x="15" y="22"/>
                        <a:pt x="15" y="21"/>
                        <a:pt x="15" y="20"/>
                      </a:cubicBezTo>
                      <a:cubicBezTo>
                        <a:pt x="15" y="19"/>
                        <a:pt x="15"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10" y="0"/>
                      </a:cubicBezTo>
                      <a:cubicBezTo>
                        <a:pt x="13" y="0"/>
                        <a:pt x="15" y="0"/>
                        <a:pt x="16" y="2"/>
                      </a:cubicBezTo>
                      <a:cubicBezTo>
                        <a:pt x="18" y="4"/>
                        <a:pt x="18" y="5"/>
                        <a:pt x="18" y="7"/>
                      </a:cubicBezTo>
                      <a:cubicBezTo>
                        <a:pt x="14" y="7"/>
                        <a:pt x="14" y="7"/>
                        <a:pt x="14" y="7"/>
                      </a:cubicBezTo>
                      <a:cubicBezTo>
                        <a:pt x="14" y="6"/>
                        <a:pt x="14" y="5"/>
                        <a:pt x="13" y="4"/>
                      </a:cubicBezTo>
                      <a:cubicBezTo>
                        <a:pt x="12" y="3"/>
                        <a:pt x="11" y="3"/>
                        <a:pt x="10" y="3"/>
                      </a:cubicBezTo>
                      <a:cubicBezTo>
                        <a:pt x="8" y="3"/>
                        <a:pt x="7" y="3"/>
                        <a:pt x="6" y="4"/>
                      </a:cubicBezTo>
                      <a:cubicBezTo>
                        <a:pt x="5" y="5"/>
                        <a:pt x="5" y="5"/>
                        <a:pt x="5" y="7"/>
                      </a:cubicBezTo>
                      <a:cubicBezTo>
                        <a:pt x="5" y="8"/>
                        <a:pt x="5" y="8"/>
                        <a:pt x="6" y="9"/>
                      </a:cubicBezTo>
                      <a:cubicBezTo>
                        <a:pt x="7" y="10"/>
                        <a:pt x="8" y="11"/>
                        <a:pt x="11" y="12"/>
                      </a:cubicBezTo>
                      <a:cubicBezTo>
                        <a:pt x="14" y="13"/>
                        <a:pt x="16"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8" name="íṩḻíḑé">
                  <a:extLst>
                    <a:ext uri="{FF2B5EF4-FFF2-40B4-BE49-F238E27FC236}">
                      <a16:creationId xmlns:a16="http://schemas.microsoft.com/office/drawing/2014/main" id="{B86F442E-3AB9-4C3B-88A0-D6A8E296A72A}"/>
                    </a:ext>
                  </a:extLst>
                </p:cNvPr>
                <p:cNvSpPr/>
                <p:nvPr/>
              </p:nvSpPr>
              <p:spPr bwMode="auto">
                <a:xfrm>
                  <a:off x="7150100"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9" name="ïṣlïḋè">
                  <a:extLst>
                    <a:ext uri="{FF2B5EF4-FFF2-40B4-BE49-F238E27FC236}">
                      <a16:creationId xmlns:a16="http://schemas.microsoft.com/office/drawing/2014/main" id="{66BD9028-F99E-4C09-A85D-6702D42A9CA0}"/>
                    </a:ext>
                  </a:extLst>
                </p:cNvPr>
                <p:cNvSpPr/>
                <p:nvPr/>
              </p:nvSpPr>
              <p:spPr bwMode="auto">
                <a:xfrm>
                  <a:off x="7216775" y="3683001"/>
                  <a:ext cx="61913" cy="88900"/>
                </a:xfrm>
                <a:custGeom>
                  <a:avLst/>
                  <a:gdLst>
                    <a:gd name="T0" fmla="*/ 39 w 39"/>
                    <a:gd name="T1" fmla="*/ 6 h 56"/>
                    <a:gd name="T2" fmla="*/ 25 w 39"/>
                    <a:gd name="T3" fmla="*/ 6 h 56"/>
                    <a:gd name="T4" fmla="*/ 25 w 39"/>
                    <a:gd name="T5" fmla="*/ 56 h 56"/>
                    <a:gd name="T6" fmla="*/ 14 w 39"/>
                    <a:gd name="T7" fmla="*/ 56 h 56"/>
                    <a:gd name="T8" fmla="*/ 14 w 39"/>
                    <a:gd name="T9" fmla="*/ 6 h 56"/>
                    <a:gd name="T10" fmla="*/ 0 w 39"/>
                    <a:gd name="T11" fmla="*/ 6 h 56"/>
                    <a:gd name="T12" fmla="*/ 0 w 39"/>
                    <a:gd name="T13" fmla="*/ 0 h 56"/>
                    <a:gd name="T14" fmla="*/ 39 w 39"/>
                    <a:gd name="T15" fmla="*/ 0 h 56"/>
                    <a:gd name="T16" fmla="*/ 39 w 39"/>
                    <a:gd name="T17" fmla="*/ 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56">
                      <a:moveTo>
                        <a:pt x="39" y="6"/>
                      </a:moveTo>
                      <a:lnTo>
                        <a:pt x="25" y="6"/>
                      </a:lnTo>
                      <a:lnTo>
                        <a:pt x="25" y="56"/>
                      </a:lnTo>
                      <a:lnTo>
                        <a:pt x="14" y="56"/>
                      </a:lnTo>
                      <a:lnTo>
                        <a:pt x="14" y="6"/>
                      </a:lnTo>
                      <a:lnTo>
                        <a:pt x="0" y="6"/>
                      </a:lnTo>
                      <a:lnTo>
                        <a:pt x="0" y="0"/>
                      </a:lnTo>
                      <a:lnTo>
                        <a:pt x="39" y="0"/>
                      </a:lnTo>
                      <a:lnTo>
                        <a:pt x="39"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0" name="îṣḷîḑe">
                  <a:extLst>
                    <a:ext uri="{FF2B5EF4-FFF2-40B4-BE49-F238E27FC236}">
                      <a16:creationId xmlns:a16="http://schemas.microsoft.com/office/drawing/2014/main" id="{99370AF3-70F9-4D6C-847C-FD108BD62D00}"/>
                    </a:ext>
                  </a:extLst>
                </p:cNvPr>
                <p:cNvSpPr/>
                <p:nvPr/>
              </p:nvSpPr>
              <p:spPr bwMode="auto">
                <a:xfrm>
                  <a:off x="7302500" y="3683001"/>
                  <a:ext cx="69850" cy="88900"/>
                </a:xfrm>
                <a:custGeom>
                  <a:avLst/>
                  <a:gdLst>
                    <a:gd name="T0" fmla="*/ 44 w 44"/>
                    <a:gd name="T1" fmla="*/ 0 h 56"/>
                    <a:gd name="T2" fmla="*/ 27 w 44"/>
                    <a:gd name="T3" fmla="*/ 31 h 56"/>
                    <a:gd name="T4" fmla="*/ 27 w 44"/>
                    <a:gd name="T5" fmla="*/ 56 h 56"/>
                    <a:gd name="T6" fmla="*/ 19 w 44"/>
                    <a:gd name="T7" fmla="*/ 56 h 56"/>
                    <a:gd name="T8" fmla="*/ 19 w 44"/>
                    <a:gd name="T9" fmla="*/ 31 h 56"/>
                    <a:gd name="T10" fmla="*/ 0 w 44"/>
                    <a:gd name="T11" fmla="*/ 0 h 56"/>
                    <a:gd name="T12" fmla="*/ 10 w 44"/>
                    <a:gd name="T13" fmla="*/ 0 h 56"/>
                    <a:gd name="T14" fmla="*/ 23 w 44"/>
                    <a:gd name="T15" fmla="*/ 25 h 56"/>
                    <a:gd name="T16" fmla="*/ 23 w 44"/>
                    <a:gd name="T17" fmla="*/ 25 h 56"/>
                    <a:gd name="T18" fmla="*/ 35 w 44"/>
                    <a:gd name="T19" fmla="*/ 0 h 56"/>
                    <a:gd name="T20" fmla="*/ 44 w 44"/>
                    <a:gd name="T2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56">
                      <a:moveTo>
                        <a:pt x="44" y="0"/>
                      </a:moveTo>
                      <a:lnTo>
                        <a:pt x="27" y="31"/>
                      </a:lnTo>
                      <a:lnTo>
                        <a:pt x="27" y="56"/>
                      </a:lnTo>
                      <a:lnTo>
                        <a:pt x="19" y="56"/>
                      </a:lnTo>
                      <a:lnTo>
                        <a:pt x="19" y="31"/>
                      </a:lnTo>
                      <a:lnTo>
                        <a:pt x="0" y="0"/>
                      </a:lnTo>
                      <a:lnTo>
                        <a:pt x="10" y="0"/>
                      </a:lnTo>
                      <a:lnTo>
                        <a:pt x="23" y="25"/>
                      </a:lnTo>
                      <a:lnTo>
                        <a:pt x="23" y="25"/>
                      </a:lnTo>
                      <a:lnTo>
                        <a:pt x="35"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gr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sp>
        <p:nvSpPr>
          <p:cNvPr id="2" name="图片占位符 1">
            <a:extLst>
              <a:ext uri="{FF2B5EF4-FFF2-40B4-BE49-F238E27FC236}">
                <a16:creationId xmlns:a16="http://schemas.microsoft.com/office/drawing/2014/main" id="{5A63852A-3AED-4F2E-9116-72D3683E7083}"/>
              </a:ext>
            </a:extLst>
          </p:cNvPr>
          <p:cNvSpPr>
            <a:spLocks noGrp="1"/>
          </p:cNvSpPr>
          <p:nvPr>
            <p:ph type="pic" sz="quarter" idx="17"/>
          </p:nvPr>
        </p:nvSpPr>
        <p:spPr>
          <a:xfrm>
            <a:off x="660699" y="1571010"/>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6" name="图片占位符 5">
            <a:extLst>
              <a:ext uri="{FF2B5EF4-FFF2-40B4-BE49-F238E27FC236}">
                <a16:creationId xmlns:a16="http://schemas.microsoft.com/office/drawing/2014/main" id="{63099CDD-55C5-4DB8-8C12-76624C0174A1}"/>
              </a:ext>
            </a:extLst>
          </p:cNvPr>
          <p:cNvSpPr>
            <a:spLocks noGrp="1"/>
          </p:cNvSpPr>
          <p:nvPr>
            <p:ph type="pic" sz="quarter" idx="18"/>
          </p:nvPr>
        </p:nvSpPr>
        <p:spPr>
          <a:xfrm>
            <a:off x="3568388" y="1571010"/>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7" name="图片占位符 6">
            <a:extLst>
              <a:ext uri="{FF2B5EF4-FFF2-40B4-BE49-F238E27FC236}">
                <a16:creationId xmlns:a16="http://schemas.microsoft.com/office/drawing/2014/main" id="{0731D305-C520-40D2-AC16-DF96A30F9048}"/>
              </a:ext>
            </a:extLst>
          </p:cNvPr>
          <p:cNvSpPr>
            <a:spLocks noGrp="1"/>
          </p:cNvSpPr>
          <p:nvPr>
            <p:ph type="pic" sz="quarter" idx="19"/>
          </p:nvPr>
        </p:nvSpPr>
        <p:spPr>
          <a:xfrm>
            <a:off x="6491398" y="1571010"/>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8" name="图片占位符 7">
            <a:extLst>
              <a:ext uri="{FF2B5EF4-FFF2-40B4-BE49-F238E27FC236}">
                <a16:creationId xmlns:a16="http://schemas.microsoft.com/office/drawing/2014/main" id="{496D59A4-5107-4A78-A02D-156D53985B7E}"/>
              </a:ext>
            </a:extLst>
          </p:cNvPr>
          <p:cNvSpPr>
            <a:spLocks noGrp="1"/>
          </p:cNvSpPr>
          <p:nvPr>
            <p:ph type="pic" sz="quarter" idx="20"/>
          </p:nvPr>
        </p:nvSpPr>
        <p:spPr>
          <a:xfrm>
            <a:off x="9403018" y="1571010"/>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9" name="图片占位符 8">
            <a:extLst>
              <a:ext uri="{FF2B5EF4-FFF2-40B4-BE49-F238E27FC236}">
                <a16:creationId xmlns:a16="http://schemas.microsoft.com/office/drawing/2014/main" id="{DF287D36-6D8C-4C24-92E7-A74DE4EDA3E8}"/>
              </a:ext>
            </a:extLst>
          </p:cNvPr>
          <p:cNvSpPr>
            <a:spLocks noGrp="1"/>
          </p:cNvSpPr>
          <p:nvPr>
            <p:ph type="pic" sz="quarter" idx="21"/>
          </p:nvPr>
        </p:nvSpPr>
        <p:spPr>
          <a:xfrm>
            <a:off x="9418666" y="4026351"/>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0" name="图片占位符 9">
            <a:extLst>
              <a:ext uri="{FF2B5EF4-FFF2-40B4-BE49-F238E27FC236}">
                <a16:creationId xmlns:a16="http://schemas.microsoft.com/office/drawing/2014/main" id="{6758F5DC-58D4-4123-B115-378B5EC0D9B5}"/>
              </a:ext>
            </a:extLst>
          </p:cNvPr>
          <p:cNvSpPr>
            <a:spLocks noGrp="1"/>
          </p:cNvSpPr>
          <p:nvPr>
            <p:ph type="pic" sz="quarter" idx="22"/>
          </p:nvPr>
        </p:nvSpPr>
        <p:spPr>
          <a:xfrm>
            <a:off x="6491362" y="4010980"/>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1" name="图片占位符 10">
            <a:extLst>
              <a:ext uri="{FF2B5EF4-FFF2-40B4-BE49-F238E27FC236}">
                <a16:creationId xmlns:a16="http://schemas.microsoft.com/office/drawing/2014/main" id="{E4CFAC39-DEFB-4F1C-88AA-D55AACA6809C}"/>
              </a:ext>
            </a:extLst>
          </p:cNvPr>
          <p:cNvSpPr>
            <a:spLocks noGrp="1"/>
          </p:cNvSpPr>
          <p:nvPr>
            <p:ph type="pic" sz="quarter" idx="23"/>
          </p:nvPr>
        </p:nvSpPr>
        <p:spPr>
          <a:xfrm>
            <a:off x="3563629" y="3997309"/>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2" name="图片占位符 11">
            <a:extLst>
              <a:ext uri="{FF2B5EF4-FFF2-40B4-BE49-F238E27FC236}">
                <a16:creationId xmlns:a16="http://schemas.microsoft.com/office/drawing/2014/main" id="{1B903EEE-2C84-44D3-8A74-ADDE4F698937}"/>
              </a:ext>
            </a:extLst>
          </p:cNvPr>
          <p:cNvSpPr>
            <a:spLocks noGrp="1"/>
          </p:cNvSpPr>
          <p:nvPr>
            <p:ph type="pic" sz="quarter" idx="24"/>
          </p:nvPr>
        </p:nvSpPr>
        <p:spPr>
          <a:xfrm>
            <a:off x="667013" y="4026351"/>
            <a:ext cx="2102400" cy="2102400"/>
          </a:xfrm>
          <a:prstGeom prst="rect">
            <a:avLst/>
          </a:prstGeom>
          <a:noFill/>
          <a:extLst>
            <a:ext uri="{909E8E84-426E-40DD-AFC4-6F175D3DCCD1}">
              <a14:hiddenFill xmlns:a14="http://schemas.microsoft.com/office/drawing/2010/main">
                <a:solidFill>
                  <a:srgbClr val="FFFFFF"/>
                </a:solidFill>
              </a14:hiddenFill>
            </a:ext>
          </a:extLst>
        </p:spPr>
        <p:txBody>
          <a:bodyPr/>
          <a:lstStyle/>
          <a:p>
            <a:endParaRPr lang="zh-CN" altLang="en-US"/>
          </a:p>
        </p:txBody>
      </p:sp>
    </p:spTree>
    <p:extLst>
      <p:ext uri="{BB962C8B-B14F-4D97-AF65-F5344CB8AC3E}">
        <p14:creationId xmlns:p14="http://schemas.microsoft.com/office/powerpoint/2010/main" val="3341907500"/>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仅标题">
    <p:spTree>
      <p:nvGrpSpPr>
        <p:cNvPr id="1" name=""/>
        <p:cNvGrpSpPr/>
        <p:nvPr/>
      </p:nvGrpSpPr>
      <p:grpSpPr>
        <a:xfrm>
          <a:off x="0" y="0"/>
          <a:ext cx="0" cy="0"/>
          <a:chOff x="0" y="0"/>
          <a:chExt cx="0" cy="0"/>
        </a:xfrm>
      </p:grpSpPr>
      <p:sp>
        <p:nvSpPr>
          <p:cNvPr id="74" name="椭圆 73">
            <a:extLst>
              <a:ext uri="{FF2B5EF4-FFF2-40B4-BE49-F238E27FC236}">
                <a16:creationId xmlns:a16="http://schemas.microsoft.com/office/drawing/2014/main" id="{3FAB11CC-5A35-4397-8B90-27186172F140}"/>
              </a:ext>
            </a:extLst>
          </p:cNvPr>
          <p:cNvSpPr/>
          <p:nvPr userDrawn="1"/>
        </p:nvSpPr>
        <p:spPr>
          <a:xfrm>
            <a:off x="688460" y="1556606"/>
            <a:ext cx="1909823" cy="1909823"/>
          </a:xfrm>
          <a:prstGeom prst="ellipse">
            <a:avLst/>
          </a:prstGeom>
          <a:solidFill>
            <a:schemeClr val="accent1">
              <a:lumMod val="60000"/>
              <a:lumOff val="40000"/>
            </a:schemeClr>
          </a:solidFill>
          <a:ln>
            <a:noFill/>
          </a:ln>
          <a:effectLst>
            <a:outerShdw blurRad="101600" dist="1016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20000"/>
              </a:lnSpc>
            </a:pPr>
            <a:r>
              <a:rPr lang="zh-CN" altLang="en-US" dirty="0">
                <a:cs typeface="+mn-ea"/>
                <a:sym typeface="+mn-lt"/>
              </a:rPr>
              <a:t>添加后请将图片「置于底层」</a:t>
            </a:r>
          </a:p>
          <a:p>
            <a:pPr algn="ctr">
              <a:lnSpc>
                <a:spcPct val="120000"/>
              </a:lnSpc>
            </a:pPr>
            <a:endParaRPr lang="zh-CN" altLang="en-US" dirty="0">
              <a:cs typeface="+mn-ea"/>
              <a:sym typeface="+mn-lt"/>
            </a:endParaRPr>
          </a:p>
        </p:txBody>
      </p:sp>
      <p:sp>
        <p:nvSpPr>
          <p:cNvPr id="2" name="图片占位符 1">
            <a:extLst>
              <a:ext uri="{FF2B5EF4-FFF2-40B4-BE49-F238E27FC236}">
                <a16:creationId xmlns:a16="http://schemas.microsoft.com/office/drawing/2014/main" id="{4680B819-9859-4620-8A95-607822C5B434}"/>
              </a:ext>
            </a:extLst>
          </p:cNvPr>
          <p:cNvSpPr>
            <a:spLocks noGrp="1"/>
          </p:cNvSpPr>
          <p:nvPr>
            <p:ph type="pic" sz="quarter" idx="17"/>
          </p:nvPr>
        </p:nvSpPr>
        <p:spPr>
          <a:xfrm>
            <a:off x="688460" y="1556605"/>
            <a:ext cx="1909823" cy="1909823"/>
          </a:xfrm>
          <a:prstGeom prst="ellipse">
            <a:avLst/>
          </a:prstGeom>
        </p:spPr>
        <p:txBody>
          <a:bodyPr/>
          <a:lstStyle/>
          <a:p>
            <a:endParaRPr lang="zh-CN" altLang="en-US" dirty="0"/>
          </a:p>
        </p:txBody>
      </p:sp>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grpSp>
        <p:nvGrpSpPr>
          <p:cNvPr id="77" name="组合 76">
            <a:extLst>
              <a:ext uri="{FF2B5EF4-FFF2-40B4-BE49-F238E27FC236}">
                <a16:creationId xmlns:a16="http://schemas.microsoft.com/office/drawing/2014/main" id="{4DA87F84-231B-498E-BD97-FBF4640F589A}"/>
              </a:ext>
            </a:extLst>
          </p:cNvPr>
          <p:cNvGrpSpPr/>
          <p:nvPr userDrawn="1"/>
        </p:nvGrpSpPr>
        <p:grpSpPr>
          <a:xfrm>
            <a:off x="10513493" y="276882"/>
            <a:ext cx="1678507" cy="573228"/>
            <a:chOff x="10513493" y="243589"/>
            <a:chExt cx="1678507" cy="573228"/>
          </a:xfrm>
        </p:grpSpPr>
        <p:sp>
          <p:nvSpPr>
            <p:cNvPr id="78" name="任意多边形: 形状 77">
              <a:extLst>
                <a:ext uri="{FF2B5EF4-FFF2-40B4-BE49-F238E27FC236}">
                  <a16:creationId xmlns:a16="http://schemas.microsoft.com/office/drawing/2014/main" id="{234BC7E1-028A-4463-99ED-1994A3ADEC14}"/>
                </a:ext>
              </a:extLst>
            </p:cNvPr>
            <p:cNvSpPr/>
            <p:nvPr userDrawn="1"/>
          </p:nvSpPr>
          <p:spPr>
            <a:xfrm>
              <a:off x="10513493" y="243589"/>
              <a:ext cx="1678507"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grpSp>
          <p:nvGrpSpPr>
            <p:cNvPr id="79" name="ba3e13bc-cc22-40db-8abb-361298693e2c"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34B27AC-03D0-43AE-8217-67427EEA8247}"/>
                </a:ext>
              </a:extLst>
            </p:cNvPr>
            <p:cNvGrpSpPr>
              <a:grpSpLocks noChangeAspect="1"/>
            </p:cNvGrpSpPr>
            <p:nvPr userDrawn="1">
              <p:custDataLst>
                <p:tags r:id="rId1"/>
              </p:custDataLst>
            </p:nvPr>
          </p:nvGrpSpPr>
          <p:grpSpPr>
            <a:xfrm>
              <a:off x="10764993" y="322121"/>
              <a:ext cx="1259367" cy="366473"/>
              <a:chOff x="2866708" y="2481344"/>
              <a:chExt cx="6458593" cy="1879440"/>
            </a:xfrm>
            <a:solidFill>
              <a:schemeClr val="bg1"/>
            </a:solidFill>
          </p:grpSpPr>
          <p:grpSp>
            <p:nvGrpSpPr>
              <p:cNvPr id="80" name="işļïḋé">
                <a:extLst>
                  <a:ext uri="{FF2B5EF4-FFF2-40B4-BE49-F238E27FC236}">
                    <a16:creationId xmlns:a16="http://schemas.microsoft.com/office/drawing/2014/main" id="{34D854C1-0AF3-4854-9869-74AF38BF36B3}"/>
                  </a:ext>
                </a:extLst>
              </p:cNvPr>
              <p:cNvGrpSpPr/>
              <p:nvPr/>
            </p:nvGrpSpPr>
            <p:grpSpPr>
              <a:xfrm>
                <a:off x="2866708" y="2604783"/>
                <a:ext cx="1724148" cy="1756001"/>
                <a:chOff x="4810125" y="3095626"/>
                <a:chExt cx="687388" cy="700088"/>
              </a:xfrm>
              <a:grpFill/>
            </p:grpSpPr>
            <p:sp>
              <p:nvSpPr>
                <p:cNvPr id="109" name="îṥḷïḑe">
                  <a:extLst>
                    <a:ext uri="{FF2B5EF4-FFF2-40B4-BE49-F238E27FC236}">
                      <a16:creationId xmlns:a16="http://schemas.microsoft.com/office/drawing/2014/main" id="{E5799C85-F7B9-4C3F-8640-D1EC9A26DD3F}"/>
                    </a:ext>
                  </a:extLst>
                </p:cNvPr>
                <p:cNvSpPr/>
                <p:nvPr/>
              </p:nvSpPr>
              <p:spPr bwMode="auto">
                <a:xfrm>
                  <a:off x="4810125" y="3095626"/>
                  <a:ext cx="687388" cy="700088"/>
                </a:xfrm>
                <a:custGeom>
                  <a:avLst/>
                  <a:gdLst>
                    <a:gd name="T0" fmla="*/ 104 w 208"/>
                    <a:gd name="T1" fmla="*/ 207 h 210"/>
                    <a:gd name="T2" fmla="*/ 4 w 208"/>
                    <a:gd name="T3" fmla="*/ 105 h 210"/>
                    <a:gd name="T4" fmla="*/ 104 w 208"/>
                    <a:gd name="T5" fmla="*/ 4 h 210"/>
                    <a:gd name="T6" fmla="*/ 204 w 208"/>
                    <a:gd name="T7" fmla="*/ 105 h 210"/>
                    <a:gd name="T8" fmla="*/ 104 w 208"/>
                    <a:gd name="T9" fmla="*/ 207 h 210"/>
                    <a:gd name="T10" fmla="*/ 104 w 208"/>
                    <a:gd name="T11" fmla="*/ 0 h 210"/>
                    <a:gd name="T12" fmla="*/ 0 w 208"/>
                    <a:gd name="T13" fmla="*/ 105 h 210"/>
                    <a:gd name="T14" fmla="*/ 104 w 208"/>
                    <a:gd name="T15" fmla="*/ 210 h 210"/>
                    <a:gd name="T16" fmla="*/ 208 w 208"/>
                    <a:gd name="T17" fmla="*/ 105 h 210"/>
                    <a:gd name="T18" fmla="*/ 104 w 208"/>
                    <a:gd name="T1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10">
                      <a:moveTo>
                        <a:pt x="104" y="207"/>
                      </a:moveTo>
                      <a:cubicBezTo>
                        <a:pt x="49" y="207"/>
                        <a:pt x="4" y="161"/>
                        <a:pt x="4" y="105"/>
                      </a:cubicBezTo>
                      <a:cubicBezTo>
                        <a:pt x="4" y="49"/>
                        <a:pt x="49" y="4"/>
                        <a:pt x="104" y="4"/>
                      </a:cubicBezTo>
                      <a:cubicBezTo>
                        <a:pt x="159" y="4"/>
                        <a:pt x="204" y="49"/>
                        <a:pt x="204" y="105"/>
                      </a:cubicBezTo>
                      <a:cubicBezTo>
                        <a:pt x="204" y="161"/>
                        <a:pt x="159" y="207"/>
                        <a:pt x="104" y="207"/>
                      </a:cubicBezTo>
                      <a:close/>
                      <a:moveTo>
                        <a:pt x="104" y="0"/>
                      </a:moveTo>
                      <a:cubicBezTo>
                        <a:pt x="47" y="0"/>
                        <a:pt x="0" y="47"/>
                        <a:pt x="0" y="105"/>
                      </a:cubicBezTo>
                      <a:cubicBezTo>
                        <a:pt x="0" y="163"/>
                        <a:pt x="47" y="210"/>
                        <a:pt x="104" y="210"/>
                      </a:cubicBezTo>
                      <a:cubicBezTo>
                        <a:pt x="161" y="210"/>
                        <a:pt x="208" y="163"/>
                        <a:pt x="208" y="105"/>
                      </a:cubicBezTo>
                      <a:cubicBezTo>
                        <a:pt x="208" y="47"/>
                        <a:pt x="161" y="0"/>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0" name="îś1îḑê">
                  <a:extLst>
                    <a:ext uri="{FF2B5EF4-FFF2-40B4-BE49-F238E27FC236}">
                      <a16:creationId xmlns:a16="http://schemas.microsoft.com/office/drawing/2014/main" id="{20ED7C58-1F63-41AE-B13B-DB8C2A0B96B9}"/>
                    </a:ext>
                  </a:extLst>
                </p:cNvPr>
                <p:cNvSpPr/>
                <p:nvPr/>
              </p:nvSpPr>
              <p:spPr bwMode="auto">
                <a:xfrm>
                  <a:off x="5384800" y="3559176"/>
                  <a:ext cx="46038" cy="30163"/>
                </a:xfrm>
                <a:custGeom>
                  <a:avLst/>
                  <a:gdLst>
                    <a:gd name="T0" fmla="*/ 29 w 29"/>
                    <a:gd name="T1" fmla="*/ 13 h 19"/>
                    <a:gd name="T2" fmla="*/ 27 w 29"/>
                    <a:gd name="T3" fmla="*/ 19 h 19"/>
                    <a:gd name="T4" fmla="*/ 0 w 29"/>
                    <a:gd name="T5" fmla="*/ 6 h 19"/>
                    <a:gd name="T6" fmla="*/ 4 w 29"/>
                    <a:gd name="T7" fmla="*/ 0 h 19"/>
                    <a:gd name="T8" fmla="*/ 29 w 29"/>
                    <a:gd name="T9" fmla="*/ 13 h 19"/>
                  </a:gdLst>
                  <a:ahLst/>
                  <a:cxnLst>
                    <a:cxn ang="0">
                      <a:pos x="T0" y="T1"/>
                    </a:cxn>
                    <a:cxn ang="0">
                      <a:pos x="T2" y="T3"/>
                    </a:cxn>
                    <a:cxn ang="0">
                      <a:pos x="T4" y="T5"/>
                    </a:cxn>
                    <a:cxn ang="0">
                      <a:pos x="T6" y="T7"/>
                    </a:cxn>
                    <a:cxn ang="0">
                      <a:pos x="T8" y="T9"/>
                    </a:cxn>
                  </a:cxnLst>
                  <a:rect l="0" t="0" r="r" b="b"/>
                  <a:pathLst>
                    <a:path w="29" h="19">
                      <a:moveTo>
                        <a:pt x="29" y="13"/>
                      </a:moveTo>
                      <a:lnTo>
                        <a:pt x="27" y="19"/>
                      </a:lnTo>
                      <a:lnTo>
                        <a:pt x="0" y="6"/>
                      </a:lnTo>
                      <a:lnTo>
                        <a:pt x="4" y="0"/>
                      </a:lnTo>
                      <a:lnTo>
                        <a:pt x="29"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1" name="ïṧ1íḍè">
                  <a:extLst>
                    <a:ext uri="{FF2B5EF4-FFF2-40B4-BE49-F238E27FC236}">
                      <a16:creationId xmlns:a16="http://schemas.microsoft.com/office/drawing/2014/main" id="{53460119-47A1-47A5-B2EF-57A6B5401B4A}"/>
                    </a:ext>
                  </a:extLst>
                </p:cNvPr>
                <p:cNvSpPr/>
                <p:nvPr/>
              </p:nvSpPr>
              <p:spPr bwMode="auto">
                <a:xfrm>
                  <a:off x="5405438" y="3479801"/>
                  <a:ext cx="49213" cy="42863"/>
                </a:xfrm>
                <a:custGeom>
                  <a:avLst/>
                  <a:gdLst>
                    <a:gd name="T0" fmla="*/ 31 w 31"/>
                    <a:gd name="T1" fmla="*/ 14 h 27"/>
                    <a:gd name="T2" fmla="*/ 29 w 31"/>
                    <a:gd name="T3" fmla="*/ 21 h 27"/>
                    <a:gd name="T4" fmla="*/ 19 w 31"/>
                    <a:gd name="T5" fmla="*/ 18 h 27"/>
                    <a:gd name="T6" fmla="*/ 0 w 31"/>
                    <a:gd name="T7" fmla="*/ 27 h 27"/>
                    <a:gd name="T8" fmla="*/ 2 w 31"/>
                    <a:gd name="T9" fmla="*/ 18 h 27"/>
                    <a:gd name="T10" fmla="*/ 14 w 31"/>
                    <a:gd name="T11" fmla="*/ 14 h 27"/>
                    <a:gd name="T12" fmla="*/ 4 w 31"/>
                    <a:gd name="T13" fmla="*/ 6 h 27"/>
                    <a:gd name="T14" fmla="*/ 4 w 31"/>
                    <a:gd name="T15" fmla="*/ 0 h 27"/>
                    <a:gd name="T16" fmla="*/ 19 w 31"/>
                    <a:gd name="T17" fmla="*/ 12 h 27"/>
                    <a:gd name="T18" fmla="*/ 31 w 31"/>
                    <a:gd name="T19"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7">
                      <a:moveTo>
                        <a:pt x="31" y="14"/>
                      </a:moveTo>
                      <a:lnTo>
                        <a:pt x="29" y="21"/>
                      </a:lnTo>
                      <a:lnTo>
                        <a:pt x="19" y="18"/>
                      </a:lnTo>
                      <a:lnTo>
                        <a:pt x="0" y="27"/>
                      </a:lnTo>
                      <a:lnTo>
                        <a:pt x="2" y="18"/>
                      </a:lnTo>
                      <a:lnTo>
                        <a:pt x="14" y="14"/>
                      </a:lnTo>
                      <a:lnTo>
                        <a:pt x="4" y="6"/>
                      </a:lnTo>
                      <a:lnTo>
                        <a:pt x="4" y="0"/>
                      </a:lnTo>
                      <a:lnTo>
                        <a:pt x="19" y="12"/>
                      </a:lnTo>
                      <a:lnTo>
                        <a:pt x="3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2" name="íš1íḓè">
                  <a:extLst>
                    <a:ext uri="{FF2B5EF4-FFF2-40B4-BE49-F238E27FC236}">
                      <a16:creationId xmlns:a16="http://schemas.microsoft.com/office/drawing/2014/main" id="{30CA4CB4-CF6A-4756-9702-8072291BC222}"/>
                    </a:ext>
                  </a:extLst>
                </p:cNvPr>
                <p:cNvSpPr/>
                <p:nvPr/>
              </p:nvSpPr>
              <p:spPr bwMode="auto">
                <a:xfrm>
                  <a:off x="5391150" y="3522663"/>
                  <a:ext cx="50800" cy="36513"/>
                </a:xfrm>
                <a:custGeom>
                  <a:avLst/>
                  <a:gdLst>
                    <a:gd name="T0" fmla="*/ 32 w 32"/>
                    <a:gd name="T1" fmla="*/ 17 h 23"/>
                    <a:gd name="T2" fmla="*/ 32 w 32"/>
                    <a:gd name="T3" fmla="*/ 23 h 23"/>
                    <a:gd name="T4" fmla="*/ 9 w 32"/>
                    <a:gd name="T5" fmla="*/ 15 h 23"/>
                    <a:gd name="T6" fmla="*/ 7 w 32"/>
                    <a:gd name="T7" fmla="*/ 23 h 23"/>
                    <a:gd name="T8" fmla="*/ 0 w 32"/>
                    <a:gd name="T9" fmla="*/ 21 h 23"/>
                    <a:gd name="T10" fmla="*/ 9 w 32"/>
                    <a:gd name="T11" fmla="*/ 0 h 23"/>
                    <a:gd name="T12" fmla="*/ 13 w 32"/>
                    <a:gd name="T13" fmla="*/ 2 h 23"/>
                    <a:gd name="T14" fmla="*/ 11 w 32"/>
                    <a:gd name="T15" fmla="*/ 8 h 23"/>
                    <a:gd name="T16" fmla="*/ 32 w 32"/>
                    <a:gd name="T1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3">
                      <a:moveTo>
                        <a:pt x="32" y="17"/>
                      </a:moveTo>
                      <a:lnTo>
                        <a:pt x="32" y="23"/>
                      </a:lnTo>
                      <a:lnTo>
                        <a:pt x="9" y="15"/>
                      </a:lnTo>
                      <a:lnTo>
                        <a:pt x="7" y="23"/>
                      </a:lnTo>
                      <a:lnTo>
                        <a:pt x="0" y="21"/>
                      </a:lnTo>
                      <a:lnTo>
                        <a:pt x="9" y="0"/>
                      </a:lnTo>
                      <a:lnTo>
                        <a:pt x="13" y="2"/>
                      </a:lnTo>
                      <a:lnTo>
                        <a:pt x="11" y="8"/>
                      </a:lnTo>
                      <a:lnTo>
                        <a:pt x="32"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13" name="îṡḻîḑé">
                  <a:extLst>
                    <a:ext uri="{FF2B5EF4-FFF2-40B4-BE49-F238E27FC236}">
                      <a16:creationId xmlns:a16="http://schemas.microsoft.com/office/drawing/2014/main" id="{916C80DF-8158-4C23-B4F0-1440F3DA877A}"/>
                    </a:ext>
                  </a:extLst>
                </p:cNvPr>
                <p:cNvSpPr/>
                <p:nvPr/>
              </p:nvSpPr>
              <p:spPr bwMode="auto">
                <a:xfrm>
                  <a:off x="5368925" y="3579813"/>
                  <a:ext cx="46038" cy="46038"/>
                </a:xfrm>
                <a:custGeom>
                  <a:avLst/>
                  <a:gdLst>
                    <a:gd name="T0" fmla="*/ 0 w 14"/>
                    <a:gd name="T1" fmla="*/ 6 h 14"/>
                    <a:gd name="T2" fmla="*/ 1 w 14"/>
                    <a:gd name="T3" fmla="*/ 3 h 14"/>
                    <a:gd name="T4" fmla="*/ 4 w 14"/>
                    <a:gd name="T5" fmla="*/ 1 h 14"/>
                    <a:gd name="T6" fmla="*/ 8 w 14"/>
                    <a:gd name="T7" fmla="*/ 1 h 14"/>
                    <a:gd name="T8" fmla="*/ 6 w 14"/>
                    <a:gd name="T9" fmla="*/ 4 h 14"/>
                    <a:gd name="T10" fmla="*/ 5 w 14"/>
                    <a:gd name="T11" fmla="*/ 3 h 14"/>
                    <a:gd name="T12" fmla="*/ 3 w 14"/>
                    <a:gd name="T13" fmla="*/ 5 h 14"/>
                    <a:gd name="T14" fmla="*/ 3 w 14"/>
                    <a:gd name="T15" fmla="*/ 6 h 14"/>
                    <a:gd name="T16" fmla="*/ 3 w 14"/>
                    <a:gd name="T17" fmla="*/ 7 h 14"/>
                    <a:gd name="T18" fmla="*/ 4 w 14"/>
                    <a:gd name="T19" fmla="*/ 7 h 14"/>
                    <a:gd name="T20" fmla="*/ 6 w 14"/>
                    <a:gd name="T21" fmla="*/ 6 h 14"/>
                    <a:gd name="T22" fmla="*/ 9 w 14"/>
                    <a:gd name="T23" fmla="*/ 4 h 14"/>
                    <a:gd name="T24" fmla="*/ 11 w 14"/>
                    <a:gd name="T25" fmla="*/ 3 h 14"/>
                    <a:gd name="T26" fmla="*/ 13 w 14"/>
                    <a:gd name="T27" fmla="*/ 4 h 14"/>
                    <a:gd name="T28" fmla="*/ 14 w 14"/>
                    <a:gd name="T29" fmla="*/ 6 h 14"/>
                    <a:gd name="T30" fmla="*/ 14 w 14"/>
                    <a:gd name="T31" fmla="*/ 8 h 14"/>
                    <a:gd name="T32" fmla="*/ 13 w 14"/>
                    <a:gd name="T33" fmla="*/ 11 h 14"/>
                    <a:gd name="T34" fmla="*/ 10 w 14"/>
                    <a:gd name="T35" fmla="*/ 14 h 14"/>
                    <a:gd name="T36" fmla="*/ 6 w 14"/>
                    <a:gd name="T37" fmla="*/ 13 h 14"/>
                    <a:gd name="T38" fmla="*/ 7 w 14"/>
                    <a:gd name="T39" fmla="*/ 11 h 14"/>
                    <a:gd name="T40" fmla="*/ 10 w 14"/>
                    <a:gd name="T41" fmla="*/ 11 h 14"/>
                    <a:gd name="T42" fmla="*/ 11 w 14"/>
                    <a:gd name="T43" fmla="*/ 10 h 14"/>
                    <a:gd name="T44" fmla="*/ 12 w 14"/>
                    <a:gd name="T45" fmla="*/ 8 h 14"/>
                    <a:gd name="T46" fmla="*/ 11 w 14"/>
                    <a:gd name="T47" fmla="*/ 6 h 14"/>
                    <a:gd name="T48" fmla="*/ 10 w 14"/>
                    <a:gd name="T49" fmla="*/ 6 h 14"/>
                    <a:gd name="T50" fmla="*/ 9 w 14"/>
                    <a:gd name="T51" fmla="*/ 7 h 14"/>
                    <a:gd name="T52" fmla="*/ 7 w 14"/>
                    <a:gd name="T53" fmla="*/ 8 h 14"/>
                    <a:gd name="T54" fmla="*/ 5 w 14"/>
                    <a:gd name="T55" fmla="*/ 10 h 14"/>
                    <a:gd name="T56" fmla="*/ 2 w 14"/>
                    <a:gd name="T57" fmla="*/ 9 h 14"/>
                    <a:gd name="T58" fmla="*/ 0 w 14"/>
                    <a:gd name="T59" fmla="*/ 8 h 14"/>
                    <a:gd name="T60" fmla="*/ 0 w 14"/>
                    <a:gd name="T6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14">
                      <a:moveTo>
                        <a:pt x="0" y="6"/>
                      </a:moveTo>
                      <a:cubicBezTo>
                        <a:pt x="0" y="5"/>
                        <a:pt x="1" y="4"/>
                        <a:pt x="1" y="3"/>
                      </a:cubicBezTo>
                      <a:cubicBezTo>
                        <a:pt x="2" y="2"/>
                        <a:pt x="3" y="1"/>
                        <a:pt x="4" y="1"/>
                      </a:cubicBezTo>
                      <a:cubicBezTo>
                        <a:pt x="5" y="0"/>
                        <a:pt x="7" y="1"/>
                        <a:pt x="8" y="1"/>
                      </a:cubicBezTo>
                      <a:cubicBezTo>
                        <a:pt x="6" y="4"/>
                        <a:pt x="6" y="4"/>
                        <a:pt x="6" y="4"/>
                      </a:cubicBezTo>
                      <a:cubicBezTo>
                        <a:pt x="6" y="3"/>
                        <a:pt x="5" y="3"/>
                        <a:pt x="5" y="3"/>
                      </a:cubicBezTo>
                      <a:cubicBezTo>
                        <a:pt x="4" y="4"/>
                        <a:pt x="4" y="4"/>
                        <a:pt x="3" y="5"/>
                      </a:cubicBezTo>
                      <a:cubicBezTo>
                        <a:pt x="3" y="5"/>
                        <a:pt x="2" y="6"/>
                        <a:pt x="3" y="6"/>
                      </a:cubicBezTo>
                      <a:cubicBezTo>
                        <a:pt x="3" y="7"/>
                        <a:pt x="3" y="7"/>
                        <a:pt x="3" y="7"/>
                      </a:cubicBezTo>
                      <a:cubicBezTo>
                        <a:pt x="3" y="7"/>
                        <a:pt x="4" y="7"/>
                        <a:pt x="4" y="7"/>
                      </a:cubicBezTo>
                      <a:cubicBezTo>
                        <a:pt x="4" y="7"/>
                        <a:pt x="5" y="7"/>
                        <a:pt x="6" y="6"/>
                      </a:cubicBezTo>
                      <a:cubicBezTo>
                        <a:pt x="7" y="5"/>
                        <a:pt x="8" y="4"/>
                        <a:pt x="9" y="4"/>
                      </a:cubicBezTo>
                      <a:cubicBezTo>
                        <a:pt x="9" y="4"/>
                        <a:pt x="10" y="3"/>
                        <a:pt x="11" y="3"/>
                      </a:cubicBezTo>
                      <a:cubicBezTo>
                        <a:pt x="11" y="3"/>
                        <a:pt x="12" y="4"/>
                        <a:pt x="13" y="4"/>
                      </a:cubicBezTo>
                      <a:cubicBezTo>
                        <a:pt x="13" y="5"/>
                        <a:pt x="14" y="5"/>
                        <a:pt x="14" y="6"/>
                      </a:cubicBezTo>
                      <a:cubicBezTo>
                        <a:pt x="14" y="7"/>
                        <a:pt x="14" y="7"/>
                        <a:pt x="14" y="8"/>
                      </a:cubicBezTo>
                      <a:cubicBezTo>
                        <a:pt x="14" y="9"/>
                        <a:pt x="14" y="10"/>
                        <a:pt x="13" y="11"/>
                      </a:cubicBezTo>
                      <a:cubicBezTo>
                        <a:pt x="12" y="12"/>
                        <a:pt x="11" y="13"/>
                        <a:pt x="10" y="14"/>
                      </a:cubicBezTo>
                      <a:cubicBezTo>
                        <a:pt x="9" y="14"/>
                        <a:pt x="7" y="14"/>
                        <a:pt x="6" y="13"/>
                      </a:cubicBezTo>
                      <a:cubicBezTo>
                        <a:pt x="7" y="11"/>
                        <a:pt x="7" y="11"/>
                        <a:pt x="7" y="11"/>
                      </a:cubicBezTo>
                      <a:cubicBezTo>
                        <a:pt x="8" y="11"/>
                        <a:pt x="9" y="11"/>
                        <a:pt x="10" y="11"/>
                      </a:cubicBezTo>
                      <a:cubicBezTo>
                        <a:pt x="10" y="11"/>
                        <a:pt x="11" y="10"/>
                        <a:pt x="11" y="10"/>
                      </a:cubicBezTo>
                      <a:cubicBezTo>
                        <a:pt x="12" y="9"/>
                        <a:pt x="12" y="8"/>
                        <a:pt x="12" y="8"/>
                      </a:cubicBezTo>
                      <a:cubicBezTo>
                        <a:pt x="12" y="7"/>
                        <a:pt x="12" y="7"/>
                        <a:pt x="11" y="6"/>
                      </a:cubicBezTo>
                      <a:cubicBezTo>
                        <a:pt x="11" y="6"/>
                        <a:pt x="11" y="6"/>
                        <a:pt x="10" y="6"/>
                      </a:cubicBezTo>
                      <a:cubicBezTo>
                        <a:pt x="10" y="6"/>
                        <a:pt x="10" y="6"/>
                        <a:pt x="9" y="7"/>
                      </a:cubicBezTo>
                      <a:cubicBezTo>
                        <a:pt x="9" y="7"/>
                        <a:pt x="8" y="7"/>
                        <a:pt x="7" y="8"/>
                      </a:cubicBezTo>
                      <a:cubicBezTo>
                        <a:pt x="6" y="9"/>
                        <a:pt x="5" y="10"/>
                        <a:pt x="5" y="10"/>
                      </a:cubicBezTo>
                      <a:cubicBezTo>
                        <a:pt x="4" y="10"/>
                        <a:pt x="3" y="10"/>
                        <a:pt x="2" y="9"/>
                      </a:cubicBezTo>
                      <a:cubicBezTo>
                        <a:pt x="1" y="9"/>
                        <a:pt x="1" y="9"/>
                        <a:pt x="0" y="8"/>
                      </a:cubicBezTo>
                      <a:cubicBezTo>
                        <a:pt x="0" y="7"/>
                        <a:pt x="0" y="7"/>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4" name="íSḷiḑé">
                  <a:extLst>
                    <a:ext uri="{FF2B5EF4-FFF2-40B4-BE49-F238E27FC236}">
                      <a16:creationId xmlns:a16="http://schemas.microsoft.com/office/drawing/2014/main" id="{A5432184-5906-45B2-8DE8-7525D4AA7DDB}"/>
                    </a:ext>
                  </a:extLst>
                </p:cNvPr>
                <p:cNvSpPr/>
                <p:nvPr/>
              </p:nvSpPr>
              <p:spPr bwMode="auto">
                <a:xfrm>
                  <a:off x="5335588" y="3616326"/>
                  <a:ext cx="60325" cy="52388"/>
                </a:xfrm>
                <a:custGeom>
                  <a:avLst/>
                  <a:gdLst>
                    <a:gd name="T0" fmla="*/ 12 w 18"/>
                    <a:gd name="T1" fmla="*/ 9 h 16"/>
                    <a:gd name="T2" fmla="*/ 10 w 18"/>
                    <a:gd name="T3" fmla="*/ 8 h 16"/>
                    <a:gd name="T4" fmla="*/ 9 w 18"/>
                    <a:gd name="T5" fmla="*/ 9 h 16"/>
                    <a:gd name="T6" fmla="*/ 8 w 18"/>
                    <a:gd name="T7" fmla="*/ 9 h 16"/>
                    <a:gd name="T8" fmla="*/ 8 w 18"/>
                    <a:gd name="T9" fmla="*/ 10 h 16"/>
                    <a:gd name="T10" fmla="*/ 12 w 18"/>
                    <a:gd name="T11" fmla="*/ 14 h 16"/>
                    <a:gd name="T12" fmla="*/ 10 w 18"/>
                    <a:gd name="T13" fmla="*/ 16 h 16"/>
                    <a:gd name="T14" fmla="*/ 0 w 18"/>
                    <a:gd name="T15" fmla="*/ 7 h 16"/>
                    <a:gd name="T16" fmla="*/ 4 w 18"/>
                    <a:gd name="T17" fmla="*/ 2 h 16"/>
                    <a:gd name="T18" fmla="*/ 6 w 18"/>
                    <a:gd name="T19" fmla="*/ 0 h 16"/>
                    <a:gd name="T20" fmla="*/ 8 w 18"/>
                    <a:gd name="T21" fmla="*/ 0 h 16"/>
                    <a:gd name="T22" fmla="*/ 10 w 18"/>
                    <a:gd name="T23" fmla="*/ 1 h 16"/>
                    <a:gd name="T24" fmla="*/ 12 w 18"/>
                    <a:gd name="T25" fmla="*/ 3 h 16"/>
                    <a:gd name="T26" fmla="*/ 11 w 18"/>
                    <a:gd name="T27" fmla="*/ 6 h 16"/>
                    <a:gd name="T28" fmla="*/ 12 w 18"/>
                    <a:gd name="T29" fmla="*/ 6 h 16"/>
                    <a:gd name="T30" fmla="*/ 15 w 18"/>
                    <a:gd name="T31" fmla="*/ 6 h 16"/>
                    <a:gd name="T32" fmla="*/ 18 w 18"/>
                    <a:gd name="T33" fmla="*/ 7 h 16"/>
                    <a:gd name="T34" fmla="*/ 16 w 18"/>
                    <a:gd name="T35" fmla="*/ 9 h 16"/>
                    <a:gd name="T36" fmla="*/ 12 w 18"/>
                    <a:gd name="T37" fmla="*/ 9 h 16"/>
                    <a:gd name="T38" fmla="*/ 9 w 18"/>
                    <a:gd name="T39" fmla="*/ 5 h 16"/>
                    <a:gd name="T40" fmla="*/ 9 w 18"/>
                    <a:gd name="T41" fmla="*/ 4 h 16"/>
                    <a:gd name="T42" fmla="*/ 8 w 18"/>
                    <a:gd name="T43" fmla="*/ 3 h 16"/>
                    <a:gd name="T44" fmla="*/ 7 w 18"/>
                    <a:gd name="T45" fmla="*/ 3 h 16"/>
                    <a:gd name="T46" fmla="*/ 6 w 18"/>
                    <a:gd name="T47" fmla="*/ 3 h 16"/>
                    <a:gd name="T48" fmla="*/ 5 w 18"/>
                    <a:gd name="T49" fmla="*/ 5 h 16"/>
                    <a:gd name="T50" fmla="*/ 3 w 18"/>
                    <a:gd name="T51" fmla="*/ 6 h 16"/>
                    <a:gd name="T52" fmla="*/ 6 w 18"/>
                    <a:gd name="T53" fmla="*/ 8 h 16"/>
                    <a:gd name="T54" fmla="*/ 7 w 18"/>
                    <a:gd name="T55" fmla="*/ 7 h 16"/>
                    <a:gd name="T56" fmla="*/ 9 w 18"/>
                    <a:gd name="T57"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16">
                      <a:moveTo>
                        <a:pt x="12" y="9"/>
                      </a:moveTo>
                      <a:cubicBezTo>
                        <a:pt x="11" y="8"/>
                        <a:pt x="10" y="8"/>
                        <a:pt x="10" y="8"/>
                      </a:cubicBezTo>
                      <a:cubicBezTo>
                        <a:pt x="10" y="8"/>
                        <a:pt x="9" y="8"/>
                        <a:pt x="9" y="9"/>
                      </a:cubicBezTo>
                      <a:cubicBezTo>
                        <a:pt x="9" y="9"/>
                        <a:pt x="8" y="9"/>
                        <a:pt x="8" y="9"/>
                      </a:cubicBezTo>
                      <a:cubicBezTo>
                        <a:pt x="8" y="10"/>
                        <a:pt x="8" y="10"/>
                        <a:pt x="8" y="10"/>
                      </a:cubicBezTo>
                      <a:cubicBezTo>
                        <a:pt x="12" y="14"/>
                        <a:pt x="12" y="14"/>
                        <a:pt x="12" y="14"/>
                      </a:cubicBezTo>
                      <a:cubicBezTo>
                        <a:pt x="10" y="16"/>
                        <a:pt x="10" y="16"/>
                        <a:pt x="10" y="16"/>
                      </a:cubicBezTo>
                      <a:cubicBezTo>
                        <a:pt x="0" y="7"/>
                        <a:pt x="0" y="7"/>
                        <a:pt x="0" y="7"/>
                      </a:cubicBezTo>
                      <a:cubicBezTo>
                        <a:pt x="4" y="2"/>
                        <a:pt x="4" y="2"/>
                        <a:pt x="4" y="2"/>
                      </a:cubicBezTo>
                      <a:cubicBezTo>
                        <a:pt x="5" y="1"/>
                        <a:pt x="6" y="1"/>
                        <a:pt x="6" y="0"/>
                      </a:cubicBezTo>
                      <a:cubicBezTo>
                        <a:pt x="7" y="0"/>
                        <a:pt x="8" y="0"/>
                        <a:pt x="8" y="0"/>
                      </a:cubicBezTo>
                      <a:cubicBezTo>
                        <a:pt x="9" y="0"/>
                        <a:pt x="10" y="1"/>
                        <a:pt x="10" y="1"/>
                      </a:cubicBezTo>
                      <a:cubicBezTo>
                        <a:pt x="11" y="2"/>
                        <a:pt x="11" y="3"/>
                        <a:pt x="12" y="3"/>
                      </a:cubicBezTo>
                      <a:cubicBezTo>
                        <a:pt x="12" y="4"/>
                        <a:pt x="11" y="5"/>
                        <a:pt x="11" y="6"/>
                      </a:cubicBezTo>
                      <a:cubicBezTo>
                        <a:pt x="11" y="6"/>
                        <a:pt x="12" y="6"/>
                        <a:pt x="12" y="6"/>
                      </a:cubicBezTo>
                      <a:cubicBezTo>
                        <a:pt x="13" y="6"/>
                        <a:pt x="14" y="6"/>
                        <a:pt x="15" y="6"/>
                      </a:cubicBezTo>
                      <a:cubicBezTo>
                        <a:pt x="18" y="7"/>
                        <a:pt x="18" y="7"/>
                        <a:pt x="18" y="7"/>
                      </a:cubicBezTo>
                      <a:cubicBezTo>
                        <a:pt x="16" y="9"/>
                        <a:pt x="16" y="9"/>
                        <a:pt x="16" y="9"/>
                      </a:cubicBezTo>
                      <a:cubicBezTo>
                        <a:pt x="12" y="9"/>
                        <a:pt x="12" y="9"/>
                        <a:pt x="12" y="9"/>
                      </a:cubicBezTo>
                      <a:close/>
                      <a:moveTo>
                        <a:pt x="9" y="5"/>
                      </a:moveTo>
                      <a:cubicBezTo>
                        <a:pt x="9" y="5"/>
                        <a:pt x="9" y="4"/>
                        <a:pt x="9" y="4"/>
                      </a:cubicBezTo>
                      <a:cubicBezTo>
                        <a:pt x="9" y="4"/>
                        <a:pt x="9" y="4"/>
                        <a:pt x="8" y="3"/>
                      </a:cubicBezTo>
                      <a:cubicBezTo>
                        <a:pt x="8" y="3"/>
                        <a:pt x="8" y="3"/>
                        <a:pt x="7" y="3"/>
                      </a:cubicBezTo>
                      <a:cubicBezTo>
                        <a:pt x="7" y="3"/>
                        <a:pt x="7" y="3"/>
                        <a:pt x="6" y="3"/>
                      </a:cubicBezTo>
                      <a:cubicBezTo>
                        <a:pt x="6" y="3"/>
                        <a:pt x="6" y="4"/>
                        <a:pt x="5" y="5"/>
                      </a:cubicBezTo>
                      <a:cubicBezTo>
                        <a:pt x="3" y="6"/>
                        <a:pt x="3" y="6"/>
                        <a:pt x="3" y="6"/>
                      </a:cubicBezTo>
                      <a:cubicBezTo>
                        <a:pt x="6" y="8"/>
                        <a:pt x="6" y="8"/>
                        <a:pt x="6" y="8"/>
                      </a:cubicBezTo>
                      <a:cubicBezTo>
                        <a:pt x="7" y="7"/>
                        <a:pt x="7" y="7"/>
                        <a:pt x="7" y="7"/>
                      </a:cubicBezTo>
                      <a:cubicBezTo>
                        <a:pt x="8" y="6"/>
                        <a:pt x="9" y="5"/>
                        <a:pt x="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5" name="iṩ1ïḋè">
                  <a:extLst>
                    <a:ext uri="{FF2B5EF4-FFF2-40B4-BE49-F238E27FC236}">
                      <a16:creationId xmlns:a16="http://schemas.microsoft.com/office/drawing/2014/main" id="{0A6D5D8D-2AA8-4E86-99CD-9EDF3A000639}"/>
                    </a:ext>
                  </a:extLst>
                </p:cNvPr>
                <p:cNvSpPr/>
                <p:nvPr/>
              </p:nvSpPr>
              <p:spPr bwMode="auto">
                <a:xfrm>
                  <a:off x="5302250" y="3641726"/>
                  <a:ext cx="57150" cy="57150"/>
                </a:xfrm>
                <a:custGeom>
                  <a:avLst/>
                  <a:gdLst>
                    <a:gd name="T0" fmla="*/ 19 w 36"/>
                    <a:gd name="T1" fmla="*/ 36 h 36"/>
                    <a:gd name="T2" fmla="*/ 0 w 36"/>
                    <a:gd name="T3" fmla="*/ 15 h 36"/>
                    <a:gd name="T4" fmla="*/ 17 w 36"/>
                    <a:gd name="T5" fmla="*/ 0 h 36"/>
                    <a:gd name="T6" fmla="*/ 19 w 36"/>
                    <a:gd name="T7" fmla="*/ 5 h 36"/>
                    <a:gd name="T8" fmla="*/ 9 w 36"/>
                    <a:gd name="T9" fmla="*/ 15 h 36"/>
                    <a:gd name="T10" fmla="*/ 13 w 36"/>
                    <a:gd name="T11" fmla="*/ 19 h 36"/>
                    <a:gd name="T12" fmla="*/ 23 w 36"/>
                    <a:gd name="T13" fmla="*/ 11 h 36"/>
                    <a:gd name="T14" fmla="*/ 25 w 36"/>
                    <a:gd name="T15" fmla="*/ 15 h 36"/>
                    <a:gd name="T16" fmla="*/ 15 w 36"/>
                    <a:gd name="T17" fmla="*/ 24 h 36"/>
                    <a:gd name="T18" fmla="*/ 19 w 36"/>
                    <a:gd name="T19" fmla="*/ 30 h 36"/>
                    <a:gd name="T20" fmla="*/ 31 w 36"/>
                    <a:gd name="T21" fmla="*/ 19 h 36"/>
                    <a:gd name="T22" fmla="*/ 36 w 36"/>
                    <a:gd name="T23" fmla="*/ 24 h 36"/>
                    <a:gd name="T24" fmla="*/ 19 w 36"/>
                    <a:gd name="T2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6">
                      <a:moveTo>
                        <a:pt x="19" y="36"/>
                      </a:moveTo>
                      <a:lnTo>
                        <a:pt x="0" y="15"/>
                      </a:lnTo>
                      <a:lnTo>
                        <a:pt x="17" y="0"/>
                      </a:lnTo>
                      <a:lnTo>
                        <a:pt x="19" y="5"/>
                      </a:lnTo>
                      <a:lnTo>
                        <a:pt x="9" y="15"/>
                      </a:lnTo>
                      <a:lnTo>
                        <a:pt x="13" y="19"/>
                      </a:lnTo>
                      <a:lnTo>
                        <a:pt x="23" y="11"/>
                      </a:lnTo>
                      <a:lnTo>
                        <a:pt x="25" y="15"/>
                      </a:lnTo>
                      <a:lnTo>
                        <a:pt x="15" y="24"/>
                      </a:lnTo>
                      <a:lnTo>
                        <a:pt x="19" y="30"/>
                      </a:lnTo>
                      <a:lnTo>
                        <a:pt x="31" y="19"/>
                      </a:lnTo>
                      <a:lnTo>
                        <a:pt x="36" y="24"/>
                      </a:lnTo>
                      <a:lnTo>
                        <a:pt x="19"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6" name="i$ḻíḋê">
                  <a:extLst>
                    <a:ext uri="{FF2B5EF4-FFF2-40B4-BE49-F238E27FC236}">
                      <a16:creationId xmlns:a16="http://schemas.microsoft.com/office/drawing/2014/main" id="{E4DC996D-DC9C-4E32-AA60-000077F15F55}"/>
                    </a:ext>
                  </a:extLst>
                </p:cNvPr>
                <p:cNvSpPr/>
                <p:nvPr/>
              </p:nvSpPr>
              <p:spPr bwMode="auto">
                <a:xfrm>
                  <a:off x="5262563" y="3665538"/>
                  <a:ext cx="46038" cy="53975"/>
                </a:xfrm>
                <a:custGeom>
                  <a:avLst/>
                  <a:gdLst>
                    <a:gd name="T0" fmla="*/ 23 w 29"/>
                    <a:gd name="T1" fmla="*/ 0 h 34"/>
                    <a:gd name="T2" fmla="*/ 29 w 29"/>
                    <a:gd name="T3" fmla="*/ 30 h 34"/>
                    <a:gd name="T4" fmla="*/ 23 w 29"/>
                    <a:gd name="T5" fmla="*/ 34 h 34"/>
                    <a:gd name="T6" fmla="*/ 0 w 29"/>
                    <a:gd name="T7" fmla="*/ 15 h 34"/>
                    <a:gd name="T8" fmla="*/ 7 w 29"/>
                    <a:gd name="T9" fmla="*/ 11 h 34"/>
                    <a:gd name="T10" fmla="*/ 23 w 29"/>
                    <a:gd name="T11" fmla="*/ 25 h 34"/>
                    <a:gd name="T12" fmla="*/ 19 w 29"/>
                    <a:gd name="T13" fmla="*/ 4 h 34"/>
                    <a:gd name="T14" fmla="*/ 23 w 29"/>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4">
                      <a:moveTo>
                        <a:pt x="23" y="0"/>
                      </a:moveTo>
                      <a:lnTo>
                        <a:pt x="29" y="30"/>
                      </a:lnTo>
                      <a:lnTo>
                        <a:pt x="23" y="34"/>
                      </a:lnTo>
                      <a:lnTo>
                        <a:pt x="0" y="15"/>
                      </a:lnTo>
                      <a:lnTo>
                        <a:pt x="7" y="11"/>
                      </a:lnTo>
                      <a:lnTo>
                        <a:pt x="23" y="25"/>
                      </a:lnTo>
                      <a:lnTo>
                        <a:pt x="19" y="4"/>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7" name="íşḷíḑe">
                  <a:extLst>
                    <a:ext uri="{FF2B5EF4-FFF2-40B4-BE49-F238E27FC236}">
                      <a16:creationId xmlns:a16="http://schemas.microsoft.com/office/drawing/2014/main" id="{FE1FD0E9-79CA-4CDF-8BBE-CB55BC37156C}"/>
                    </a:ext>
                  </a:extLst>
                </p:cNvPr>
                <p:cNvSpPr/>
                <p:nvPr/>
              </p:nvSpPr>
              <p:spPr bwMode="auto">
                <a:xfrm>
                  <a:off x="5249863" y="3689351"/>
                  <a:ext cx="26988" cy="42863"/>
                </a:xfrm>
                <a:custGeom>
                  <a:avLst/>
                  <a:gdLst>
                    <a:gd name="T0" fmla="*/ 17 w 17"/>
                    <a:gd name="T1" fmla="*/ 25 h 27"/>
                    <a:gd name="T2" fmla="*/ 12 w 17"/>
                    <a:gd name="T3" fmla="*/ 27 h 27"/>
                    <a:gd name="T4" fmla="*/ 0 w 17"/>
                    <a:gd name="T5" fmla="*/ 2 h 27"/>
                    <a:gd name="T6" fmla="*/ 6 w 17"/>
                    <a:gd name="T7" fmla="*/ 0 h 27"/>
                    <a:gd name="T8" fmla="*/ 17 w 17"/>
                    <a:gd name="T9" fmla="*/ 25 h 27"/>
                  </a:gdLst>
                  <a:ahLst/>
                  <a:cxnLst>
                    <a:cxn ang="0">
                      <a:pos x="T0" y="T1"/>
                    </a:cxn>
                    <a:cxn ang="0">
                      <a:pos x="T2" y="T3"/>
                    </a:cxn>
                    <a:cxn ang="0">
                      <a:pos x="T4" y="T5"/>
                    </a:cxn>
                    <a:cxn ang="0">
                      <a:pos x="T6" y="T7"/>
                    </a:cxn>
                    <a:cxn ang="0">
                      <a:pos x="T8" y="T9"/>
                    </a:cxn>
                  </a:cxnLst>
                  <a:rect l="0" t="0" r="r" b="b"/>
                  <a:pathLst>
                    <a:path w="17" h="27">
                      <a:moveTo>
                        <a:pt x="17" y="25"/>
                      </a:moveTo>
                      <a:lnTo>
                        <a:pt x="12" y="27"/>
                      </a:lnTo>
                      <a:lnTo>
                        <a:pt x="0" y="2"/>
                      </a:lnTo>
                      <a:lnTo>
                        <a:pt x="6" y="0"/>
                      </a:lnTo>
                      <a:lnTo>
                        <a:pt x="17"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8" name="îṡḷiḋe">
                  <a:extLst>
                    <a:ext uri="{FF2B5EF4-FFF2-40B4-BE49-F238E27FC236}">
                      <a16:creationId xmlns:a16="http://schemas.microsoft.com/office/drawing/2014/main" id="{F106A9F1-A9D3-4349-AE91-705A039468A9}"/>
                    </a:ext>
                  </a:extLst>
                </p:cNvPr>
                <p:cNvSpPr/>
                <p:nvPr/>
              </p:nvSpPr>
              <p:spPr bwMode="auto">
                <a:xfrm>
                  <a:off x="5207000" y="3695701"/>
                  <a:ext cx="46038" cy="53975"/>
                </a:xfrm>
                <a:custGeom>
                  <a:avLst/>
                  <a:gdLst>
                    <a:gd name="T0" fmla="*/ 23 w 29"/>
                    <a:gd name="T1" fmla="*/ 0 h 34"/>
                    <a:gd name="T2" fmla="*/ 29 w 29"/>
                    <a:gd name="T3" fmla="*/ 27 h 34"/>
                    <a:gd name="T4" fmla="*/ 25 w 29"/>
                    <a:gd name="T5" fmla="*/ 29 h 34"/>
                    <a:gd name="T6" fmla="*/ 8 w 29"/>
                    <a:gd name="T7" fmla="*/ 15 h 34"/>
                    <a:gd name="T8" fmla="*/ 12 w 29"/>
                    <a:gd name="T9" fmla="*/ 32 h 34"/>
                    <a:gd name="T10" fmla="*/ 8 w 29"/>
                    <a:gd name="T11" fmla="*/ 34 h 34"/>
                    <a:gd name="T12" fmla="*/ 0 w 29"/>
                    <a:gd name="T13" fmla="*/ 6 h 34"/>
                    <a:gd name="T14" fmla="*/ 6 w 29"/>
                    <a:gd name="T15" fmla="*/ 4 h 34"/>
                    <a:gd name="T16" fmla="*/ 23 w 29"/>
                    <a:gd name="T17" fmla="*/ 19 h 34"/>
                    <a:gd name="T18" fmla="*/ 17 w 29"/>
                    <a:gd name="T19" fmla="*/ 2 h 34"/>
                    <a:gd name="T20" fmla="*/ 23 w 29"/>
                    <a:gd name="T2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34">
                      <a:moveTo>
                        <a:pt x="23" y="0"/>
                      </a:moveTo>
                      <a:lnTo>
                        <a:pt x="29" y="27"/>
                      </a:lnTo>
                      <a:lnTo>
                        <a:pt x="25" y="29"/>
                      </a:lnTo>
                      <a:lnTo>
                        <a:pt x="8" y="15"/>
                      </a:lnTo>
                      <a:lnTo>
                        <a:pt x="12" y="32"/>
                      </a:lnTo>
                      <a:lnTo>
                        <a:pt x="8" y="34"/>
                      </a:lnTo>
                      <a:lnTo>
                        <a:pt x="0" y="6"/>
                      </a:lnTo>
                      <a:lnTo>
                        <a:pt x="6" y="4"/>
                      </a:lnTo>
                      <a:lnTo>
                        <a:pt x="23" y="19"/>
                      </a:lnTo>
                      <a:lnTo>
                        <a:pt x="17"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9" name="iSḷîḋè">
                  <a:extLst>
                    <a:ext uri="{FF2B5EF4-FFF2-40B4-BE49-F238E27FC236}">
                      <a16:creationId xmlns:a16="http://schemas.microsoft.com/office/drawing/2014/main" id="{18DEEE7F-1870-4E0F-A241-41D88666E269}"/>
                    </a:ext>
                  </a:extLst>
                </p:cNvPr>
                <p:cNvSpPr/>
                <p:nvPr/>
              </p:nvSpPr>
              <p:spPr bwMode="auto">
                <a:xfrm>
                  <a:off x="5164138" y="3705226"/>
                  <a:ext cx="36513" cy="50800"/>
                </a:xfrm>
                <a:custGeom>
                  <a:avLst/>
                  <a:gdLst>
                    <a:gd name="T0" fmla="*/ 9 w 11"/>
                    <a:gd name="T1" fmla="*/ 8 h 15"/>
                    <a:gd name="T2" fmla="*/ 8 w 11"/>
                    <a:gd name="T3" fmla="*/ 1 h 15"/>
                    <a:gd name="T4" fmla="*/ 11 w 11"/>
                    <a:gd name="T5" fmla="*/ 0 h 15"/>
                    <a:gd name="T6" fmla="*/ 11 w 11"/>
                    <a:gd name="T7" fmla="*/ 7 h 15"/>
                    <a:gd name="T8" fmla="*/ 11 w 11"/>
                    <a:gd name="T9" fmla="*/ 11 h 15"/>
                    <a:gd name="T10" fmla="*/ 11 w 11"/>
                    <a:gd name="T11" fmla="*/ 13 h 15"/>
                    <a:gd name="T12" fmla="*/ 9 w 11"/>
                    <a:gd name="T13" fmla="*/ 14 h 15"/>
                    <a:gd name="T14" fmla="*/ 7 w 11"/>
                    <a:gd name="T15" fmla="*/ 14 h 15"/>
                    <a:gd name="T16" fmla="*/ 4 w 11"/>
                    <a:gd name="T17" fmla="*/ 14 h 15"/>
                    <a:gd name="T18" fmla="*/ 2 w 11"/>
                    <a:gd name="T19" fmla="*/ 13 h 15"/>
                    <a:gd name="T20" fmla="*/ 1 w 11"/>
                    <a:gd name="T21" fmla="*/ 12 h 15"/>
                    <a:gd name="T22" fmla="*/ 1 w 11"/>
                    <a:gd name="T23" fmla="*/ 8 h 15"/>
                    <a:gd name="T24" fmla="*/ 0 w 11"/>
                    <a:gd name="T25" fmla="*/ 1 h 15"/>
                    <a:gd name="T26" fmla="*/ 3 w 11"/>
                    <a:gd name="T27" fmla="*/ 1 h 15"/>
                    <a:gd name="T28" fmla="*/ 3 w 11"/>
                    <a:gd name="T29" fmla="*/ 8 h 15"/>
                    <a:gd name="T30" fmla="*/ 4 w 11"/>
                    <a:gd name="T31" fmla="*/ 11 h 15"/>
                    <a:gd name="T32" fmla="*/ 4 w 11"/>
                    <a:gd name="T33" fmla="*/ 12 h 15"/>
                    <a:gd name="T34" fmla="*/ 6 w 11"/>
                    <a:gd name="T35" fmla="*/ 12 h 15"/>
                    <a:gd name="T36" fmla="*/ 8 w 11"/>
                    <a:gd name="T37" fmla="*/ 12 h 15"/>
                    <a:gd name="T38" fmla="*/ 9 w 11"/>
                    <a:gd name="T39" fmla="*/ 10 h 15"/>
                    <a:gd name="T40" fmla="*/ 9 w 11"/>
                    <a:gd name="T4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15">
                      <a:moveTo>
                        <a:pt x="9" y="8"/>
                      </a:moveTo>
                      <a:cubicBezTo>
                        <a:pt x="8" y="1"/>
                        <a:pt x="8" y="1"/>
                        <a:pt x="8" y="1"/>
                      </a:cubicBezTo>
                      <a:cubicBezTo>
                        <a:pt x="11" y="0"/>
                        <a:pt x="11" y="0"/>
                        <a:pt x="11" y="0"/>
                      </a:cubicBezTo>
                      <a:cubicBezTo>
                        <a:pt x="11" y="7"/>
                        <a:pt x="11" y="7"/>
                        <a:pt x="11" y="7"/>
                      </a:cubicBezTo>
                      <a:cubicBezTo>
                        <a:pt x="11" y="9"/>
                        <a:pt x="11" y="10"/>
                        <a:pt x="11" y="11"/>
                      </a:cubicBezTo>
                      <a:cubicBezTo>
                        <a:pt x="11" y="12"/>
                        <a:pt x="11" y="12"/>
                        <a:pt x="11" y="13"/>
                      </a:cubicBezTo>
                      <a:cubicBezTo>
                        <a:pt x="10" y="13"/>
                        <a:pt x="10" y="14"/>
                        <a:pt x="9" y="14"/>
                      </a:cubicBezTo>
                      <a:cubicBezTo>
                        <a:pt x="9" y="14"/>
                        <a:pt x="8" y="14"/>
                        <a:pt x="7" y="14"/>
                      </a:cubicBezTo>
                      <a:cubicBezTo>
                        <a:pt x="5" y="15"/>
                        <a:pt x="4" y="15"/>
                        <a:pt x="4" y="14"/>
                      </a:cubicBezTo>
                      <a:cubicBezTo>
                        <a:pt x="3" y="14"/>
                        <a:pt x="2" y="14"/>
                        <a:pt x="2" y="13"/>
                      </a:cubicBezTo>
                      <a:cubicBezTo>
                        <a:pt x="2" y="13"/>
                        <a:pt x="1" y="12"/>
                        <a:pt x="1" y="12"/>
                      </a:cubicBezTo>
                      <a:cubicBezTo>
                        <a:pt x="1" y="11"/>
                        <a:pt x="1" y="10"/>
                        <a:pt x="1" y="8"/>
                      </a:cubicBezTo>
                      <a:cubicBezTo>
                        <a:pt x="0" y="1"/>
                        <a:pt x="0" y="1"/>
                        <a:pt x="0" y="1"/>
                      </a:cubicBezTo>
                      <a:cubicBezTo>
                        <a:pt x="3" y="1"/>
                        <a:pt x="3" y="1"/>
                        <a:pt x="3" y="1"/>
                      </a:cubicBezTo>
                      <a:cubicBezTo>
                        <a:pt x="3" y="8"/>
                        <a:pt x="3" y="8"/>
                        <a:pt x="3" y="8"/>
                      </a:cubicBezTo>
                      <a:cubicBezTo>
                        <a:pt x="3" y="9"/>
                        <a:pt x="3" y="10"/>
                        <a:pt x="4" y="11"/>
                      </a:cubicBezTo>
                      <a:cubicBezTo>
                        <a:pt x="4" y="11"/>
                        <a:pt x="4" y="12"/>
                        <a:pt x="4" y="12"/>
                      </a:cubicBezTo>
                      <a:cubicBezTo>
                        <a:pt x="5" y="12"/>
                        <a:pt x="6" y="12"/>
                        <a:pt x="6" y="12"/>
                      </a:cubicBezTo>
                      <a:cubicBezTo>
                        <a:pt x="7" y="12"/>
                        <a:pt x="8" y="12"/>
                        <a:pt x="8" y="12"/>
                      </a:cubicBezTo>
                      <a:cubicBezTo>
                        <a:pt x="8" y="11"/>
                        <a:pt x="9" y="11"/>
                        <a:pt x="9" y="10"/>
                      </a:cubicBezTo>
                      <a:cubicBezTo>
                        <a:pt x="9" y="10"/>
                        <a:pt x="9" y="9"/>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0" name="iŝlíḋê">
                  <a:extLst>
                    <a:ext uri="{FF2B5EF4-FFF2-40B4-BE49-F238E27FC236}">
                      <a16:creationId xmlns:a16="http://schemas.microsoft.com/office/drawing/2014/main" id="{3E0275F9-985C-4367-8663-A0B97EBC76F7}"/>
                    </a:ext>
                  </a:extLst>
                </p:cNvPr>
                <p:cNvSpPr/>
                <p:nvPr/>
              </p:nvSpPr>
              <p:spPr bwMode="auto">
                <a:xfrm>
                  <a:off x="5091113" y="3705226"/>
                  <a:ext cx="42863" cy="47625"/>
                </a:xfrm>
                <a:custGeom>
                  <a:avLst/>
                  <a:gdLst>
                    <a:gd name="T0" fmla="*/ 9 w 13"/>
                    <a:gd name="T1" fmla="*/ 11 h 14"/>
                    <a:gd name="T2" fmla="*/ 10 w 13"/>
                    <a:gd name="T3" fmla="*/ 9 h 14"/>
                    <a:gd name="T4" fmla="*/ 7 w 13"/>
                    <a:gd name="T5" fmla="*/ 9 h 14"/>
                    <a:gd name="T6" fmla="*/ 7 w 13"/>
                    <a:gd name="T7" fmla="*/ 6 h 14"/>
                    <a:gd name="T8" fmla="*/ 13 w 13"/>
                    <a:gd name="T9" fmla="*/ 7 h 14"/>
                    <a:gd name="T10" fmla="*/ 12 w 13"/>
                    <a:gd name="T11" fmla="*/ 13 h 14"/>
                    <a:gd name="T12" fmla="*/ 9 w 13"/>
                    <a:gd name="T13" fmla="*/ 14 h 14"/>
                    <a:gd name="T14" fmla="*/ 6 w 13"/>
                    <a:gd name="T15" fmla="*/ 14 h 14"/>
                    <a:gd name="T16" fmla="*/ 2 w 13"/>
                    <a:gd name="T17" fmla="*/ 12 h 14"/>
                    <a:gd name="T18" fmla="*/ 0 w 13"/>
                    <a:gd name="T19" fmla="*/ 9 h 14"/>
                    <a:gd name="T20" fmla="*/ 0 w 13"/>
                    <a:gd name="T21" fmla="*/ 6 h 14"/>
                    <a:gd name="T22" fmla="*/ 2 w 13"/>
                    <a:gd name="T23" fmla="*/ 2 h 14"/>
                    <a:gd name="T24" fmla="*/ 5 w 13"/>
                    <a:gd name="T25" fmla="*/ 0 h 14"/>
                    <a:gd name="T26" fmla="*/ 8 w 13"/>
                    <a:gd name="T27" fmla="*/ 0 h 14"/>
                    <a:gd name="T28" fmla="*/ 12 w 13"/>
                    <a:gd name="T29" fmla="*/ 2 h 14"/>
                    <a:gd name="T30" fmla="*/ 13 w 13"/>
                    <a:gd name="T31" fmla="*/ 5 h 14"/>
                    <a:gd name="T32" fmla="*/ 10 w 13"/>
                    <a:gd name="T33" fmla="*/ 5 h 14"/>
                    <a:gd name="T34" fmla="*/ 9 w 13"/>
                    <a:gd name="T35" fmla="*/ 3 h 14"/>
                    <a:gd name="T36" fmla="*/ 8 w 13"/>
                    <a:gd name="T37" fmla="*/ 2 h 14"/>
                    <a:gd name="T38" fmla="*/ 5 w 13"/>
                    <a:gd name="T39" fmla="*/ 3 h 14"/>
                    <a:gd name="T40" fmla="*/ 3 w 13"/>
                    <a:gd name="T41" fmla="*/ 6 h 14"/>
                    <a:gd name="T42" fmla="*/ 4 w 13"/>
                    <a:gd name="T43" fmla="*/ 10 h 14"/>
                    <a:gd name="T44" fmla="*/ 6 w 13"/>
                    <a:gd name="T45" fmla="*/ 11 h 14"/>
                    <a:gd name="T46" fmla="*/ 8 w 13"/>
                    <a:gd name="T47" fmla="*/ 11 h 14"/>
                    <a:gd name="T48" fmla="*/ 9 w 13"/>
                    <a:gd name="T49"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14">
                      <a:moveTo>
                        <a:pt x="9" y="11"/>
                      </a:moveTo>
                      <a:cubicBezTo>
                        <a:pt x="10" y="9"/>
                        <a:pt x="10" y="9"/>
                        <a:pt x="10" y="9"/>
                      </a:cubicBezTo>
                      <a:cubicBezTo>
                        <a:pt x="7" y="9"/>
                        <a:pt x="7" y="9"/>
                        <a:pt x="7" y="9"/>
                      </a:cubicBezTo>
                      <a:cubicBezTo>
                        <a:pt x="7" y="6"/>
                        <a:pt x="7" y="6"/>
                        <a:pt x="7" y="6"/>
                      </a:cubicBezTo>
                      <a:cubicBezTo>
                        <a:pt x="13" y="7"/>
                        <a:pt x="13" y="7"/>
                        <a:pt x="13" y="7"/>
                      </a:cubicBezTo>
                      <a:cubicBezTo>
                        <a:pt x="12" y="13"/>
                        <a:pt x="12" y="13"/>
                        <a:pt x="12" y="13"/>
                      </a:cubicBezTo>
                      <a:cubicBezTo>
                        <a:pt x="11" y="13"/>
                        <a:pt x="10" y="13"/>
                        <a:pt x="9" y="14"/>
                      </a:cubicBezTo>
                      <a:cubicBezTo>
                        <a:pt x="8" y="14"/>
                        <a:pt x="7" y="14"/>
                        <a:pt x="6" y="14"/>
                      </a:cubicBezTo>
                      <a:cubicBezTo>
                        <a:pt x="5" y="14"/>
                        <a:pt x="3" y="13"/>
                        <a:pt x="2" y="12"/>
                      </a:cubicBezTo>
                      <a:cubicBezTo>
                        <a:pt x="1" y="12"/>
                        <a:pt x="1" y="11"/>
                        <a:pt x="0" y="9"/>
                      </a:cubicBezTo>
                      <a:cubicBezTo>
                        <a:pt x="0" y="8"/>
                        <a:pt x="0" y="7"/>
                        <a:pt x="0" y="6"/>
                      </a:cubicBezTo>
                      <a:cubicBezTo>
                        <a:pt x="0" y="4"/>
                        <a:pt x="1" y="3"/>
                        <a:pt x="2" y="2"/>
                      </a:cubicBezTo>
                      <a:cubicBezTo>
                        <a:pt x="2" y="1"/>
                        <a:pt x="3" y="1"/>
                        <a:pt x="5" y="0"/>
                      </a:cubicBezTo>
                      <a:cubicBezTo>
                        <a:pt x="6" y="0"/>
                        <a:pt x="7" y="0"/>
                        <a:pt x="8" y="0"/>
                      </a:cubicBezTo>
                      <a:cubicBezTo>
                        <a:pt x="10" y="0"/>
                        <a:pt x="11" y="1"/>
                        <a:pt x="12" y="2"/>
                      </a:cubicBezTo>
                      <a:cubicBezTo>
                        <a:pt x="13" y="2"/>
                        <a:pt x="13" y="3"/>
                        <a:pt x="13" y="5"/>
                      </a:cubicBezTo>
                      <a:cubicBezTo>
                        <a:pt x="10" y="5"/>
                        <a:pt x="10" y="5"/>
                        <a:pt x="10" y="5"/>
                      </a:cubicBezTo>
                      <a:cubicBezTo>
                        <a:pt x="10" y="4"/>
                        <a:pt x="10" y="4"/>
                        <a:pt x="9" y="3"/>
                      </a:cubicBezTo>
                      <a:cubicBezTo>
                        <a:pt x="9" y="3"/>
                        <a:pt x="8" y="2"/>
                        <a:pt x="8" y="2"/>
                      </a:cubicBezTo>
                      <a:cubicBezTo>
                        <a:pt x="6" y="2"/>
                        <a:pt x="5" y="2"/>
                        <a:pt x="5" y="3"/>
                      </a:cubicBezTo>
                      <a:cubicBezTo>
                        <a:pt x="4" y="4"/>
                        <a:pt x="3" y="5"/>
                        <a:pt x="3" y="6"/>
                      </a:cubicBezTo>
                      <a:cubicBezTo>
                        <a:pt x="3" y="8"/>
                        <a:pt x="3" y="9"/>
                        <a:pt x="4" y="10"/>
                      </a:cubicBezTo>
                      <a:cubicBezTo>
                        <a:pt x="4" y="11"/>
                        <a:pt x="5" y="11"/>
                        <a:pt x="6" y="11"/>
                      </a:cubicBezTo>
                      <a:cubicBezTo>
                        <a:pt x="7" y="12"/>
                        <a:pt x="7" y="12"/>
                        <a:pt x="8" y="11"/>
                      </a:cubicBezTo>
                      <a:cubicBezTo>
                        <a:pt x="9" y="11"/>
                        <a:pt x="9" y="11"/>
                        <a:pt x="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1" name="íṥḷïdé">
                  <a:extLst>
                    <a:ext uri="{FF2B5EF4-FFF2-40B4-BE49-F238E27FC236}">
                      <a16:creationId xmlns:a16="http://schemas.microsoft.com/office/drawing/2014/main" id="{B4E0CD53-43BA-4701-B695-9B41B8567070}"/>
                    </a:ext>
                  </a:extLst>
                </p:cNvPr>
                <p:cNvSpPr/>
                <p:nvPr/>
              </p:nvSpPr>
              <p:spPr bwMode="auto">
                <a:xfrm>
                  <a:off x="5038725" y="3689351"/>
                  <a:ext cx="49213" cy="52388"/>
                </a:xfrm>
                <a:custGeom>
                  <a:avLst/>
                  <a:gdLst>
                    <a:gd name="T0" fmla="*/ 21 w 31"/>
                    <a:gd name="T1" fmla="*/ 23 h 33"/>
                    <a:gd name="T2" fmla="*/ 27 w 31"/>
                    <a:gd name="T3" fmla="*/ 6 h 33"/>
                    <a:gd name="T4" fmla="*/ 31 w 31"/>
                    <a:gd name="T5" fmla="*/ 8 h 33"/>
                    <a:gd name="T6" fmla="*/ 23 w 31"/>
                    <a:gd name="T7" fmla="*/ 33 h 33"/>
                    <a:gd name="T8" fmla="*/ 16 w 31"/>
                    <a:gd name="T9" fmla="*/ 31 h 33"/>
                    <a:gd name="T10" fmla="*/ 12 w 31"/>
                    <a:gd name="T11" fmla="*/ 10 h 33"/>
                    <a:gd name="T12" fmla="*/ 6 w 31"/>
                    <a:gd name="T13" fmla="*/ 29 h 33"/>
                    <a:gd name="T14" fmla="*/ 0 w 31"/>
                    <a:gd name="T15" fmla="*/ 27 h 33"/>
                    <a:gd name="T16" fmla="*/ 10 w 31"/>
                    <a:gd name="T17" fmla="*/ 0 h 33"/>
                    <a:gd name="T18" fmla="*/ 14 w 31"/>
                    <a:gd name="T19" fmla="*/ 2 h 33"/>
                    <a:gd name="T20" fmla="*/ 21 w 31"/>
                    <a:gd name="T21"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33">
                      <a:moveTo>
                        <a:pt x="21" y="23"/>
                      </a:moveTo>
                      <a:lnTo>
                        <a:pt x="27" y="6"/>
                      </a:lnTo>
                      <a:lnTo>
                        <a:pt x="31" y="8"/>
                      </a:lnTo>
                      <a:lnTo>
                        <a:pt x="23" y="33"/>
                      </a:lnTo>
                      <a:lnTo>
                        <a:pt x="16" y="31"/>
                      </a:lnTo>
                      <a:lnTo>
                        <a:pt x="12" y="10"/>
                      </a:lnTo>
                      <a:lnTo>
                        <a:pt x="6" y="29"/>
                      </a:lnTo>
                      <a:lnTo>
                        <a:pt x="0" y="27"/>
                      </a:lnTo>
                      <a:lnTo>
                        <a:pt x="10" y="0"/>
                      </a:lnTo>
                      <a:lnTo>
                        <a:pt x="14" y="2"/>
                      </a:lnTo>
                      <a:lnTo>
                        <a:pt x="2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2" name="î$1ïdé">
                  <a:extLst>
                    <a:ext uri="{FF2B5EF4-FFF2-40B4-BE49-F238E27FC236}">
                      <a16:creationId xmlns:a16="http://schemas.microsoft.com/office/drawing/2014/main" id="{89EAF322-8B34-40EB-9B6B-5FB2112C2C89}"/>
                    </a:ext>
                  </a:extLst>
                </p:cNvPr>
                <p:cNvSpPr/>
                <p:nvPr/>
              </p:nvSpPr>
              <p:spPr bwMode="auto">
                <a:xfrm>
                  <a:off x="4995863" y="3671888"/>
                  <a:ext cx="46038" cy="47625"/>
                </a:xfrm>
                <a:custGeom>
                  <a:avLst/>
                  <a:gdLst>
                    <a:gd name="T0" fmla="*/ 6 w 14"/>
                    <a:gd name="T1" fmla="*/ 3 h 14"/>
                    <a:gd name="T2" fmla="*/ 4 w 14"/>
                    <a:gd name="T3" fmla="*/ 5 h 14"/>
                    <a:gd name="T4" fmla="*/ 3 w 14"/>
                    <a:gd name="T5" fmla="*/ 9 h 14"/>
                    <a:gd name="T6" fmla="*/ 5 w 14"/>
                    <a:gd name="T7" fmla="*/ 11 h 14"/>
                    <a:gd name="T8" fmla="*/ 7 w 14"/>
                    <a:gd name="T9" fmla="*/ 11 h 14"/>
                    <a:gd name="T10" fmla="*/ 10 w 14"/>
                    <a:gd name="T11" fmla="*/ 9 h 14"/>
                    <a:gd name="T12" fmla="*/ 11 w 14"/>
                    <a:gd name="T13" fmla="*/ 6 h 14"/>
                    <a:gd name="T14" fmla="*/ 9 w 14"/>
                    <a:gd name="T15" fmla="*/ 3 h 14"/>
                    <a:gd name="T16" fmla="*/ 6 w 14"/>
                    <a:gd name="T17" fmla="*/ 3 h 14"/>
                    <a:gd name="T18" fmla="*/ 8 w 14"/>
                    <a:gd name="T19" fmla="*/ 14 h 14"/>
                    <a:gd name="T20" fmla="*/ 3 w 14"/>
                    <a:gd name="T21" fmla="*/ 13 h 14"/>
                    <a:gd name="T22" fmla="*/ 0 w 14"/>
                    <a:gd name="T23" fmla="*/ 9 h 14"/>
                    <a:gd name="T24" fmla="*/ 1 w 14"/>
                    <a:gd name="T25" fmla="*/ 4 h 14"/>
                    <a:gd name="T26" fmla="*/ 4 w 14"/>
                    <a:gd name="T27" fmla="*/ 1 h 14"/>
                    <a:gd name="T28" fmla="*/ 6 w 14"/>
                    <a:gd name="T29" fmla="*/ 0 h 14"/>
                    <a:gd name="T30" fmla="*/ 8 w 14"/>
                    <a:gd name="T31" fmla="*/ 0 h 14"/>
                    <a:gd name="T32" fmla="*/ 11 w 14"/>
                    <a:gd name="T33" fmla="*/ 1 h 14"/>
                    <a:gd name="T34" fmla="*/ 14 w 14"/>
                    <a:gd name="T35" fmla="*/ 5 h 14"/>
                    <a:gd name="T36" fmla="*/ 13 w 14"/>
                    <a:gd name="T37" fmla="*/ 11 h 14"/>
                    <a:gd name="T38" fmla="*/ 8 w 14"/>
                    <a:gd name="T3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4">
                      <a:moveTo>
                        <a:pt x="6" y="3"/>
                      </a:moveTo>
                      <a:cubicBezTo>
                        <a:pt x="5" y="3"/>
                        <a:pt x="5" y="4"/>
                        <a:pt x="4" y="5"/>
                      </a:cubicBezTo>
                      <a:cubicBezTo>
                        <a:pt x="3" y="6"/>
                        <a:pt x="3" y="8"/>
                        <a:pt x="3" y="9"/>
                      </a:cubicBezTo>
                      <a:cubicBezTo>
                        <a:pt x="3" y="10"/>
                        <a:pt x="4" y="11"/>
                        <a:pt x="5" y="11"/>
                      </a:cubicBezTo>
                      <a:cubicBezTo>
                        <a:pt x="5" y="12"/>
                        <a:pt x="6" y="12"/>
                        <a:pt x="7" y="11"/>
                      </a:cubicBezTo>
                      <a:cubicBezTo>
                        <a:pt x="8" y="11"/>
                        <a:pt x="9" y="10"/>
                        <a:pt x="10" y="9"/>
                      </a:cubicBezTo>
                      <a:cubicBezTo>
                        <a:pt x="11" y="8"/>
                        <a:pt x="11" y="7"/>
                        <a:pt x="11" y="6"/>
                      </a:cubicBezTo>
                      <a:cubicBezTo>
                        <a:pt x="11" y="5"/>
                        <a:pt x="10" y="4"/>
                        <a:pt x="9" y="3"/>
                      </a:cubicBezTo>
                      <a:cubicBezTo>
                        <a:pt x="8" y="3"/>
                        <a:pt x="7" y="2"/>
                        <a:pt x="6" y="3"/>
                      </a:cubicBezTo>
                      <a:close/>
                      <a:moveTo>
                        <a:pt x="8" y="14"/>
                      </a:moveTo>
                      <a:cubicBezTo>
                        <a:pt x="7" y="14"/>
                        <a:pt x="5" y="14"/>
                        <a:pt x="3" y="13"/>
                      </a:cubicBezTo>
                      <a:cubicBezTo>
                        <a:pt x="2" y="12"/>
                        <a:pt x="1" y="11"/>
                        <a:pt x="0" y="9"/>
                      </a:cubicBezTo>
                      <a:cubicBezTo>
                        <a:pt x="0" y="7"/>
                        <a:pt x="0" y="6"/>
                        <a:pt x="1" y="4"/>
                      </a:cubicBezTo>
                      <a:cubicBezTo>
                        <a:pt x="2" y="3"/>
                        <a:pt x="3" y="2"/>
                        <a:pt x="4" y="1"/>
                      </a:cubicBezTo>
                      <a:cubicBezTo>
                        <a:pt x="4" y="1"/>
                        <a:pt x="5" y="0"/>
                        <a:pt x="6" y="0"/>
                      </a:cubicBezTo>
                      <a:cubicBezTo>
                        <a:pt x="6" y="0"/>
                        <a:pt x="7" y="0"/>
                        <a:pt x="8" y="0"/>
                      </a:cubicBezTo>
                      <a:cubicBezTo>
                        <a:pt x="9" y="0"/>
                        <a:pt x="10" y="1"/>
                        <a:pt x="11" y="1"/>
                      </a:cubicBezTo>
                      <a:cubicBezTo>
                        <a:pt x="12" y="2"/>
                        <a:pt x="13" y="4"/>
                        <a:pt x="14" y="5"/>
                      </a:cubicBezTo>
                      <a:cubicBezTo>
                        <a:pt x="14" y="7"/>
                        <a:pt x="14" y="9"/>
                        <a:pt x="13" y="11"/>
                      </a:cubicBezTo>
                      <a:cubicBezTo>
                        <a:pt x="11" y="12"/>
                        <a:pt x="10" y="13"/>
                        <a:pt x="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3" name="ïşľîḑe">
                  <a:extLst>
                    <a:ext uri="{FF2B5EF4-FFF2-40B4-BE49-F238E27FC236}">
                      <a16:creationId xmlns:a16="http://schemas.microsoft.com/office/drawing/2014/main" id="{03AA5535-387A-4FDA-8899-CAE66C957319}"/>
                    </a:ext>
                  </a:extLst>
                </p:cNvPr>
                <p:cNvSpPr/>
                <p:nvPr/>
              </p:nvSpPr>
              <p:spPr bwMode="auto">
                <a:xfrm>
                  <a:off x="4948238" y="3638551"/>
                  <a:ext cx="50800" cy="50800"/>
                </a:xfrm>
                <a:custGeom>
                  <a:avLst/>
                  <a:gdLst>
                    <a:gd name="T0" fmla="*/ 9 w 15"/>
                    <a:gd name="T1" fmla="*/ 3 h 15"/>
                    <a:gd name="T2" fmla="*/ 3 w 15"/>
                    <a:gd name="T3" fmla="*/ 10 h 15"/>
                    <a:gd name="T4" fmla="*/ 5 w 15"/>
                    <a:gd name="T5" fmla="*/ 11 h 15"/>
                    <a:gd name="T6" fmla="*/ 6 w 15"/>
                    <a:gd name="T7" fmla="*/ 12 h 15"/>
                    <a:gd name="T8" fmla="*/ 7 w 15"/>
                    <a:gd name="T9" fmla="*/ 13 h 15"/>
                    <a:gd name="T10" fmla="*/ 9 w 15"/>
                    <a:gd name="T11" fmla="*/ 12 h 15"/>
                    <a:gd name="T12" fmla="*/ 11 w 15"/>
                    <a:gd name="T13" fmla="*/ 10 h 15"/>
                    <a:gd name="T14" fmla="*/ 12 w 15"/>
                    <a:gd name="T15" fmla="*/ 8 h 15"/>
                    <a:gd name="T16" fmla="*/ 12 w 15"/>
                    <a:gd name="T17" fmla="*/ 7 h 15"/>
                    <a:gd name="T18" fmla="*/ 12 w 15"/>
                    <a:gd name="T19" fmla="*/ 6 h 15"/>
                    <a:gd name="T20" fmla="*/ 10 w 15"/>
                    <a:gd name="T21" fmla="*/ 4 h 15"/>
                    <a:gd name="T22" fmla="*/ 9 w 15"/>
                    <a:gd name="T23" fmla="*/ 3 h 15"/>
                    <a:gd name="T24" fmla="*/ 11 w 15"/>
                    <a:gd name="T25" fmla="*/ 14 h 15"/>
                    <a:gd name="T26" fmla="*/ 8 w 15"/>
                    <a:gd name="T27" fmla="*/ 15 h 15"/>
                    <a:gd name="T28" fmla="*/ 6 w 15"/>
                    <a:gd name="T29" fmla="*/ 15 h 15"/>
                    <a:gd name="T30" fmla="*/ 4 w 15"/>
                    <a:gd name="T31" fmla="*/ 13 h 15"/>
                    <a:gd name="T32" fmla="*/ 0 w 15"/>
                    <a:gd name="T33" fmla="*/ 10 h 15"/>
                    <a:gd name="T34" fmla="*/ 9 w 15"/>
                    <a:gd name="T35" fmla="*/ 0 h 15"/>
                    <a:gd name="T36" fmla="*/ 12 w 15"/>
                    <a:gd name="T37" fmla="*/ 3 h 15"/>
                    <a:gd name="T38" fmla="*/ 14 w 15"/>
                    <a:gd name="T39" fmla="*/ 5 h 15"/>
                    <a:gd name="T40" fmla="*/ 15 w 15"/>
                    <a:gd name="T41" fmla="*/ 7 h 15"/>
                    <a:gd name="T42" fmla="*/ 14 w 15"/>
                    <a:gd name="T43" fmla="*/ 10 h 15"/>
                    <a:gd name="T44" fmla="*/ 13 w 15"/>
                    <a:gd name="T45" fmla="*/ 12 h 15"/>
                    <a:gd name="T46" fmla="*/ 11 w 15"/>
                    <a:gd name="T4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 h="15">
                      <a:moveTo>
                        <a:pt x="9" y="3"/>
                      </a:moveTo>
                      <a:cubicBezTo>
                        <a:pt x="3" y="10"/>
                        <a:pt x="3" y="10"/>
                        <a:pt x="3" y="10"/>
                      </a:cubicBezTo>
                      <a:cubicBezTo>
                        <a:pt x="5" y="11"/>
                        <a:pt x="5" y="11"/>
                        <a:pt x="5" y="11"/>
                      </a:cubicBezTo>
                      <a:cubicBezTo>
                        <a:pt x="5" y="12"/>
                        <a:pt x="6" y="12"/>
                        <a:pt x="6" y="12"/>
                      </a:cubicBezTo>
                      <a:cubicBezTo>
                        <a:pt x="7" y="13"/>
                        <a:pt x="7" y="13"/>
                        <a:pt x="7" y="13"/>
                      </a:cubicBezTo>
                      <a:cubicBezTo>
                        <a:pt x="8" y="13"/>
                        <a:pt x="8" y="13"/>
                        <a:pt x="9" y="12"/>
                      </a:cubicBezTo>
                      <a:cubicBezTo>
                        <a:pt x="9" y="12"/>
                        <a:pt x="10" y="11"/>
                        <a:pt x="11" y="10"/>
                      </a:cubicBezTo>
                      <a:cubicBezTo>
                        <a:pt x="11" y="10"/>
                        <a:pt x="12" y="9"/>
                        <a:pt x="12" y="8"/>
                      </a:cubicBezTo>
                      <a:cubicBezTo>
                        <a:pt x="12" y="8"/>
                        <a:pt x="12" y="7"/>
                        <a:pt x="12" y="7"/>
                      </a:cubicBezTo>
                      <a:cubicBezTo>
                        <a:pt x="12" y="7"/>
                        <a:pt x="12" y="6"/>
                        <a:pt x="12" y="6"/>
                      </a:cubicBezTo>
                      <a:cubicBezTo>
                        <a:pt x="11" y="5"/>
                        <a:pt x="11" y="5"/>
                        <a:pt x="10" y="4"/>
                      </a:cubicBezTo>
                      <a:cubicBezTo>
                        <a:pt x="9" y="3"/>
                        <a:pt x="9" y="3"/>
                        <a:pt x="9" y="3"/>
                      </a:cubicBezTo>
                      <a:close/>
                      <a:moveTo>
                        <a:pt x="11" y="14"/>
                      </a:moveTo>
                      <a:cubicBezTo>
                        <a:pt x="10" y="15"/>
                        <a:pt x="9" y="15"/>
                        <a:pt x="8" y="15"/>
                      </a:cubicBezTo>
                      <a:cubicBezTo>
                        <a:pt x="7" y="15"/>
                        <a:pt x="7" y="15"/>
                        <a:pt x="6" y="15"/>
                      </a:cubicBezTo>
                      <a:cubicBezTo>
                        <a:pt x="5" y="14"/>
                        <a:pt x="4" y="14"/>
                        <a:pt x="4" y="13"/>
                      </a:cubicBezTo>
                      <a:cubicBezTo>
                        <a:pt x="0" y="10"/>
                        <a:pt x="0" y="10"/>
                        <a:pt x="0" y="10"/>
                      </a:cubicBezTo>
                      <a:cubicBezTo>
                        <a:pt x="9" y="0"/>
                        <a:pt x="9" y="0"/>
                        <a:pt x="9" y="0"/>
                      </a:cubicBezTo>
                      <a:cubicBezTo>
                        <a:pt x="12" y="3"/>
                        <a:pt x="12" y="3"/>
                        <a:pt x="12" y="3"/>
                      </a:cubicBezTo>
                      <a:cubicBezTo>
                        <a:pt x="13" y="4"/>
                        <a:pt x="14" y="4"/>
                        <a:pt x="14" y="5"/>
                      </a:cubicBezTo>
                      <a:cubicBezTo>
                        <a:pt x="15" y="6"/>
                        <a:pt x="15" y="6"/>
                        <a:pt x="15" y="7"/>
                      </a:cubicBezTo>
                      <a:cubicBezTo>
                        <a:pt x="15" y="8"/>
                        <a:pt x="15" y="9"/>
                        <a:pt x="14" y="10"/>
                      </a:cubicBezTo>
                      <a:cubicBezTo>
                        <a:pt x="14" y="10"/>
                        <a:pt x="14" y="11"/>
                        <a:pt x="13" y="12"/>
                      </a:cubicBezTo>
                      <a:cubicBezTo>
                        <a:pt x="12" y="13"/>
                        <a:pt x="11" y="14"/>
                        <a:pt x="1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4" name="ïšlïḑe">
                  <a:extLst>
                    <a:ext uri="{FF2B5EF4-FFF2-40B4-BE49-F238E27FC236}">
                      <a16:creationId xmlns:a16="http://schemas.microsoft.com/office/drawing/2014/main" id="{B54CDCE6-E83F-4D4E-8798-B200363D9241}"/>
                    </a:ext>
                  </a:extLst>
                </p:cNvPr>
                <p:cNvSpPr/>
                <p:nvPr/>
              </p:nvSpPr>
              <p:spPr bwMode="auto">
                <a:xfrm>
                  <a:off x="4913313" y="3605213"/>
                  <a:ext cx="58738" cy="57150"/>
                </a:xfrm>
                <a:custGeom>
                  <a:avLst/>
                  <a:gdLst>
                    <a:gd name="T0" fmla="*/ 37 w 37"/>
                    <a:gd name="T1" fmla="*/ 17 h 36"/>
                    <a:gd name="T2" fmla="*/ 14 w 37"/>
                    <a:gd name="T3" fmla="*/ 36 h 36"/>
                    <a:gd name="T4" fmla="*/ 10 w 37"/>
                    <a:gd name="T5" fmla="*/ 32 h 36"/>
                    <a:gd name="T6" fmla="*/ 18 w 37"/>
                    <a:gd name="T7" fmla="*/ 11 h 36"/>
                    <a:gd name="T8" fmla="*/ 4 w 37"/>
                    <a:gd name="T9" fmla="*/ 21 h 36"/>
                    <a:gd name="T10" fmla="*/ 0 w 37"/>
                    <a:gd name="T11" fmla="*/ 19 h 36"/>
                    <a:gd name="T12" fmla="*/ 20 w 37"/>
                    <a:gd name="T13" fmla="*/ 0 h 36"/>
                    <a:gd name="T14" fmla="*/ 25 w 37"/>
                    <a:gd name="T15" fmla="*/ 5 h 36"/>
                    <a:gd name="T16" fmla="*/ 18 w 37"/>
                    <a:gd name="T17" fmla="*/ 26 h 36"/>
                    <a:gd name="T18" fmla="*/ 33 w 37"/>
                    <a:gd name="T19" fmla="*/ 13 h 36"/>
                    <a:gd name="T20" fmla="*/ 37 w 37"/>
                    <a:gd name="T21" fmla="*/ 1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36">
                      <a:moveTo>
                        <a:pt x="37" y="17"/>
                      </a:moveTo>
                      <a:lnTo>
                        <a:pt x="14" y="36"/>
                      </a:lnTo>
                      <a:lnTo>
                        <a:pt x="10" y="32"/>
                      </a:lnTo>
                      <a:lnTo>
                        <a:pt x="18" y="11"/>
                      </a:lnTo>
                      <a:lnTo>
                        <a:pt x="4" y="21"/>
                      </a:lnTo>
                      <a:lnTo>
                        <a:pt x="0" y="19"/>
                      </a:lnTo>
                      <a:lnTo>
                        <a:pt x="20" y="0"/>
                      </a:lnTo>
                      <a:lnTo>
                        <a:pt x="25" y="5"/>
                      </a:lnTo>
                      <a:lnTo>
                        <a:pt x="18" y="26"/>
                      </a:lnTo>
                      <a:lnTo>
                        <a:pt x="33" y="13"/>
                      </a:lnTo>
                      <a:lnTo>
                        <a:pt x="3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5" name="îṣḻîḋé">
                  <a:extLst>
                    <a:ext uri="{FF2B5EF4-FFF2-40B4-BE49-F238E27FC236}">
                      <a16:creationId xmlns:a16="http://schemas.microsoft.com/office/drawing/2014/main" id="{A3B76F2B-118A-49B4-B651-2753F8BDF378}"/>
                    </a:ext>
                  </a:extLst>
                </p:cNvPr>
                <p:cNvSpPr/>
                <p:nvPr/>
              </p:nvSpPr>
              <p:spPr bwMode="auto">
                <a:xfrm>
                  <a:off x="4883150" y="3579813"/>
                  <a:ext cx="52388" cy="46038"/>
                </a:xfrm>
                <a:custGeom>
                  <a:avLst/>
                  <a:gdLst>
                    <a:gd name="T0" fmla="*/ 0 w 33"/>
                    <a:gd name="T1" fmla="*/ 4 h 29"/>
                    <a:gd name="T2" fmla="*/ 31 w 33"/>
                    <a:gd name="T3" fmla="*/ 0 h 29"/>
                    <a:gd name="T4" fmla="*/ 33 w 33"/>
                    <a:gd name="T5" fmla="*/ 4 h 29"/>
                    <a:gd name="T6" fmla="*/ 14 w 33"/>
                    <a:gd name="T7" fmla="*/ 29 h 29"/>
                    <a:gd name="T8" fmla="*/ 10 w 33"/>
                    <a:gd name="T9" fmla="*/ 23 h 29"/>
                    <a:gd name="T10" fmla="*/ 16 w 33"/>
                    <a:gd name="T11" fmla="*/ 16 h 29"/>
                    <a:gd name="T12" fmla="*/ 10 w 33"/>
                    <a:gd name="T13" fmla="*/ 8 h 29"/>
                    <a:gd name="T14" fmla="*/ 4 w 33"/>
                    <a:gd name="T15" fmla="*/ 8 h 29"/>
                    <a:gd name="T16" fmla="*/ 0 w 33"/>
                    <a:gd name="T17" fmla="*/ 4 h 29"/>
                    <a:gd name="T18" fmla="*/ 0 w 33"/>
                    <a:gd name="T19" fmla="*/ 4 h 29"/>
                    <a:gd name="T20" fmla="*/ 19 w 33"/>
                    <a:gd name="T21" fmla="*/ 14 h 29"/>
                    <a:gd name="T22" fmla="*/ 27 w 33"/>
                    <a:gd name="T23" fmla="*/ 4 h 29"/>
                    <a:gd name="T24" fmla="*/ 14 w 33"/>
                    <a:gd name="T25" fmla="*/ 6 h 29"/>
                    <a:gd name="T26" fmla="*/ 19 w 33"/>
                    <a:gd name="T27"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9">
                      <a:moveTo>
                        <a:pt x="0" y="4"/>
                      </a:moveTo>
                      <a:lnTo>
                        <a:pt x="31" y="0"/>
                      </a:lnTo>
                      <a:lnTo>
                        <a:pt x="33" y="4"/>
                      </a:lnTo>
                      <a:lnTo>
                        <a:pt x="14" y="29"/>
                      </a:lnTo>
                      <a:lnTo>
                        <a:pt x="10" y="23"/>
                      </a:lnTo>
                      <a:lnTo>
                        <a:pt x="16" y="16"/>
                      </a:lnTo>
                      <a:lnTo>
                        <a:pt x="10" y="8"/>
                      </a:lnTo>
                      <a:lnTo>
                        <a:pt x="4" y="8"/>
                      </a:lnTo>
                      <a:lnTo>
                        <a:pt x="0" y="4"/>
                      </a:lnTo>
                      <a:lnTo>
                        <a:pt x="0" y="4"/>
                      </a:lnTo>
                      <a:close/>
                      <a:moveTo>
                        <a:pt x="19" y="14"/>
                      </a:moveTo>
                      <a:lnTo>
                        <a:pt x="27" y="4"/>
                      </a:lnTo>
                      <a:lnTo>
                        <a:pt x="14" y="6"/>
                      </a:lnTo>
                      <a:lnTo>
                        <a:pt x="19"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6" name="îSļïde">
                  <a:extLst>
                    <a:ext uri="{FF2B5EF4-FFF2-40B4-BE49-F238E27FC236}">
                      <a16:creationId xmlns:a16="http://schemas.microsoft.com/office/drawing/2014/main" id="{BFA72FB4-F65F-4201-A414-C368D209EDF1}"/>
                    </a:ext>
                  </a:extLst>
                </p:cNvPr>
                <p:cNvSpPr/>
                <p:nvPr/>
              </p:nvSpPr>
              <p:spPr bwMode="auto">
                <a:xfrm>
                  <a:off x="4865688" y="3525838"/>
                  <a:ext cx="53975" cy="49213"/>
                </a:xfrm>
                <a:custGeom>
                  <a:avLst/>
                  <a:gdLst>
                    <a:gd name="T0" fmla="*/ 15 w 34"/>
                    <a:gd name="T1" fmla="*/ 10 h 31"/>
                    <a:gd name="T2" fmla="*/ 2 w 34"/>
                    <a:gd name="T3" fmla="*/ 15 h 31"/>
                    <a:gd name="T4" fmla="*/ 0 w 34"/>
                    <a:gd name="T5" fmla="*/ 8 h 31"/>
                    <a:gd name="T6" fmla="*/ 27 w 34"/>
                    <a:gd name="T7" fmla="*/ 0 h 31"/>
                    <a:gd name="T8" fmla="*/ 30 w 34"/>
                    <a:gd name="T9" fmla="*/ 4 h 31"/>
                    <a:gd name="T10" fmla="*/ 19 w 34"/>
                    <a:gd name="T11" fmla="*/ 8 h 31"/>
                    <a:gd name="T12" fmla="*/ 21 w 34"/>
                    <a:gd name="T13" fmla="*/ 19 h 31"/>
                    <a:gd name="T14" fmla="*/ 34 w 34"/>
                    <a:gd name="T15" fmla="*/ 15 h 31"/>
                    <a:gd name="T16" fmla="*/ 34 w 34"/>
                    <a:gd name="T17" fmla="*/ 21 h 31"/>
                    <a:gd name="T18" fmla="*/ 9 w 34"/>
                    <a:gd name="T19" fmla="*/ 31 h 31"/>
                    <a:gd name="T20" fmla="*/ 7 w 34"/>
                    <a:gd name="T21" fmla="*/ 25 h 31"/>
                    <a:gd name="T22" fmla="*/ 17 w 34"/>
                    <a:gd name="T23" fmla="*/ 21 h 31"/>
                    <a:gd name="T24" fmla="*/ 15 w 34"/>
                    <a:gd name="T25"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31">
                      <a:moveTo>
                        <a:pt x="15" y="10"/>
                      </a:moveTo>
                      <a:lnTo>
                        <a:pt x="2" y="15"/>
                      </a:lnTo>
                      <a:lnTo>
                        <a:pt x="0" y="8"/>
                      </a:lnTo>
                      <a:lnTo>
                        <a:pt x="27" y="0"/>
                      </a:lnTo>
                      <a:lnTo>
                        <a:pt x="30" y="4"/>
                      </a:lnTo>
                      <a:lnTo>
                        <a:pt x="19" y="8"/>
                      </a:lnTo>
                      <a:lnTo>
                        <a:pt x="21" y="19"/>
                      </a:lnTo>
                      <a:lnTo>
                        <a:pt x="34" y="15"/>
                      </a:lnTo>
                      <a:lnTo>
                        <a:pt x="34" y="21"/>
                      </a:lnTo>
                      <a:lnTo>
                        <a:pt x="9" y="31"/>
                      </a:lnTo>
                      <a:lnTo>
                        <a:pt x="7" y="25"/>
                      </a:lnTo>
                      <a:lnTo>
                        <a:pt x="17" y="21"/>
                      </a:lnTo>
                      <a:lnTo>
                        <a:pt x="15"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7" name="íṧlíḓê">
                  <a:extLst>
                    <a:ext uri="{FF2B5EF4-FFF2-40B4-BE49-F238E27FC236}">
                      <a16:creationId xmlns:a16="http://schemas.microsoft.com/office/drawing/2014/main" id="{F15D2C3E-218B-4E52-94FC-4A351A4C4928}"/>
                    </a:ext>
                  </a:extLst>
                </p:cNvPr>
                <p:cNvSpPr/>
                <p:nvPr/>
              </p:nvSpPr>
              <p:spPr bwMode="auto">
                <a:xfrm>
                  <a:off x="4856163" y="3486151"/>
                  <a:ext cx="49213" cy="39688"/>
                </a:xfrm>
                <a:custGeom>
                  <a:avLst/>
                  <a:gdLst>
                    <a:gd name="T0" fmla="*/ 4 w 15"/>
                    <a:gd name="T1" fmla="*/ 1 h 12"/>
                    <a:gd name="T2" fmla="*/ 5 w 15"/>
                    <a:gd name="T3" fmla="*/ 3 h 12"/>
                    <a:gd name="T4" fmla="*/ 3 w 15"/>
                    <a:gd name="T5" fmla="*/ 4 h 12"/>
                    <a:gd name="T6" fmla="*/ 3 w 15"/>
                    <a:gd name="T7" fmla="*/ 6 h 12"/>
                    <a:gd name="T8" fmla="*/ 4 w 15"/>
                    <a:gd name="T9" fmla="*/ 8 h 12"/>
                    <a:gd name="T10" fmla="*/ 5 w 15"/>
                    <a:gd name="T11" fmla="*/ 9 h 12"/>
                    <a:gd name="T12" fmla="*/ 6 w 15"/>
                    <a:gd name="T13" fmla="*/ 8 h 12"/>
                    <a:gd name="T14" fmla="*/ 6 w 15"/>
                    <a:gd name="T15" fmla="*/ 7 h 12"/>
                    <a:gd name="T16" fmla="*/ 6 w 15"/>
                    <a:gd name="T17" fmla="*/ 5 h 12"/>
                    <a:gd name="T18" fmla="*/ 7 w 15"/>
                    <a:gd name="T19" fmla="*/ 2 h 12"/>
                    <a:gd name="T20" fmla="*/ 10 w 15"/>
                    <a:gd name="T21" fmla="*/ 0 h 12"/>
                    <a:gd name="T22" fmla="*/ 12 w 15"/>
                    <a:gd name="T23" fmla="*/ 0 h 12"/>
                    <a:gd name="T24" fmla="*/ 13 w 15"/>
                    <a:gd name="T25" fmla="*/ 2 h 12"/>
                    <a:gd name="T26" fmla="*/ 14 w 15"/>
                    <a:gd name="T27" fmla="*/ 4 h 12"/>
                    <a:gd name="T28" fmla="*/ 14 w 15"/>
                    <a:gd name="T29" fmla="*/ 8 h 12"/>
                    <a:gd name="T30" fmla="*/ 11 w 15"/>
                    <a:gd name="T31" fmla="*/ 10 h 12"/>
                    <a:gd name="T32" fmla="*/ 11 w 15"/>
                    <a:gd name="T33" fmla="*/ 7 h 12"/>
                    <a:gd name="T34" fmla="*/ 12 w 15"/>
                    <a:gd name="T35" fmla="*/ 6 h 12"/>
                    <a:gd name="T36" fmla="*/ 12 w 15"/>
                    <a:gd name="T37" fmla="*/ 5 h 12"/>
                    <a:gd name="T38" fmla="*/ 11 w 15"/>
                    <a:gd name="T39" fmla="*/ 3 h 12"/>
                    <a:gd name="T40" fmla="*/ 10 w 15"/>
                    <a:gd name="T41" fmla="*/ 3 h 12"/>
                    <a:gd name="T42" fmla="*/ 10 w 15"/>
                    <a:gd name="T43" fmla="*/ 3 h 12"/>
                    <a:gd name="T44" fmla="*/ 9 w 15"/>
                    <a:gd name="T45" fmla="*/ 6 h 12"/>
                    <a:gd name="T46" fmla="*/ 9 w 15"/>
                    <a:gd name="T47" fmla="*/ 9 h 12"/>
                    <a:gd name="T48" fmla="*/ 8 w 15"/>
                    <a:gd name="T49" fmla="*/ 10 h 12"/>
                    <a:gd name="T50" fmla="*/ 6 w 15"/>
                    <a:gd name="T51" fmla="*/ 11 h 12"/>
                    <a:gd name="T52" fmla="*/ 3 w 15"/>
                    <a:gd name="T53" fmla="*/ 11 h 12"/>
                    <a:gd name="T54" fmla="*/ 1 w 15"/>
                    <a:gd name="T55" fmla="*/ 10 h 12"/>
                    <a:gd name="T56" fmla="*/ 0 w 15"/>
                    <a:gd name="T57" fmla="*/ 7 h 12"/>
                    <a:gd name="T58" fmla="*/ 1 w 15"/>
                    <a:gd name="T59" fmla="*/ 3 h 12"/>
                    <a:gd name="T60" fmla="*/ 4 w 15"/>
                    <a:gd name="T61"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 h="12">
                      <a:moveTo>
                        <a:pt x="4" y="1"/>
                      </a:moveTo>
                      <a:cubicBezTo>
                        <a:pt x="5" y="3"/>
                        <a:pt x="5" y="3"/>
                        <a:pt x="5" y="3"/>
                      </a:cubicBezTo>
                      <a:cubicBezTo>
                        <a:pt x="4" y="3"/>
                        <a:pt x="3" y="4"/>
                        <a:pt x="3" y="4"/>
                      </a:cubicBezTo>
                      <a:cubicBezTo>
                        <a:pt x="3" y="5"/>
                        <a:pt x="3" y="6"/>
                        <a:pt x="3" y="6"/>
                      </a:cubicBezTo>
                      <a:cubicBezTo>
                        <a:pt x="3" y="7"/>
                        <a:pt x="3" y="8"/>
                        <a:pt x="4" y="8"/>
                      </a:cubicBezTo>
                      <a:cubicBezTo>
                        <a:pt x="4" y="9"/>
                        <a:pt x="5" y="9"/>
                        <a:pt x="5" y="9"/>
                      </a:cubicBezTo>
                      <a:cubicBezTo>
                        <a:pt x="5" y="9"/>
                        <a:pt x="6" y="8"/>
                        <a:pt x="6" y="8"/>
                      </a:cubicBezTo>
                      <a:cubicBezTo>
                        <a:pt x="6" y="8"/>
                        <a:pt x="6" y="8"/>
                        <a:pt x="6" y="7"/>
                      </a:cubicBezTo>
                      <a:cubicBezTo>
                        <a:pt x="6" y="7"/>
                        <a:pt x="6" y="6"/>
                        <a:pt x="6" y="5"/>
                      </a:cubicBezTo>
                      <a:cubicBezTo>
                        <a:pt x="7" y="3"/>
                        <a:pt x="7" y="2"/>
                        <a:pt x="7" y="2"/>
                      </a:cubicBezTo>
                      <a:cubicBezTo>
                        <a:pt x="8" y="1"/>
                        <a:pt x="9" y="0"/>
                        <a:pt x="10" y="0"/>
                      </a:cubicBezTo>
                      <a:cubicBezTo>
                        <a:pt x="10" y="0"/>
                        <a:pt x="11" y="0"/>
                        <a:pt x="12" y="0"/>
                      </a:cubicBezTo>
                      <a:cubicBezTo>
                        <a:pt x="12" y="1"/>
                        <a:pt x="13" y="1"/>
                        <a:pt x="13" y="2"/>
                      </a:cubicBezTo>
                      <a:cubicBezTo>
                        <a:pt x="14" y="2"/>
                        <a:pt x="14" y="3"/>
                        <a:pt x="14" y="4"/>
                      </a:cubicBezTo>
                      <a:cubicBezTo>
                        <a:pt x="15" y="6"/>
                        <a:pt x="14" y="7"/>
                        <a:pt x="14" y="8"/>
                      </a:cubicBezTo>
                      <a:cubicBezTo>
                        <a:pt x="13" y="9"/>
                        <a:pt x="12" y="10"/>
                        <a:pt x="11" y="10"/>
                      </a:cubicBezTo>
                      <a:cubicBezTo>
                        <a:pt x="11" y="7"/>
                        <a:pt x="11" y="7"/>
                        <a:pt x="11" y="7"/>
                      </a:cubicBezTo>
                      <a:cubicBezTo>
                        <a:pt x="11" y="7"/>
                        <a:pt x="12" y="7"/>
                        <a:pt x="12" y="6"/>
                      </a:cubicBezTo>
                      <a:cubicBezTo>
                        <a:pt x="12" y="6"/>
                        <a:pt x="12" y="5"/>
                        <a:pt x="12" y="5"/>
                      </a:cubicBezTo>
                      <a:cubicBezTo>
                        <a:pt x="12" y="4"/>
                        <a:pt x="12" y="3"/>
                        <a:pt x="11" y="3"/>
                      </a:cubicBezTo>
                      <a:cubicBezTo>
                        <a:pt x="11" y="3"/>
                        <a:pt x="11" y="2"/>
                        <a:pt x="10" y="3"/>
                      </a:cubicBezTo>
                      <a:cubicBezTo>
                        <a:pt x="10" y="3"/>
                        <a:pt x="10" y="3"/>
                        <a:pt x="10" y="3"/>
                      </a:cubicBezTo>
                      <a:cubicBezTo>
                        <a:pt x="9" y="3"/>
                        <a:pt x="9" y="4"/>
                        <a:pt x="9" y="6"/>
                      </a:cubicBezTo>
                      <a:cubicBezTo>
                        <a:pt x="9" y="7"/>
                        <a:pt x="9" y="8"/>
                        <a:pt x="9" y="9"/>
                      </a:cubicBezTo>
                      <a:cubicBezTo>
                        <a:pt x="8" y="9"/>
                        <a:pt x="8" y="10"/>
                        <a:pt x="8" y="10"/>
                      </a:cubicBezTo>
                      <a:cubicBezTo>
                        <a:pt x="7" y="11"/>
                        <a:pt x="6" y="11"/>
                        <a:pt x="6" y="11"/>
                      </a:cubicBezTo>
                      <a:cubicBezTo>
                        <a:pt x="5" y="12"/>
                        <a:pt x="4" y="11"/>
                        <a:pt x="3" y="11"/>
                      </a:cubicBezTo>
                      <a:cubicBezTo>
                        <a:pt x="3" y="11"/>
                        <a:pt x="2" y="10"/>
                        <a:pt x="1" y="10"/>
                      </a:cubicBezTo>
                      <a:cubicBezTo>
                        <a:pt x="1" y="9"/>
                        <a:pt x="1" y="8"/>
                        <a:pt x="0" y="7"/>
                      </a:cubicBezTo>
                      <a:cubicBezTo>
                        <a:pt x="0" y="5"/>
                        <a:pt x="0" y="4"/>
                        <a:pt x="1" y="3"/>
                      </a:cubicBezTo>
                      <a:cubicBezTo>
                        <a:pt x="2" y="2"/>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8" name="i$ḻiḓè">
                  <a:extLst>
                    <a:ext uri="{FF2B5EF4-FFF2-40B4-BE49-F238E27FC236}">
                      <a16:creationId xmlns:a16="http://schemas.microsoft.com/office/drawing/2014/main" id="{BE809ED6-92C0-4F8B-AB36-B7695303A6BF}"/>
                    </a:ext>
                  </a:extLst>
                </p:cNvPr>
                <p:cNvSpPr/>
                <p:nvPr/>
              </p:nvSpPr>
              <p:spPr bwMode="auto">
                <a:xfrm>
                  <a:off x="4916488" y="3205163"/>
                  <a:ext cx="474663" cy="477838"/>
                </a:xfrm>
                <a:custGeom>
                  <a:avLst/>
                  <a:gdLst>
                    <a:gd name="T0" fmla="*/ 72 w 144"/>
                    <a:gd name="T1" fmla="*/ 143 h 143"/>
                    <a:gd name="T2" fmla="*/ 0 w 144"/>
                    <a:gd name="T3" fmla="*/ 72 h 143"/>
                    <a:gd name="T4" fmla="*/ 72 w 144"/>
                    <a:gd name="T5" fmla="*/ 0 h 143"/>
                    <a:gd name="T6" fmla="*/ 144 w 144"/>
                    <a:gd name="T7" fmla="*/ 72 h 143"/>
                    <a:gd name="T8" fmla="*/ 72 w 144"/>
                    <a:gd name="T9" fmla="*/ 143 h 143"/>
                    <a:gd name="T10" fmla="*/ 3 w 144"/>
                    <a:gd name="T11" fmla="*/ 72 h 143"/>
                    <a:gd name="T12" fmla="*/ 10 w 144"/>
                    <a:gd name="T13" fmla="*/ 102 h 143"/>
                    <a:gd name="T14" fmla="*/ 133 w 144"/>
                    <a:gd name="T15" fmla="*/ 102 h 143"/>
                    <a:gd name="T16" fmla="*/ 141 w 144"/>
                    <a:gd name="T17" fmla="*/ 72 h 143"/>
                    <a:gd name="T18" fmla="*/ 72 w 144"/>
                    <a:gd name="T19" fmla="*/ 3 h 143"/>
                    <a:gd name="T20" fmla="*/ 3 w 144"/>
                    <a:gd name="T21" fmla="*/ 72 h 143"/>
                    <a:gd name="T22" fmla="*/ 132 w 144"/>
                    <a:gd name="T23" fmla="*/ 106 h 143"/>
                    <a:gd name="T24" fmla="*/ 12 w 144"/>
                    <a:gd name="T25" fmla="*/ 106 h 143"/>
                    <a:gd name="T26" fmla="*/ 72 w 144"/>
                    <a:gd name="T27" fmla="*/ 140 h 143"/>
                    <a:gd name="T28" fmla="*/ 132 w 144"/>
                    <a:gd name="T29" fmla="*/ 10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43">
                      <a:moveTo>
                        <a:pt x="72" y="143"/>
                      </a:moveTo>
                      <a:cubicBezTo>
                        <a:pt x="32" y="143"/>
                        <a:pt x="0" y="111"/>
                        <a:pt x="0" y="72"/>
                      </a:cubicBezTo>
                      <a:cubicBezTo>
                        <a:pt x="0" y="32"/>
                        <a:pt x="32" y="0"/>
                        <a:pt x="72" y="0"/>
                      </a:cubicBezTo>
                      <a:cubicBezTo>
                        <a:pt x="111" y="0"/>
                        <a:pt x="144" y="32"/>
                        <a:pt x="144" y="72"/>
                      </a:cubicBezTo>
                      <a:cubicBezTo>
                        <a:pt x="144" y="111"/>
                        <a:pt x="111" y="143"/>
                        <a:pt x="72" y="143"/>
                      </a:cubicBezTo>
                      <a:close/>
                      <a:moveTo>
                        <a:pt x="3" y="72"/>
                      </a:moveTo>
                      <a:cubicBezTo>
                        <a:pt x="3" y="83"/>
                        <a:pt x="6" y="93"/>
                        <a:pt x="10" y="102"/>
                      </a:cubicBezTo>
                      <a:cubicBezTo>
                        <a:pt x="133" y="102"/>
                        <a:pt x="133" y="102"/>
                        <a:pt x="133" y="102"/>
                      </a:cubicBezTo>
                      <a:cubicBezTo>
                        <a:pt x="138" y="93"/>
                        <a:pt x="141" y="83"/>
                        <a:pt x="141" y="72"/>
                      </a:cubicBezTo>
                      <a:cubicBezTo>
                        <a:pt x="141" y="34"/>
                        <a:pt x="110" y="3"/>
                        <a:pt x="72" y="3"/>
                      </a:cubicBezTo>
                      <a:cubicBezTo>
                        <a:pt x="34" y="3"/>
                        <a:pt x="3" y="34"/>
                        <a:pt x="3" y="72"/>
                      </a:cubicBezTo>
                      <a:close/>
                      <a:moveTo>
                        <a:pt x="132" y="106"/>
                      </a:moveTo>
                      <a:cubicBezTo>
                        <a:pt x="12" y="106"/>
                        <a:pt x="12" y="106"/>
                        <a:pt x="12" y="106"/>
                      </a:cubicBezTo>
                      <a:cubicBezTo>
                        <a:pt x="24" y="126"/>
                        <a:pt x="46" y="140"/>
                        <a:pt x="72" y="140"/>
                      </a:cubicBezTo>
                      <a:cubicBezTo>
                        <a:pt x="97" y="140"/>
                        <a:pt x="120" y="126"/>
                        <a:pt x="13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9" name="ïṡ1iḑè">
                  <a:extLst>
                    <a:ext uri="{FF2B5EF4-FFF2-40B4-BE49-F238E27FC236}">
                      <a16:creationId xmlns:a16="http://schemas.microsoft.com/office/drawing/2014/main" id="{FDEF85A7-4576-403F-AECB-FD9CF40FF151}"/>
                    </a:ext>
                  </a:extLst>
                </p:cNvPr>
                <p:cNvSpPr/>
                <p:nvPr/>
              </p:nvSpPr>
              <p:spPr bwMode="auto">
                <a:xfrm>
                  <a:off x="4948238" y="3235326"/>
                  <a:ext cx="411163" cy="306388"/>
                </a:xfrm>
                <a:custGeom>
                  <a:avLst/>
                  <a:gdLst>
                    <a:gd name="T0" fmla="*/ 114 w 124"/>
                    <a:gd name="T1" fmla="*/ 68 h 92"/>
                    <a:gd name="T2" fmla="*/ 103 w 124"/>
                    <a:gd name="T3" fmla="*/ 62 h 92"/>
                    <a:gd name="T4" fmla="*/ 95 w 124"/>
                    <a:gd name="T5" fmla="*/ 68 h 92"/>
                    <a:gd name="T6" fmla="*/ 83 w 124"/>
                    <a:gd name="T7" fmla="*/ 62 h 92"/>
                    <a:gd name="T8" fmla="*/ 70 w 124"/>
                    <a:gd name="T9" fmla="*/ 81 h 92"/>
                    <a:gd name="T10" fmla="*/ 104 w 124"/>
                    <a:gd name="T11" fmla="*/ 76 h 92"/>
                    <a:gd name="T12" fmla="*/ 124 w 124"/>
                    <a:gd name="T13" fmla="*/ 83 h 92"/>
                    <a:gd name="T14" fmla="*/ 81 w 124"/>
                    <a:gd name="T15" fmla="*/ 84 h 92"/>
                    <a:gd name="T16" fmla="*/ 43 w 124"/>
                    <a:gd name="T17" fmla="*/ 84 h 92"/>
                    <a:gd name="T18" fmla="*/ 0 w 124"/>
                    <a:gd name="T19" fmla="*/ 83 h 92"/>
                    <a:gd name="T20" fmla="*/ 19 w 124"/>
                    <a:gd name="T21" fmla="*/ 76 h 92"/>
                    <a:gd name="T22" fmla="*/ 54 w 124"/>
                    <a:gd name="T23" fmla="*/ 81 h 92"/>
                    <a:gd name="T24" fmla="*/ 53 w 124"/>
                    <a:gd name="T25" fmla="*/ 62 h 92"/>
                    <a:gd name="T26" fmla="*/ 44 w 124"/>
                    <a:gd name="T27" fmla="*/ 55 h 92"/>
                    <a:gd name="T28" fmla="*/ 30 w 124"/>
                    <a:gd name="T29" fmla="*/ 66 h 92"/>
                    <a:gd name="T30" fmla="*/ 24 w 124"/>
                    <a:gd name="T31" fmla="*/ 55 h 92"/>
                    <a:gd name="T32" fmla="*/ 10 w 124"/>
                    <a:gd name="T33" fmla="*/ 66 h 92"/>
                    <a:gd name="T34" fmla="*/ 4 w 124"/>
                    <a:gd name="T35" fmla="*/ 56 h 92"/>
                    <a:gd name="T36" fmla="*/ 20 w 124"/>
                    <a:gd name="T37" fmla="*/ 47 h 92"/>
                    <a:gd name="T38" fmla="*/ 45 w 124"/>
                    <a:gd name="T39" fmla="*/ 35 h 92"/>
                    <a:gd name="T40" fmla="*/ 79 w 124"/>
                    <a:gd name="T41" fmla="*/ 35 h 92"/>
                    <a:gd name="T42" fmla="*/ 107 w 124"/>
                    <a:gd name="T43" fmla="*/ 53 h 92"/>
                    <a:gd name="T44" fmla="*/ 120 w 124"/>
                    <a:gd name="T45" fmla="*/ 62 h 92"/>
                    <a:gd name="T46" fmla="*/ 47 w 124"/>
                    <a:gd name="T47" fmla="*/ 47 h 92"/>
                    <a:gd name="T48" fmla="*/ 60 w 124"/>
                    <a:gd name="T49" fmla="*/ 37 h 92"/>
                    <a:gd name="T50" fmla="*/ 65 w 124"/>
                    <a:gd name="T51" fmla="*/ 48 h 92"/>
                    <a:gd name="T52" fmla="*/ 66 w 124"/>
                    <a:gd name="T53" fmla="*/ 55 h 92"/>
                    <a:gd name="T54" fmla="*/ 62 w 124"/>
                    <a:gd name="T55" fmla="*/ 17 h 92"/>
                    <a:gd name="T56" fmla="*/ 90 w 124"/>
                    <a:gd name="T57" fmla="*/ 35 h 92"/>
                    <a:gd name="T58" fmla="*/ 88 w 124"/>
                    <a:gd name="T59" fmla="*/ 54 h 92"/>
                    <a:gd name="T60" fmla="*/ 90 w 124"/>
                    <a:gd name="T61" fmla="*/ 35 h 92"/>
                    <a:gd name="T62" fmla="*/ 29 w 124"/>
                    <a:gd name="T63" fmla="*/ 47 h 92"/>
                    <a:gd name="T64" fmla="*/ 41 w 124"/>
                    <a:gd name="T65" fmla="*/ 4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92">
                      <a:moveTo>
                        <a:pt x="112" y="62"/>
                      </a:moveTo>
                      <a:cubicBezTo>
                        <a:pt x="114" y="68"/>
                        <a:pt x="114" y="68"/>
                        <a:pt x="114" y="68"/>
                      </a:cubicBezTo>
                      <a:cubicBezTo>
                        <a:pt x="105" y="68"/>
                        <a:pt x="105" y="68"/>
                        <a:pt x="105" y="68"/>
                      </a:cubicBezTo>
                      <a:cubicBezTo>
                        <a:pt x="103" y="62"/>
                        <a:pt x="103" y="62"/>
                        <a:pt x="103" y="62"/>
                      </a:cubicBezTo>
                      <a:cubicBezTo>
                        <a:pt x="92" y="62"/>
                        <a:pt x="92" y="62"/>
                        <a:pt x="92" y="62"/>
                      </a:cubicBezTo>
                      <a:cubicBezTo>
                        <a:pt x="95" y="68"/>
                        <a:pt x="95" y="68"/>
                        <a:pt x="95" y="68"/>
                      </a:cubicBezTo>
                      <a:cubicBezTo>
                        <a:pt x="86" y="68"/>
                        <a:pt x="86" y="68"/>
                        <a:pt x="86" y="68"/>
                      </a:cubicBezTo>
                      <a:cubicBezTo>
                        <a:pt x="83" y="62"/>
                        <a:pt x="83" y="62"/>
                        <a:pt x="83" y="62"/>
                      </a:cubicBezTo>
                      <a:cubicBezTo>
                        <a:pt x="67" y="62"/>
                        <a:pt x="67" y="62"/>
                        <a:pt x="67" y="62"/>
                      </a:cubicBezTo>
                      <a:cubicBezTo>
                        <a:pt x="70" y="81"/>
                        <a:pt x="70" y="81"/>
                        <a:pt x="70" y="81"/>
                      </a:cubicBezTo>
                      <a:cubicBezTo>
                        <a:pt x="70" y="81"/>
                        <a:pt x="73" y="83"/>
                        <a:pt x="81" y="77"/>
                      </a:cubicBezTo>
                      <a:cubicBezTo>
                        <a:pt x="81" y="77"/>
                        <a:pt x="92" y="88"/>
                        <a:pt x="104" y="76"/>
                      </a:cubicBezTo>
                      <a:cubicBezTo>
                        <a:pt x="104" y="76"/>
                        <a:pt x="112" y="85"/>
                        <a:pt x="122" y="77"/>
                      </a:cubicBezTo>
                      <a:cubicBezTo>
                        <a:pt x="124" y="83"/>
                        <a:pt x="124" y="83"/>
                        <a:pt x="124" y="83"/>
                      </a:cubicBezTo>
                      <a:cubicBezTo>
                        <a:pt x="124" y="83"/>
                        <a:pt x="115" y="90"/>
                        <a:pt x="104" y="84"/>
                      </a:cubicBezTo>
                      <a:cubicBezTo>
                        <a:pt x="104" y="84"/>
                        <a:pt x="92" y="92"/>
                        <a:pt x="81" y="84"/>
                      </a:cubicBezTo>
                      <a:cubicBezTo>
                        <a:pt x="81" y="84"/>
                        <a:pt x="70" y="92"/>
                        <a:pt x="62" y="84"/>
                      </a:cubicBezTo>
                      <a:cubicBezTo>
                        <a:pt x="62" y="84"/>
                        <a:pt x="56" y="92"/>
                        <a:pt x="43" y="84"/>
                      </a:cubicBezTo>
                      <a:cubicBezTo>
                        <a:pt x="43" y="84"/>
                        <a:pt x="33" y="92"/>
                        <a:pt x="19" y="83"/>
                      </a:cubicBezTo>
                      <a:cubicBezTo>
                        <a:pt x="19" y="83"/>
                        <a:pt x="10" y="90"/>
                        <a:pt x="0" y="83"/>
                      </a:cubicBezTo>
                      <a:cubicBezTo>
                        <a:pt x="2" y="78"/>
                        <a:pt x="2" y="78"/>
                        <a:pt x="2" y="78"/>
                      </a:cubicBezTo>
                      <a:cubicBezTo>
                        <a:pt x="2" y="78"/>
                        <a:pt x="11" y="85"/>
                        <a:pt x="19" y="76"/>
                      </a:cubicBezTo>
                      <a:cubicBezTo>
                        <a:pt x="19" y="76"/>
                        <a:pt x="30" y="88"/>
                        <a:pt x="43" y="77"/>
                      </a:cubicBezTo>
                      <a:cubicBezTo>
                        <a:pt x="43" y="77"/>
                        <a:pt x="50" y="82"/>
                        <a:pt x="54" y="81"/>
                      </a:cubicBezTo>
                      <a:cubicBezTo>
                        <a:pt x="57" y="62"/>
                        <a:pt x="57" y="62"/>
                        <a:pt x="57" y="62"/>
                      </a:cubicBezTo>
                      <a:cubicBezTo>
                        <a:pt x="53" y="62"/>
                        <a:pt x="53" y="62"/>
                        <a:pt x="53" y="62"/>
                      </a:cubicBezTo>
                      <a:cubicBezTo>
                        <a:pt x="58" y="55"/>
                        <a:pt x="58" y="55"/>
                        <a:pt x="58" y="55"/>
                      </a:cubicBezTo>
                      <a:cubicBezTo>
                        <a:pt x="44" y="55"/>
                        <a:pt x="44" y="55"/>
                        <a:pt x="44" y="55"/>
                      </a:cubicBezTo>
                      <a:cubicBezTo>
                        <a:pt x="39" y="66"/>
                        <a:pt x="39" y="66"/>
                        <a:pt x="39" y="66"/>
                      </a:cubicBezTo>
                      <a:cubicBezTo>
                        <a:pt x="30" y="66"/>
                        <a:pt x="30" y="66"/>
                        <a:pt x="30" y="66"/>
                      </a:cubicBezTo>
                      <a:cubicBezTo>
                        <a:pt x="35" y="55"/>
                        <a:pt x="35" y="55"/>
                        <a:pt x="35" y="55"/>
                      </a:cubicBezTo>
                      <a:cubicBezTo>
                        <a:pt x="24" y="55"/>
                        <a:pt x="24" y="55"/>
                        <a:pt x="24" y="55"/>
                      </a:cubicBezTo>
                      <a:cubicBezTo>
                        <a:pt x="19" y="66"/>
                        <a:pt x="19" y="66"/>
                        <a:pt x="19" y="66"/>
                      </a:cubicBezTo>
                      <a:cubicBezTo>
                        <a:pt x="10" y="66"/>
                        <a:pt x="10" y="66"/>
                        <a:pt x="10" y="66"/>
                      </a:cubicBezTo>
                      <a:cubicBezTo>
                        <a:pt x="15" y="55"/>
                        <a:pt x="15" y="55"/>
                        <a:pt x="15" y="55"/>
                      </a:cubicBezTo>
                      <a:cubicBezTo>
                        <a:pt x="4" y="56"/>
                        <a:pt x="4" y="56"/>
                        <a:pt x="4" y="56"/>
                      </a:cubicBezTo>
                      <a:cubicBezTo>
                        <a:pt x="4" y="46"/>
                        <a:pt x="4" y="46"/>
                        <a:pt x="4" y="46"/>
                      </a:cubicBezTo>
                      <a:cubicBezTo>
                        <a:pt x="20" y="47"/>
                        <a:pt x="20" y="47"/>
                        <a:pt x="20" y="47"/>
                      </a:cubicBezTo>
                      <a:cubicBezTo>
                        <a:pt x="32" y="22"/>
                        <a:pt x="32" y="22"/>
                        <a:pt x="32" y="22"/>
                      </a:cubicBezTo>
                      <a:cubicBezTo>
                        <a:pt x="45" y="35"/>
                        <a:pt x="45" y="35"/>
                        <a:pt x="45" y="35"/>
                      </a:cubicBezTo>
                      <a:cubicBezTo>
                        <a:pt x="62" y="0"/>
                        <a:pt x="62" y="0"/>
                        <a:pt x="62" y="0"/>
                      </a:cubicBezTo>
                      <a:cubicBezTo>
                        <a:pt x="79" y="35"/>
                        <a:pt x="79" y="35"/>
                        <a:pt x="79" y="35"/>
                      </a:cubicBezTo>
                      <a:cubicBezTo>
                        <a:pt x="92" y="22"/>
                        <a:pt x="92" y="22"/>
                        <a:pt x="92" y="22"/>
                      </a:cubicBezTo>
                      <a:cubicBezTo>
                        <a:pt x="107" y="53"/>
                        <a:pt x="107" y="53"/>
                        <a:pt x="107" y="53"/>
                      </a:cubicBezTo>
                      <a:cubicBezTo>
                        <a:pt x="120" y="53"/>
                        <a:pt x="120" y="53"/>
                        <a:pt x="120" y="53"/>
                      </a:cubicBezTo>
                      <a:cubicBezTo>
                        <a:pt x="120" y="62"/>
                        <a:pt x="120" y="62"/>
                        <a:pt x="120" y="62"/>
                      </a:cubicBezTo>
                      <a:cubicBezTo>
                        <a:pt x="112" y="62"/>
                        <a:pt x="112" y="62"/>
                        <a:pt x="112" y="62"/>
                      </a:cubicBezTo>
                      <a:close/>
                      <a:moveTo>
                        <a:pt x="47" y="47"/>
                      </a:moveTo>
                      <a:cubicBezTo>
                        <a:pt x="58" y="48"/>
                        <a:pt x="58" y="48"/>
                        <a:pt x="58" y="48"/>
                      </a:cubicBezTo>
                      <a:cubicBezTo>
                        <a:pt x="60" y="37"/>
                        <a:pt x="60" y="37"/>
                        <a:pt x="60" y="37"/>
                      </a:cubicBezTo>
                      <a:cubicBezTo>
                        <a:pt x="64" y="37"/>
                        <a:pt x="64" y="37"/>
                        <a:pt x="64" y="37"/>
                      </a:cubicBezTo>
                      <a:cubicBezTo>
                        <a:pt x="65" y="48"/>
                        <a:pt x="65" y="48"/>
                        <a:pt x="65" y="48"/>
                      </a:cubicBezTo>
                      <a:cubicBezTo>
                        <a:pt x="71" y="48"/>
                        <a:pt x="71" y="48"/>
                        <a:pt x="71" y="48"/>
                      </a:cubicBezTo>
                      <a:cubicBezTo>
                        <a:pt x="66" y="55"/>
                        <a:pt x="66" y="55"/>
                        <a:pt x="66" y="55"/>
                      </a:cubicBezTo>
                      <a:cubicBezTo>
                        <a:pt x="79" y="54"/>
                        <a:pt x="79" y="54"/>
                        <a:pt x="79" y="54"/>
                      </a:cubicBezTo>
                      <a:cubicBezTo>
                        <a:pt x="62" y="17"/>
                        <a:pt x="62" y="17"/>
                        <a:pt x="62" y="17"/>
                      </a:cubicBezTo>
                      <a:cubicBezTo>
                        <a:pt x="47" y="47"/>
                        <a:pt x="47" y="47"/>
                        <a:pt x="47" y="47"/>
                      </a:cubicBezTo>
                      <a:close/>
                      <a:moveTo>
                        <a:pt x="90" y="35"/>
                      </a:moveTo>
                      <a:cubicBezTo>
                        <a:pt x="83" y="42"/>
                        <a:pt x="83" y="42"/>
                        <a:pt x="83" y="42"/>
                      </a:cubicBezTo>
                      <a:cubicBezTo>
                        <a:pt x="88" y="54"/>
                        <a:pt x="88" y="54"/>
                        <a:pt x="88" y="54"/>
                      </a:cubicBezTo>
                      <a:cubicBezTo>
                        <a:pt x="99" y="54"/>
                        <a:pt x="99" y="54"/>
                        <a:pt x="99" y="54"/>
                      </a:cubicBezTo>
                      <a:cubicBezTo>
                        <a:pt x="90" y="35"/>
                        <a:pt x="90" y="35"/>
                        <a:pt x="90" y="35"/>
                      </a:cubicBezTo>
                      <a:close/>
                      <a:moveTo>
                        <a:pt x="34" y="35"/>
                      </a:moveTo>
                      <a:cubicBezTo>
                        <a:pt x="29" y="47"/>
                        <a:pt x="29" y="47"/>
                        <a:pt x="29" y="47"/>
                      </a:cubicBezTo>
                      <a:cubicBezTo>
                        <a:pt x="39" y="47"/>
                        <a:pt x="39" y="47"/>
                        <a:pt x="39" y="47"/>
                      </a:cubicBezTo>
                      <a:cubicBezTo>
                        <a:pt x="41" y="42"/>
                        <a:pt x="41" y="42"/>
                        <a:pt x="41" y="42"/>
                      </a:cubicBezTo>
                      <a:lnTo>
                        <a:pt x="34"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0" name="îṩḻîḋè">
                  <a:extLst>
                    <a:ext uri="{FF2B5EF4-FFF2-40B4-BE49-F238E27FC236}">
                      <a16:creationId xmlns:a16="http://schemas.microsoft.com/office/drawing/2014/main" id="{B9195107-44AE-4983-9354-77CFEEA4D3BB}"/>
                    </a:ext>
                  </a:extLst>
                </p:cNvPr>
                <p:cNvSpPr/>
                <p:nvPr/>
              </p:nvSpPr>
              <p:spPr bwMode="auto">
                <a:xfrm>
                  <a:off x="5375275" y="3316288"/>
                  <a:ext cx="88900" cy="58738"/>
                </a:xfrm>
                <a:custGeom>
                  <a:avLst/>
                  <a:gdLst>
                    <a:gd name="T0" fmla="*/ 2 w 27"/>
                    <a:gd name="T1" fmla="*/ 7 h 18"/>
                    <a:gd name="T2" fmla="*/ 4 w 27"/>
                    <a:gd name="T3" fmla="*/ 12 h 18"/>
                    <a:gd name="T4" fmla="*/ 6 w 27"/>
                    <a:gd name="T5" fmla="*/ 10 h 18"/>
                    <a:gd name="T6" fmla="*/ 5 w 27"/>
                    <a:gd name="T7" fmla="*/ 8 h 18"/>
                    <a:gd name="T8" fmla="*/ 2 w 27"/>
                    <a:gd name="T9" fmla="*/ 7 h 18"/>
                    <a:gd name="T10" fmla="*/ 4 w 27"/>
                    <a:gd name="T11" fmla="*/ 13 h 18"/>
                    <a:gd name="T12" fmla="*/ 1 w 27"/>
                    <a:gd name="T13" fmla="*/ 10 h 18"/>
                    <a:gd name="T14" fmla="*/ 3 w 27"/>
                    <a:gd name="T15" fmla="*/ 2 h 18"/>
                    <a:gd name="T16" fmla="*/ 9 w 27"/>
                    <a:gd name="T17" fmla="*/ 11 h 18"/>
                    <a:gd name="T18" fmla="*/ 9 w 27"/>
                    <a:gd name="T19" fmla="*/ 8 h 18"/>
                    <a:gd name="T20" fmla="*/ 10 w 27"/>
                    <a:gd name="T21" fmla="*/ 6 h 18"/>
                    <a:gd name="T22" fmla="*/ 12 w 27"/>
                    <a:gd name="T23" fmla="*/ 6 h 18"/>
                    <a:gd name="T24" fmla="*/ 10 w 27"/>
                    <a:gd name="T25" fmla="*/ 5 h 18"/>
                    <a:gd name="T26" fmla="*/ 10 w 27"/>
                    <a:gd name="T27" fmla="*/ 3 h 18"/>
                    <a:gd name="T28" fmla="*/ 12 w 27"/>
                    <a:gd name="T29" fmla="*/ 3 h 18"/>
                    <a:gd name="T30" fmla="*/ 20 w 27"/>
                    <a:gd name="T31" fmla="*/ 7 h 18"/>
                    <a:gd name="T32" fmla="*/ 21 w 27"/>
                    <a:gd name="T33" fmla="*/ 7 h 18"/>
                    <a:gd name="T34" fmla="*/ 21 w 27"/>
                    <a:gd name="T35" fmla="*/ 5 h 18"/>
                    <a:gd name="T36" fmla="*/ 18 w 27"/>
                    <a:gd name="T37" fmla="*/ 3 h 18"/>
                    <a:gd name="T38" fmla="*/ 17 w 27"/>
                    <a:gd name="T39" fmla="*/ 1 h 18"/>
                    <a:gd name="T40" fmla="*/ 19 w 27"/>
                    <a:gd name="T41" fmla="*/ 0 h 18"/>
                    <a:gd name="T42" fmla="*/ 20 w 27"/>
                    <a:gd name="T43" fmla="*/ 1 h 18"/>
                    <a:gd name="T44" fmla="*/ 19 w 27"/>
                    <a:gd name="T45" fmla="*/ 2 h 18"/>
                    <a:gd name="T46" fmla="*/ 22 w 27"/>
                    <a:gd name="T47" fmla="*/ 5 h 18"/>
                    <a:gd name="T48" fmla="*/ 23 w 27"/>
                    <a:gd name="T49" fmla="*/ 5 h 18"/>
                    <a:gd name="T50" fmla="*/ 24 w 27"/>
                    <a:gd name="T51" fmla="*/ 7 h 18"/>
                    <a:gd name="T52" fmla="*/ 26 w 27"/>
                    <a:gd name="T53" fmla="*/ 8 h 18"/>
                    <a:gd name="T54" fmla="*/ 27 w 27"/>
                    <a:gd name="T55" fmla="*/ 9 h 18"/>
                    <a:gd name="T56" fmla="*/ 27 w 27"/>
                    <a:gd name="T57" fmla="*/ 11 h 18"/>
                    <a:gd name="T58" fmla="*/ 21 w 27"/>
                    <a:gd name="T59" fmla="*/ 9 h 18"/>
                    <a:gd name="T60" fmla="*/ 19 w 27"/>
                    <a:gd name="T61" fmla="*/ 8 h 18"/>
                    <a:gd name="T62" fmla="*/ 17 w 27"/>
                    <a:gd name="T63" fmla="*/ 8 h 18"/>
                    <a:gd name="T64" fmla="*/ 14 w 27"/>
                    <a:gd name="T65" fmla="*/ 6 h 18"/>
                    <a:gd name="T66" fmla="*/ 15 w 27"/>
                    <a:gd name="T67" fmla="*/ 9 h 18"/>
                    <a:gd name="T68" fmla="*/ 11 w 27"/>
                    <a:gd name="T69" fmla="*/ 8 h 18"/>
                    <a:gd name="T70" fmla="*/ 9 w 27"/>
                    <a:gd name="T71" fmla="*/ 12 h 18"/>
                    <a:gd name="T72" fmla="*/ 9 w 27"/>
                    <a:gd name="T73" fmla="*/ 15 h 18"/>
                    <a:gd name="T74" fmla="*/ 7 w 27"/>
                    <a:gd name="T75" fmla="*/ 16 h 18"/>
                    <a:gd name="T76" fmla="*/ 7 w 27"/>
                    <a:gd name="T77" fmla="*/ 15 h 18"/>
                    <a:gd name="T78" fmla="*/ 7 w 27"/>
                    <a:gd name="T79" fmla="*/ 13 h 18"/>
                    <a:gd name="T80" fmla="*/ 6 w 27"/>
                    <a:gd name="T81" fmla="*/ 13 h 18"/>
                    <a:gd name="T82" fmla="*/ 4 w 27"/>
                    <a:gd name="T83" fmla="*/ 13 h 18"/>
                    <a:gd name="T84" fmla="*/ 25 w 27"/>
                    <a:gd name="T85" fmla="*/ 9 h 18"/>
                    <a:gd name="T86" fmla="*/ 24 w 27"/>
                    <a:gd name="T87" fmla="*/ 8 h 18"/>
                    <a:gd name="T88" fmla="*/ 23 w 27"/>
                    <a:gd name="T89" fmla="*/ 8 h 18"/>
                    <a:gd name="T90" fmla="*/ 25 w 27"/>
                    <a:gd name="T9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18">
                      <a:moveTo>
                        <a:pt x="2" y="7"/>
                      </a:moveTo>
                      <a:cubicBezTo>
                        <a:pt x="2" y="7"/>
                        <a:pt x="1" y="12"/>
                        <a:pt x="4" y="12"/>
                      </a:cubicBezTo>
                      <a:cubicBezTo>
                        <a:pt x="4" y="12"/>
                        <a:pt x="8" y="12"/>
                        <a:pt x="6" y="10"/>
                      </a:cubicBezTo>
                      <a:cubicBezTo>
                        <a:pt x="5" y="8"/>
                        <a:pt x="5" y="8"/>
                        <a:pt x="5" y="8"/>
                      </a:cubicBezTo>
                      <a:cubicBezTo>
                        <a:pt x="5" y="8"/>
                        <a:pt x="2" y="5"/>
                        <a:pt x="2" y="7"/>
                      </a:cubicBezTo>
                      <a:close/>
                      <a:moveTo>
                        <a:pt x="4" y="13"/>
                      </a:moveTo>
                      <a:cubicBezTo>
                        <a:pt x="0" y="13"/>
                        <a:pt x="1" y="10"/>
                        <a:pt x="1" y="10"/>
                      </a:cubicBezTo>
                      <a:cubicBezTo>
                        <a:pt x="2" y="2"/>
                        <a:pt x="3" y="2"/>
                        <a:pt x="3" y="2"/>
                      </a:cubicBezTo>
                      <a:cubicBezTo>
                        <a:pt x="9" y="7"/>
                        <a:pt x="9" y="11"/>
                        <a:pt x="9" y="11"/>
                      </a:cubicBezTo>
                      <a:cubicBezTo>
                        <a:pt x="10" y="10"/>
                        <a:pt x="9" y="8"/>
                        <a:pt x="9" y="8"/>
                      </a:cubicBezTo>
                      <a:cubicBezTo>
                        <a:pt x="8" y="6"/>
                        <a:pt x="10" y="6"/>
                        <a:pt x="10" y="6"/>
                      </a:cubicBezTo>
                      <a:cubicBezTo>
                        <a:pt x="11" y="7"/>
                        <a:pt x="12" y="6"/>
                        <a:pt x="12" y="6"/>
                      </a:cubicBezTo>
                      <a:cubicBezTo>
                        <a:pt x="10" y="5"/>
                        <a:pt x="10" y="5"/>
                        <a:pt x="10" y="5"/>
                      </a:cubicBezTo>
                      <a:cubicBezTo>
                        <a:pt x="10" y="4"/>
                        <a:pt x="10" y="3"/>
                        <a:pt x="10" y="3"/>
                      </a:cubicBezTo>
                      <a:cubicBezTo>
                        <a:pt x="11" y="2"/>
                        <a:pt x="12" y="3"/>
                        <a:pt x="12" y="3"/>
                      </a:cubicBezTo>
                      <a:cubicBezTo>
                        <a:pt x="12" y="4"/>
                        <a:pt x="20" y="7"/>
                        <a:pt x="20" y="7"/>
                      </a:cubicBezTo>
                      <a:cubicBezTo>
                        <a:pt x="21" y="8"/>
                        <a:pt x="21" y="7"/>
                        <a:pt x="21" y="7"/>
                      </a:cubicBezTo>
                      <a:cubicBezTo>
                        <a:pt x="21" y="7"/>
                        <a:pt x="21" y="5"/>
                        <a:pt x="21" y="5"/>
                      </a:cubicBezTo>
                      <a:cubicBezTo>
                        <a:pt x="21" y="5"/>
                        <a:pt x="18" y="3"/>
                        <a:pt x="18" y="3"/>
                      </a:cubicBezTo>
                      <a:cubicBezTo>
                        <a:pt x="16" y="3"/>
                        <a:pt x="17" y="1"/>
                        <a:pt x="17" y="1"/>
                      </a:cubicBezTo>
                      <a:cubicBezTo>
                        <a:pt x="17" y="1"/>
                        <a:pt x="19" y="0"/>
                        <a:pt x="19" y="0"/>
                      </a:cubicBezTo>
                      <a:cubicBezTo>
                        <a:pt x="21" y="0"/>
                        <a:pt x="20" y="1"/>
                        <a:pt x="20" y="1"/>
                      </a:cubicBezTo>
                      <a:cubicBezTo>
                        <a:pt x="18" y="2"/>
                        <a:pt x="19" y="2"/>
                        <a:pt x="19" y="2"/>
                      </a:cubicBezTo>
                      <a:cubicBezTo>
                        <a:pt x="22" y="5"/>
                        <a:pt x="22" y="5"/>
                        <a:pt x="22" y="5"/>
                      </a:cubicBezTo>
                      <a:cubicBezTo>
                        <a:pt x="23" y="5"/>
                        <a:pt x="23" y="5"/>
                        <a:pt x="23" y="5"/>
                      </a:cubicBezTo>
                      <a:cubicBezTo>
                        <a:pt x="23" y="7"/>
                        <a:pt x="24" y="7"/>
                        <a:pt x="24" y="7"/>
                      </a:cubicBezTo>
                      <a:cubicBezTo>
                        <a:pt x="26" y="8"/>
                        <a:pt x="26" y="8"/>
                        <a:pt x="26" y="8"/>
                      </a:cubicBezTo>
                      <a:cubicBezTo>
                        <a:pt x="27" y="9"/>
                        <a:pt x="27" y="9"/>
                        <a:pt x="27" y="9"/>
                      </a:cubicBezTo>
                      <a:cubicBezTo>
                        <a:pt x="27" y="9"/>
                        <a:pt x="27" y="11"/>
                        <a:pt x="27" y="11"/>
                      </a:cubicBezTo>
                      <a:cubicBezTo>
                        <a:pt x="22" y="11"/>
                        <a:pt x="21" y="9"/>
                        <a:pt x="21" y="9"/>
                      </a:cubicBezTo>
                      <a:cubicBezTo>
                        <a:pt x="19" y="9"/>
                        <a:pt x="19" y="8"/>
                        <a:pt x="19" y="8"/>
                      </a:cubicBezTo>
                      <a:cubicBezTo>
                        <a:pt x="18" y="8"/>
                        <a:pt x="17" y="8"/>
                        <a:pt x="17" y="8"/>
                      </a:cubicBezTo>
                      <a:cubicBezTo>
                        <a:pt x="17" y="7"/>
                        <a:pt x="15" y="6"/>
                        <a:pt x="14" y="6"/>
                      </a:cubicBezTo>
                      <a:cubicBezTo>
                        <a:pt x="16" y="8"/>
                        <a:pt x="15" y="9"/>
                        <a:pt x="15" y="9"/>
                      </a:cubicBezTo>
                      <a:cubicBezTo>
                        <a:pt x="11" y="8"/>
                        <a:pt x="11" y="8"/>
                        <a:pt x="11" y="8"/>
                      </a:cubicBezTo>
                      <a:cubicBezTo>
                        <a:pt x="11" y="12"/>
                        <a:pt x="9" y="12"/>
                        <a:pt x="9" y="12"/>
                      </a:cubicBezTo>
                      <a:cubicBezTo>
                        <a:pt x="9" y="15"/>
                        <a:pt x="9" y="15"/>
                        <a:pt x="9" y="15"/>
                      </a:cubicBezTo>
                      <a:cubicBezTo>
                        <a:pt x="8" y="18"/>
                        <a:pt x="7" y="16"/>
                        <a:pt x="7" y="16"/>
                      </a:cubicBezTo>
                      <a:cubicBezTo>
                        <a:pt x="6" y="15"/>
                        <a:pt x="7" y="15"/>
                        <a:pt x="7" y="15"/>
                      </a:cubicBezTo>
                      <a:cubicBezTo>
                        <a:pt x="7" y="13"/>
                        <a:pt x="7" y="13"/>
                        <a:pt x="7" y="13"/>
                      </a:cubicBezTo>
                      <a:cubicBezTo>
                        <a:pt x="7" y="12"/>
                        <a:pt x="6" y="13"/>
                        <a:pt x="6" y="13"/>
                      </a:cubicBezTo>
                      <a:cubicBezTo>
                        <a:pt x="4" y="13"/>
                        <a:pt x="4" y="13"/>
                        <a:pt x="4" y="13"/>
                      </a:cubicBezTo>
                      <a:close/>
                      <a:moveTo>
                        <a:pt x="25" y="9"/>
                      </a:moveTo>
                      <a:cubicBezTo>
                        <a:pt x="24" y="8"/>
                        <a:pt x="24" y="8"/>
                        <a:pt x="24" y="8"/>
                      </a:cubicBezTo>
                      <a:cubicBezTo>
                        <a:pt x="24" y="8"/>
                        <a:pt x="23" y="8"/>
                        <a:pt x="23" y="8"/>
                      </a:cubicBezTo>
                      <a:cubicBezTo>
                        <a:pt x="22" y="8"/>
                        <a:pt x="25" y="9"/>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1" name="îSḻîḍe">
                  <a:extLst>
                    <a:ext uri="{FF2B5EF4-FFF2-40B4-BE49-F238E27FC236}">
                      <a16:creationId xmlns:a16="http://schemas.microsoft.com/office/drawing/2014/main" id="{443242A3-4394-4BAC-A14D-9C75035094A2}"/>
                    </a:ext>
                  </a:extLst>
                </p:cNvPr>
                <p:cNvSpPr/>
                <p:nvPr/>
              </p:nvSpPr>
              <p:spPr bwMode="auto">
                <a:xfrm>
                  <a:off x="5249863" y="3201988"/>
                  <a:ext cx="26988" cy="23813"/>
                </a:xfrm>
                <a:custGeom>
                  <a:avLst/>
                  <a:gdLst>
                    <a:gd name="T0" fmla="*/ 2 w 8"/>
                    <a:gd name="T1" fmla="*/ 6 h 7"/>
                    <a:gd name="T2" fmla="*/ 5 w 8"/>
                    <a:gd name="T3" fmla="*/ 2 h 7"/>
                    <a:gd name="T4" fmla="*/ 6 w 8"/>
                    <a:gd name="T5" fmla="*/ 2 h 7"/>
                    <a:gd name="T6" fmla="*/ 6 w 8"/>
                    <a:gd name="T7" fmla="*/ 6 h 7"/>
                    <a:gd name="T8" fmla="*/ 2 w 8"/>
                    <a:gd name="T9" fmla="*/ 7 h 7"/>
                    <a:gd name="T10" fmla="*/ 2 w 8"/>
                    <a:gd name="T11" fmla="*/ 6 h 7"/>
                  </a:gdLst>
                  <a:ahLst/>
                  <a:cxnLst>
                    <a:cxn ang="0">
                      <a:pos x="T0" y="T1"/>
                    </a:cxn>
                    <a:cxn ang="0">
                      <a:pos x="T2" y="T3"/>
                    </a:cxn>
                    <a:cxn ang="0">
                      <a:pos x="T4" y="T5"/>
                    </a:cxn>
                    <a:cxn ang="0">
                      <a:pos x="T6" y="T7"/>
                    </a:cxn>
                    <a:cxn ang="0">
                      <a:pos x="T8" y="T9"/>
                    </a:cxn>
                    <a:cxn ang="0">
                      <a:pos x="T10" y="T11"/>
                    </a:cxn>
                  </a:cxnLst>
                  <a:rect l="0" t="0" r="r" b="b"/>
                  <a:pathLst>
                    <a:path w="8" h="7">
                      <a:moveTo>
                        <a:pt x="2" y="6"/>
                      </a:moveTo>
                      <a:cubicBezTo>
                        <a:pt x="3" y="6"/>
                        <a:pt x="5" y="2"/>
                        <a:pt x="5" y="2"/>
                      </a:cubicBezTo>
                      <a:cubicBezTo>
                        <a:pt x="5" y="0"/>
                        <a:pt x="6" y="2"/>
                        <a:pt x="6" y="2"/>
                      </a:cubicBezTo>
                      <a:cubicBezTo>
                        <a:pt x="8" y="4"/>
                        <a:pt x="6" y="6"/>
                        <a:pt x="6" y="6"/>
                      </a:cubicBezTo>
                      <a:cubicBezTo>
                        <a:pt x="5" y="6"/>
                        <a:pt x="2" y="7"/>
                        <a:pt x="2" y="7"/>
                      </a:cubicBezTo>
                      <a:cubicBezTo>
                        <a:pt x="0" y="7"/>
                        <a:pt x="2" y="6"/>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2" name="iSḷíḍê">
                  <a:extLst>
                    <a:ext uri="{FF2B5EF4-FFF2-40B4-BE49-F238E27FC236}">
                      <a16:creationId xmlns:a16="http://schemas.microsoft.com/office/drawing/2014/main" id="{72580595-2164-4AED-A163-235442008583}"/>
                    </a:ext>
                  </a:extLst>
                </p:cNvPr>
                <p:cNvSpPr/>
                <p:nvPr/>
              </p:nvSpPr>
              <p:spPr bwMode="auto">
                <a:xfrm>
                  <a:off x="5207000" y="3162301"/>
                  <a:ext cx="85725" cy="39687"/>
                </a:xfrm>
                <a:custGeom>
                  <a:avLst/>
                  <a:gdLst>
                    <a:gd name="T0" fmla="*/ 16 w 26"/>
                    <a:gd name="T1" fmla="*/ 1 h 12"/>
                    <a:gd name="T2" fmla="*/ 17 w 26"/>
                    <a:gd name="T3" fmla="*/ 2 h 12"/>
                    <a:gd name="T4" fmla="*/ 15 w 26"/>
                    <a:gd name="T5" fmla="*/ 4 h 12"/>
                    <a:gd name="T6" fmla="*/ 20 w 26"/>
                    <a:gd name="T7" fmla="*/ 3 h 12"/>
                    <a:gd name="T8" fmla="*/ 20 w 26"/>
                    <a:gd name="T9" fmla="*/ 3 h 12"/>
                    <a:gd name="T10" fmla="*/ 21 w 26"/>
                    <a:gd name="T11" fmla="*/ 0 h 12"/>
                    <a:gd name="T12" fmla="*/ 22 w 26"/>
                    <a:gd name="T13" fmla="*/ 1 h 12"/>
                    <a:gd name="T14" fmla="*/ 23 w 26"/>
                    <a:gd name="T15" fmla="*/ 4 h 12"/>
                    <a:gd name="T16" fmla="*/ 25 w 26"/>
                    <a:gd name="T17" fmla="*/ 4 h 12"/>
                    <a:gd name="T18" fmla="*/ 26 w 26"/>
                    <a:gd name="T19" fmla="*/ 4 h 12"/>
                    <a:gd name="T20" fmla="*/ 26 w 26"/>
                    <a:gd name="T21" fmla="*/ 6 h 12"/>
                    <a:gd name="T22" fmla="*/ 22 w 26"/>
                    <a:gd name="T23" fmla="*/ 6 h 12"/>
                    <a:gd name="T24" fmla="*/ 11 w 26"/>
                    <a:gd name="T25" fmla="*/ 11 h 12"/>
                    <a:gd name="T26" fmla="*/ 3 w 26"/>
                    <a:gd name="T27" fmla="*/ 12 h 12"/>
                    <a:gd name="T28" fmla="*/ 2 w 26"/>
                    <a:gd name="T29" fmla="*/ 11 h 12"/>
                    <a:gd name="T30" fmla="*/ 12 w 26"/>
                    <a:gd name="T31" fmla="*/ 8 h 12"/>
                    <a:gd name="T32" fmla="*/ 15 w 26"/>
                    <a:gd name="T33" fmla="*/ 7 h 12"/>
                    <a:gd name="T34" fmla="*/ 13 w 26"/>
                    <a:gd name="T35" fmla="*/ 5 h 12"/>
                    <a:gd name="T36" fmla="*/ 16 w 26"/>
                    <a:gd name="T37"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12">
                      <a:moveTo>
                        <a:pt x="16" y="1"/>
                      </a:moveTo>
                      <a:cubicBezTo>
                        <a:pt x="16" y="1"/>
                        <a:pt x="17" y="1"/>
                        <a:pt x="17" y="2"/>
                      </a:cubicBezTo>
                      <a:cubicBezTo>
                        <a:pt x="17" y="2"/>
                        <a:pt x="15" y="2"/>
                        <a:pt x="15" y="4"/>
                      </a:cubicBezTo>
                      <a:cubicBezTo>
                        <a:pt x="20" y="3"/>
                        <a:pt x="20" y="3"/>
                        <a:pt x="20" y="3"/>
                      </a:cubicBezTo>
                      <a:cubicBezTo>
                        <a:pt x="20" y="3"/>
                        <a:pt x="20" y="3"/>
                        <a:pt x="20" y="3"/>
                      </a:cubicBezTo>
                      <a:cubicBezTo>
                        <a:pt x="20" y="3"/>
                        <a:pt x="21" y="1"/>
                        <a:pt x="21" y="0"/>
                      </a:cubicBezTo>
                      <a:cubicBezTo>
                        <a:pt x="21" y="0"/>
                        <a:pt x="22" y="0"/>
                        <a:pt x="22" y="1"/>
                      </a:cubicBezTo>
                      <a:cubicBezTo>
                        <a:pt x="22" y="1"/>
                        <a:pt x="23" y="3"/>
                        <a:pt x="23" y="4"/>
                      </a:cubicBezTo>
                      <a:cubicBezTo>
                        <a:pt x="25" y="4"/>
                        <a:pt x="25" y="4"/>
                        <a:pt x="25" y="4"/>
                      </a:cubicBezTo>
                      <a:cubicBezTo>
                        <a:pt x="25" y="4"/>
                        <a:pt x="26" y="4"/>
                        <a:pt x="26" y="4"/>
                      </a:cubicBezTo>
                      <a:cubicBezTo>
                        <a:pt x="26" y="6"/>
                        <a:pt x="26" y="6"/>
                        <a:pt x="26" y="6"/>
                      </a:cubicBezTo>
                      <a:cubicBezTo>
                        <a:pt x="26" y="6"/>
                        <a:pt x="24" y="6"/>
                        <a:pt x="22" y="6"/>
                      </a:cubicBezTo>
                      <a:cubicBezTo>
                        <a:pt x="22" y="6"/>
                        <a:pt x="21" y="8"/>
                        <a:pt x="11" y="11"/>
                      </a:cubicBezTo>
                      <a:cubicBezTo>
                        <a:pt x="11" y="11"/>
                        <a:pt x="4" y="12"/>
                        <a:pt x="3" y="12"/>
                      </a:cubicBezTo>
                      <a:cubicBezTo>
                        <a:pt x="3" y="12"/>
                        <a:pt x="0" y="11"/>
                        <a:pt x="2" y="11"/>
                      </a:cubicBezTo>
                      <a:cubicBezTo>
                        <a:pt x="2" y="11"/>
                        <a:pt x="8" y="11"/>
                        <a:pt x="12" y="8"/>
                      </a:cubicBezTo>
                      <a:cubicBezTo>
                        <a:pt x="12" y="8"/>
                        <a:pt x="15" y="7"/>
                        <a:pt x="15" y="7"/>
                      </a:cubicBezTo>
                      <a:cubicBezTo>
                        <a:pt x="15" y="7"/>
                        <a:pt x="13" y="6"/>
                        <a:pt x="13" y="5"/>
                      </a:cubicBezTo>
                      <a:cubicBezTo>
                        <a:pt x="13" y="5"/>
                        <a:pt x="14" y="2"/>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33" name="ïṩ1íḓè">
                  <a:extLst>
                    <a:ext uri="{FF2B5EF4-FFF2-40B4-BE49-F238E27FC236}">
                      <a16:creationId xmlns:a16="http://schemas.microsoft.com/office/drawing/2014/main" id="{C5DF2C1D-7B51-4CCC-AA58-703405CB0B36}"/>
                    </a:ext>
                  </a:extLst>
                </p:cNvPr>
                <p:cNvSpPr/>
                <p:nvPr/>
              </p:nvSpPr>
              <p:spPr bwMode="auto">
                <a:xfrm>
                  <a:off x="5041900" y="3201988"/>
                  <a:ext cx="15875" cy="14288"/>
                </a:xfrm>
                <a:custGeom>
                  <a:avLst/>
                  <a:gdLst>
                    <a:gd name="T0" fmla="*/ 5 w 5"/>
                    <a:gd name="T1" fmla="*/ 1 h 4"/>
                    <a:gd name="T2" fmla="*/ 5 w 5"/>
                    <a:gd name="T3" fmla="*/ 2 h 4"/>
                    <a:gd name="T4" fmla="*/ 4 w 5"/>
                    <a:gd name="T5" fmla="*/ 3 h 4"/>
                    <a:gd name="T6" fmla="*/ 2 w 5"/>
                    <a:gd name="T7" fmla="*/ 2 h 4"/>
                    <a:gd name="T8" fmla="*/ 2 w 5"/>
                    <a:gd name="T9" fmla="*/ 1 h 4"/>
                    <a:gd name="T10" fmla="*/ 4 w 5"/>
                    <a:gd name="T11" fmla="*/ 0 h 4"/>
                    <a:gd name="T12" fmla="*/ 5 w 5"/>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5" y="1"/>
                      </a:moveTo>
                      <a:cubicBezTo>
                        <a:pt x="5" y="2"/>
                        <a:pt x="5" y="2"/>
                        <a:pt x="5" y="2"/>
                      </a:cubicBezTo>
                      <a:cubicBezTo>
                        <a:pt x="5" y="4"/>
                        <a:pt x="4" y="3"/>
                        <a:pt x="4" y="3"/>
                      </a:cubicBezTo>
                      <a:cubicBezTo>
                        <a:pt x="3" y="2"/>
                        <a:pt x="2" y="2"/>
                        <a:pt x="2" y="2"/>
                      </a:cubicBezTo>
                      <a:cubicBezTo>
                        <a:pt x="0" y="1"/>
                        <a:pt x="2" y="1"/>
                        <a:pt x="2" y="1"/>
                      </a:cubicBezTo>
                      <a:cubicBezTo>
                        <a:pt x="4" y="0"/>
                        <a:pt x="4" y="0"/>
                        <a:pt x="4" y="0"/>
                      </a:cubicBezTo>
                      <a:cubicBezTo>
                        <a:pt x="5" y="0"/>
                        <a:pt x="5" y="1"/>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4" name="iṥḷîḑê">
                  <a:extLst>
                    <a:ext uri="{FF2B5EF4-FFF2-40B4-BE49-F238E27FC236}">
                      <a16:creationId xmlns:a16="http://schemas.microsoft.com/office/drawing/2014/main" id="{5366B334-1C26-4E75-BB58-7ECCE5B27643}"/>
                    </a:ext>
                  </a:extLst>
                </p:cNvPr>
                <p:cNvSpPr/>
                <p:nvPr/>
              </p:nvSpPr>
              <p:spPr bwMode="auto">
                <a:xfrm>
                  <a:off x="5011738" y="3146426"/>
                  <a:ext cx="39688" cy="85725"/>
                </a:xfrm>
                <a:custGeom>
                  <a:avLst/>
                  <a:gdLst>
                    <a:gd name="T0" fmla="*/ 4 w 12"/>
                    <a:gd name="T1" fmla="*/ 19 h 26"/>
                    <a:gd name="T2" fmla="*/ 4 w 12"/>
                    <a:gd name="T3" fmla="*/ 14 h 26"/>
                    <a:gd name="T4" fmla="*/ 1 w 12"/>
                    <a:gd name="T5" fmla="*/ 13 h 26"/>
                    <a:gd name="T6" fmla="*/ 2 w 12"/>
                    <a:gd name="T7" fmla="*/ 12 h 26"/>
                    <a:gd name="T8" fmla="*/ 3 w 12"/>
                    <a:gd name="T9" fmla="*/ 10 h 26"/>
                    <a:gd name="T10" fmla="*/ 3 w 12"/>
                    <a:gd name="T11" fmla="*/ 2 h 26"/>
                    <a:gd name="T12" fmla="*/ 4 w 12"/>
                    <a:gd name="T13" fmla="*/ 1 h 26"/>
                    <a:gd name="T14" fmla="*/ 4 w 12"/>
                    <a:gd name="T15" fmla="*/ 2 h 26"/>
                    <a:gd name="T16" fmla="*/ 5 w 12"/>
                    <a:gd name="T17" fmla="*/ 6 h 26"/>
                    <a:gd name="T18" fmla="*/ 6 w 12"/>
                    <a:gd name="T19" fmla="*/ 3 h 26"/>
                    <a:gd name="T20" fmla="*/ 7 w 12"/>
                    <a:gd name="T21" fmla="*/ 2 h 26"/>
                    <a:gd name="T22" fmla="*/ 8 w 12"/>
                    <a:gd name="T23" fmla="*/ 2 h 26"/>
                    <a:gd name="T24" fmla="*/ 8 w 12"/>
                    <a:gd name="T25" fmla="*/ 6 h 26"/>
                    <a:gd name="T26" fmla="*/ 6 w 12"/>
                    <a:gd name="T27" fmla="*/ 9 h 26"/>
                    <a:gd name="T28" fmla="*/ 6 w 12"/>
                    <a:gd name="T29" fmla="*/ 10 h 26"/>
                    <a:gd name="T30" fmla="*/ 8 w 12"/>
                    <a:gd name="T31" fmla="*/ 11 h 26"/>
                    <a:gd name="T32" fmla="*/ 8 w 12"/>
                    <a:gd name="T33" fmla="*/ 11 h 26"/>
                    <a:gd name="T34" fmla="*/ 8 w 12"/>
                    <a:gd name="T35" fmla="*/ 12 h 26"/>
                    <a:gd name="T36" fmla="*/ 9 w 12"/>
                    <a:gd name="T37" fmla="*/ 13 h 26"/>
                    <a:gd name="T38" fmla="*/ 9 w 12"/>
                    <a:gd name="T39" fmla="*/ 17 h 26"/>
                    <a:gd name="T40" fmla="*/ 11 w 12"/>
                    <a:gd name="T41" fmla="*/ 21 h 26"/>
                    <a:gd name="T42" fmla="*/ 12 w 12"/>
                    <a:gd name="T43" fmla="*/ 24 h 26"/>
                    <a:gd name="T44" fmla="*/ 8 w 12"/>
                    <a:gd name="T45" fmla="*/ 23 h 26"/>
                    <a:gd name="T46" fmla="*/ 8 w 12"/>
                    <a:gd name="T47" fmla="*/ 25 h 26"/>
                    <a:gd name="T48" fmla="*/ 7 w 12"/>
                    <a:gd name="T49" fmla="*/ 26 h 26"/>
                    <a:gd name="T50" fmla="*/ 6 w 12"/>
                    <a:gd name="T51" fmla="*/ 24 h 26"/>
                    <a:gd name="T52" fmla="*/ 6 w 12"/>
                    <a:gd name="T53" fmla="*/ 23 h 26"/>
                    <a:gd name="T54" fmla="*/ 8 w 12"/>
                    <a:gd name="T55" fmla="*/ 21 h 26"/>
                    <a:gd name="T56" fmla="*/ 7 w 12"/>
                    <a:gd name="T57" fmla="*/ 18 h 26"/>
                    <a:gd name="T58" fmla="*/ 7 w 12"/>
                    <a:gd name="T59" fmla="*/ 18 h 26"/>
                    <a:gd name="T60" fmla="*/ 6 w 12"/>
                    <a:gd name="T61" fmla="*/ 20 h 26"/>
                    <a:gd name="T62" fmla="*/ 4 w 12"/>
                    <a:gd name="T63" fmla="*/ 20 h 26"/>
                    <a:gd name="T64" fmla="*/ 4 w 12"/>
                    <a:gd name="T65" fmla="*/ 19 h 26"/>
                    <a:gd name="T66" fmla="*/ 6 w 12"/>
                    <a:gd name="T67" fmla="*/ 16 h 26"/>
                    <a:gd name="T68" fmla="*/ 6 w 12"/>
                    <a:gd name="T69" fmla="*/ 15 h 26"/>
                    <a:gd name="T70" fmla="*/ 5 w 12"/>
                    <a:gd name="T71" fmla="*/ 11 h 26"/>
                    <a:gd name="T72" fmla="*/ 5 w 12"/>
                    <a:gd name="T73" fmla="*/ 14 h 26"/>
                    <a:gd name="T74" fmla="*/ 5 w 12"/>
                    <a:gd name="T75" fmla="*/ 18 h 26"/>
                    <a:gd name="T76" fmla="*/ 6 w 12"/>
                    <a:gd name="T7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 h="26">
                      <a:moveTo>
                        <a:pt x="4" y="19"/>
                      </a:moveTo>
                      <a:cubicBezTo>
                        <a:pt x="4" y="14"/>
                        <a:pt x="4" y="14"/>
                        <a:pt x="4" y="14"/>
                      </a:cubicBezTo>
                      <a:cubicBezTo>
                        <a:pt x="1" y="13"/>
                        <a:pt x="1" y="13"/>
                        <a:pt x="1" y="13"/>
                      </a:cubicBezTo>
                      <a:cubicBezTo>
                        <a:pt x="0" y="12"/>
                        <a:pt x="2" y="12"/>
                        <a:pt x="2" y="12"/>
                      </a:cubicBezTo>
                      <a:cubicBezTo>
                        <a:pt x="3" y="10"/>
                        <a:pt x="3" y="10"/>
                        <a:pt x="3" y="10"/>
                      </a:cubicBezTo>
                      <a:cubicBezTo>
                        <a:pt x="3" y="2"/>
                        <a:pt x="3" y="2"/>
                        <a:pt x="3" y="2"/>
                      </a:cubicBezTo>
                      <a:cubicBezTo>
                        <a:pt x="2" y="0"/>
                        <a:pt x="4" y="1"/>
                        <a:pt x="4" y="1"/>
                      </a:cubicBezTo>
                      <a:cubicBezTo>
                        <a:pt x="4" y="2"/>
                        <a:pt x="4" y="2"/>
                        <a:pt x="4" y="2"/>
                      </a:cubicBezTo>
                      <a:cubicBezTo>
                        <a:pt x="5" y="3"/>
                        <a:pt x="5" y="6"/>
                        <a:pt x="5" y="6"/>
                      </a:cubicBezTo>
                      <a:cubicBezTo>
                        <a:pt x="5" y="5"/>
                        <a:pt x="6" y="4"/>
                        <a:pt x="6" y="3"/>
                      </a:cubicBezTo>
                      <a:cubicBezTo>
                        <a:pt x="7" y="3"/>
                        <a:pt x="7" y="2"/>
                        <a:pt x="7" y="2"/>
                      </a:cubicBezTo>
                      <a:cubicBezTo>
                        <a:pt x="8" y="2"/>
                        <a:pt x="8" y="2"/>
                        <a:pt x="8" y="2"/>
                      </a:cubicBezTo>
                      <a:cubicBezTo>
                        <a:pt x="8" y="6"/>
                        <a:pt x="8" y="6"/>
                        <a:pt x="8" y="6"/>
                      </a:cubicBezTo>
                      <a:cubicBezTo>
                        <a:pt x="6" y="9"/>
                        <a:pt x="6" y="9"/>
                        <a:pt x="6" y="9"/>
                      </a:cubicBezTo>
                      <a:cubicBezTo>
                        <a:pt x="5" y="11"/>
                        <a:pt x="6" y="10"/>
                        <a:pt x="6" y="10"/>
                      </a:cubicBezTo>
                      <a:cubicBezTo>
                        <a:pt x="7" y="10"/>
                        <a:pt x="8" y="11"/>
                        <a:pt x="8" y="11"/>
                      </a:cubicBezTo>
                      <a:cubicBezTo>
                        <a:pt x="8" y="11"/>
                        <a:pt x="8" y="11"/>
                        <a:pt x="8" y="11"/>
                      </a:cubicBezTo>
                      <a:cubicBezTo>
                        <a:pt x="8" y="12"/>
                        <a:pt x="8" y="12"/>
                        <a:pt x="8" y="12"/>
                      </a:cubicBezTo>
                      <a:cubicBezTo>
                        <a:pt x="9" y="13"/>
                        <a:pt x="9" y="13"/>
                        <a:pt x="9" y="13"/>
                      </a:cubicBezTo>
                      <a:cubicBezTo>
                        <a:pt x="8" y="16"/>
                        <a:pt x="9" y="17"/>
                        <a:pt x="9" y="17"/>
                      </a:cubicBezTo>
                      <a:cubicBezTo>
                        <a:pt x="11" y="21"/>
                        <a:pt x="11" y="21"/>
                        <a:pt x="11" y="21"/>
                      </a:cubicBezTo>
                      <a:cubicBezTo>
                        <a:pt x="12" y="22"/>
                        <a:pt x="12" y="24"/>
                        <a:pt x="12" y="24"/>
                      </a:cubicBezTo>
                      <a:cubicBezTo>
                        <a:pt x="8" y="23"/>
                        <a:pt x="8" y="23"/>
                        <a:pt x="8" y="23"/>
                      </a:cubicBezTo>
                      <a:cubicBezTo>
                        <a:pt x="8" y="25"/>
                        <a:pt x="8" y="25"/>
                        <a:pt x="8" y="25"/>
                      </a:cubicBezTo>
                      <a:cubicBezTo>
                        <a:pt x="8" y="26"/>
                        <a:pt x="7" y="26"/>
                        <a:pt x="7" y="26"/>
                      </a:cubicBezTo>
                      <a:cubicBezTo>
                        <a:pt x="4" y="26"/>
                        <a:pt x="6" y="24"/>
                        <a:pt x="6" y="24"/>
                      </a:cubicBezTo>
                      <a:cubicBezTo>
                        <a:pt x="6" y="23"/>
                        <a:pt x="6" y="23"/>
                        <a:pt x="6" y="23"/>
                      </a:cubicBezTo>
                      <a:cubicBezTo>
                        <a:pt x="7" y="23"/>
                        <a:pt x="8" y="21"/>
                        <a:pt x="8" y="21"/>
                      </a:cubicBezTo>
                      <a:cubicBezTo>
                        <a:pt x="7" y="18"/>
                        <a:pt x="7" y="18"/>
                        <a:pt x="7" y="18"/>
                      </a:cubicBezTo>
                      <a:cubicBezTo>
                        <a:pt x="7" y="18"/>
                        <a:pt x="7" y="18"/>
                        <a:pt x="7" y="18"/>
                      </a:cubicBezTo>
                      <a:cubicBezTo>
                        <a:pt x="6" y="20"/>
                        <a:pt x="6" y="20"/>
                        <a:pt x="6" y="20"/>
                      </a:cubicBezTo>
                      <a:cubicBezTo>
                        <a:pt x="4" y="20"/>
                        <a:pt x="4" y="20"/>
                        <a:pt x="4" y="20"/>
                      </a:cubicBezTo>
                      <a:cubicBezTo>
                        <a:pt x="4" y="19"/>
                        <a:pt x="4" y="19"/>
                        <a:pt x="4" y="19"/>
                      </a:cubicBezTo>
                      <a:close/>
                      <a:moveTo>
                        <a:pt x="6" y="16"/>
                      </a:moveTo>
                      <a:cubicBezTo>
                        <a:pt x="6" y="16"/>
                        <a:pt x="6" y="16"/>
                        <a:pt x="6" y="15"/>
                      </a:cubicBezTo>
                      <a:cubicBezTo>
                        <a:pt x="6" y="15"/>
                        <a:pt x="6" y="12"/>
                        <a:pt x="5" y="11"/>
                      </a:cubicBezTo>
                      <a:cubicBezTo>
                        <a:pt x="5" y="11"/>
                        <a:pt x="4" y="12"/>
                        <a:pt x="5" y="14"/>
                      </a:cubicBezTo>
                      <a:cubicBezTo>
                        <a:pt x="5" y="18"/>
                        <a:pt x="5" y="18"/>
                        <a:pt x="5" y="18"/>
                      </a:cubicBez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5" name="íṥľidé">
                  <a:extLst>
                    <a:ext uri="{FF2B5EF4-FFF2-40B4-BE49-F238E27FC236}">
                      <a16:creationId xmlns:a16="http://schemas.microsoft.com/office/drawing/2014/main" id="{3FD46A46-D465-4DD1-8C0D-4B33A9BF8D12}"/>
                    </a:ext>
                  </a:extLst>
                </p:cNvPr>
                <p:cNvSpPr/>
                <p:nvPr/>
              </p:nvSpPr>
              <p:spPr bwMode="auto">
                <a:xfrm>
                  <a:off x="4905375" y="3313113"/>
                  <a:ext cx="17463" cy="25400"/>
                </a:xfrm>
                <a:custGeom>
                  <a:avLst/>
                  <a:gdLst>
                    <a:gd name="T0" fmla="*/ 4 w 5"/>
                    <a:gd name="T1" fmla="*/ 1 h 8"/>
                    <a:gd name="T2" fmla="*/ 4 w 5"/>
                    <a:gd name="T3" fmla="*/ 2 h 8"/>
                    <a:gd name="T4" fmla="*/ 3 w 5"/>
                    <a:gd name="T5" fmla="*/ 6 h 8"/>
                    <a:gd name="T6" fmla="*/ 2 w 5"/>
                    <a:gd name="T7" fmla="*/ 7 h 8"/>
                    <a:gd name="T8" fmla="*/ 1 w 5"/>
                    <a:gd name="T9" fmla="*/ 2 h 8"/>
                    <a:gd name="T10" fmla="*/ 1 w 5"/>
                    <a:gd name="T11" fmla="*/ 0 h 8"/>
                    <a:gd name="T12" fmla="*/ 4 w 5"/>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4" y="1"/>
                      </a:moveTo>
                      <a:cubicBezTo>
                        <a:pt x="5" y="1"/>
                        <a:pt x="4" y="2"/>
                        <a:pt x="4" y="2"/>
                      </a:cubicBezTo>
                      <a:cubicBezTo>
                        <a:pt x="4" y="3"/>
                        <a:pt x="3" y="6"/>
                        <a:pt x="3" y="6"/>
                      </a:cubicBezTo>
                      <a:cubicBezTo>
                        <a:pt x="2" y="8"/>
                        <a:pt x="2" y="7"/>
                        <a:pt x="2" y="7"/>
                      </a:cubicBezTo>
                      <a:cubicBezTo>
                        <a:pt x="2" y="5"/>
                        <a:pt x="1" y="2"/>
                        <a:pt x="1" y="2"/>
                      </a:cubicBezTo>
                      <a:cubicBezTo>
                        <a:pt x="0" y="1"/>
                        <a:pt x="1" y="0"/>
                        <a:pt x="1" y="0"/>
                      </a:cubicBez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6" name="iṧľïḓé">
                  <a:extLst>
                    <a:ext uri="{FF2B5EF4-FFF2-40B4-BE49-F238E27FC236}">
                      <a16:creationId xmlns:a16="http://schemas.microsoft.com/office/drawing/2014/main" id="{C512AB08-D2AB-4247-BB7E-69A6B142348E}"/>
                    </a:ext>
                  </a:extLst>
                </p:cNvPr>
                <p:cNvSpPr/>
                <p:nvPr/>
              </p:nvSpPr>
              <p:spPr bwMode="auto">
                <a:xfrm>
                  <a:off x="4865688" y="3305176"/>
                  <a:ext cx="26988" cy="26988"/>
                </a:xfrm>
                <a:custGeom>
                  <a:avLst/>
                  <a:gdLst>
                    <a:gd name="T0" fmla="*/ 7 w 8"/>
                    <a:gd name="T1" fmla="*/ 5 h 8"/>
                    <a:gd name="T2" fmla="*/ 8 w 8"/>
                    <a:gd name="T3" fmla="*/ 8 h 8"/>
                    <a:gd name="T4" fmla="*/ 7 w 8"/>
                    <a:gd name="T5" fmla="*/ 8 h 8"/>
                    <a:gd name="T6" fmla="*/ 6 w 8"/>
                    <a:gd name="T7" fmla="*/ 6 h 8"/>
                    <a:gd name="T8" fmla="*/ 3 w 8"/>
                    <a:gd name="T9" fmla="*/ 2 h 8"/>
                    <a:gd name="T10" fmla="*/ 1 w 8"/>
                    <a:gd name="T11" fmla="*/ 0 h 8"/>
                    <a:gd name="T12" fmla="*/ 1 w 8"/>
                    <a:gd name="T13" fmla="*/ 0 h 8"/>
                    <a:gd name="T14" fmla="*/ 4 w 8"/>
                    <a:gd name="T15" fmla="*/ 0 h 8"/>
                    <a:gd name="T16" fmla="*/ 7 w 8"/>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5"/>
                      </a:moveTo>
                      <a:cubicBezTo>
                        <a:pt x="8" y="6"/>
                        <a:pt x="8" y="8"/>
                        <a:pt x="8" y="8"/>
                      </a:cubicBezTo>
                      <a:cubicBezTo>
                        <a:pt x="7" y="8"/>
                        <a:pt x="7" y="8"/>
                        <a:pt x="7" y="8"/>
                      </a:cubicBezTo>
                      <a:cubicBezTo>
                        <a:pt x="7" y="7"/>
                        <a:pt x="6" y="6"/>
                        <a:pt x="6" y="6"/>
                      </a:cubicBezTo>
                      <a:cubicBezTo>
                        <a:pt x="3" y="2"/>
                        <a:pt x="3" y="2"/>
                        <a:pt x="3" y="2"/>
                      </a:cubicBezTo>
                      <a:cubicBezTo>
                        <a:pt x="2" y="0"/>
                        <a:pt x="1" y="1"/>
                        <a:pt x="1" y="0"/>
                      </a:cubicBezTo>
                      <a:cubicBezTo>
                        <a:pt x="0" y="0"/>
                        <a:pt x="1" y="0"/>
                        <a:pt x="1" y="0"/>
                      </a:cubicBezTo>
                      <a:cubicBezTo>
                        <a:pt x="4" y="0"/>
                        <a:pt x="4" y="0"/>
                        <a:pt x="4" y="0"/>
                      </a:cubicBezTo>
                      <a:cubicBezTo>
                        <a:pt x="5" y="2"/>
                        <a:pt x="7" y="5"/>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7" name="iṥḷïdé">
                  <a:extLst>
                    <a:ext uri="{FF2B5EF4-FFF2-40B4-BE49-F238E27FC236}">
                      <a16:creationId xmlns:a16="http://schemas.microsoft.com/office/drawing/2014/main" id="{47E7430D-7564-4C7E-9310-17F0355D7B06}"/>
                    </a:ext>
                  </a:extLst>
                </p:cNvPr>
                <p:cNvSpPr/>
                <p:nvPr/>
              </p:nvSpPr>
              <p:spPr bwMode="auto">
                <a:xfrm>
                  <a:off x="4876800" y="3325813"/>
                  <a:ext cx="25400" cy="53975"/>
                </a:xfrm>
                <a:custGeom>
                  <a:avLst/>
                  <a:gdLst>
                    <a:gd name="T0" fmla="*/ 6 w 8"/>
                    <a:gd name="T1" fmla="*/ 1 h 16"/>
                    <a:gd name="T2" fmla="*/ 7 w 8"/>
                    <a:gd name="T3" fmla="*/ 1 h 16"/>
                    <a:gd name="T4" fmla="*/ 8 w 8"/>
                    <a:gd name="T5" fmla="*/ 6 h 16"/>
                    <a:gd name="T6" fmla="*/ 8 w 8"/>
                    <a:gd name="T7" fmla="*/ 10 h 16"/>
                    <a:gd name="T8" fmla="*/ 6 w 8"/>
                    <a:gd name="T9" fmla="*/ 16 h 16"/>
                    <a:gd name="T10" fmla="*/ 3 w 8"/>
                    <a:gd name="T11" fmla="*/ 15 h 16"/>
                    <a:gd name="T12" fmla="*/ 1 w 8"/>
                    <a:gd name="T13" fmla="*/ 9 h 16"/>
                    <a:gd name="T14" fmla="*/ 1 w 8"/>
                    <a:gd name="T15" fmla="*/ 9 h 16"/>
                    <a:gd name="T16" fmla="*/ 5 w 8"/>
                    <a:gd name="T17" fmla="*/ 12 h 16"/>
                    <a:gd name="T18" fmla="*/ 5 w 8"/>
                    <a:gd name="T19" fmla="*/ 12 h 16"/>
                    <a:gd name="T20" fmla="*/ 5 w 8"/>
                    <a:gd name="T21" fmla="*/ 10 h 16"/>
                    <a:gd name="T22" fmla="*/ 6 w 8"/>
                    <a:gd name="T23" fmla="*/ 6 h 16"/>
                    <a:gd name="T24" fmla="*/ 6 w 8"/>
                    <a:gd name="T25"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6">
                      <a:moveTo>
                        <a:pt x="6" y="1"/>
                      </a:moveTo>
                      <a:cubicBezTo>
                        <a:pt x="7" y="0"/>
                        <a:pt x="7" y="1"/>
                        <a:pt x="7" y="1"/>
                      </a:cubicBezTo>
                      <a:cubicBezTo>
                        <a:pt x="8" y="3"/>
                        <a:pt x="8" y="6"/>
                        <a:pt x="8" y="6"/>
                      </a:cubicBezTo>
                      <a:cubicBezTo>
                        <a:pt x="8" y="7"/>
                        <a:pt x="8" y="10"/>
                        <a:pt x="8" y="10"/>
                      </a:cubicBezTo>
                      <a:cubicBezTo>
                        <a:pt x="8" y="12"/>
                        <a:pt x="6" y="16"/>
                        <a:pt x="6" y="16"/>
                      </a:cubicBezTo>
                      <a:cubicBezTo>
                        <a:pt x="5" y="16"/>
                        <a:pt x="3" y="15"/>
                        <a:pt x="3" y="15"/>
                      </a:cubicBezTo>
                      <a:cubicBezTo>
                        <a:pt x="3" y="14"/>
                        <a:pt x="1" y="9"/>
                        <a:pt x="1" y="9"/>
                      </a:cubicBezTo>
                      <a:cubicBezTo>
                        <a:pt x="0" y="9"/>
                        <a:pt x="1" y="9"/>
                        <a:pt x="1" y="9"/>
                      </a:cubicBezTo>
                      <a:cubicBezTo>
                        <a:pt x="3" y="8"/>
                        <a:pt x="5" y="12"/>
                        <a:pt x="5" y="12"/>
                      </a:cubicBezTo>
                      <a:cubicBezTo>
                        <a:pt x="5" y="12"/>
                        <a:pt x="5" y="12"/>
                        <a:pt x="5" y="12"/>
                      </a:cubicBezTo>
                      <a:cubicBezTo>
                        <a:pt x="5" y="12"/>
                        <a:pt x="5" y="10"/>
                        <a:pt x="5" y="10"/>
                      </a:cubicBezTo>
                      <a:cubicBezTo>
                        <a:pt x="6" y="9"/>
                        <a:pt x="6" y="6"/>
                        <a:pt x="6" y="6"/>
                      </a:cubicBezTo>
                      <a:cubicBezTo>
                        <a:pt x="7" y="5"/>
                        <a:pt x="6" y="1"/>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8" name="íṣḻíde">
                  <a:extLst>
                    <a:ext uri="{FF2B5EF4-FFF2-40B4-BE49-F238E27FC236}">
                      <a16:creationId xmlns:a16="http://schemas.microsoft.com/office/drawing/2014/main" id="{2A2D7700-CA37-4D05-AE0C-3C88DA5A41AD}"/>
                    </a:ext>
                  </a:extLst>
                </p:cNvPr>
                <p:cNvSpPr/>
                <p:nvPr/>
              </p:nvSpPr>
              <p:spPr bwMode="auto">
                <a:xfrm>
                  <a:off x="5075238" y="3586163"/>
                  <a:ext cx="15875" cy="46038"/>
                </a:xfrm>
                <a:custGeom>
                  <a:avLst/>
                  <a:gdLst>
                    <a:gd name="T0" fmla="*/ 0 w 10"/>
                    <a:gd name="T1" fmla="*/ 6 h 29"/>
                    <a:gd name="T2" fmla="*/ 8 w 10"/>
                    <a:gd name="T3" fmla="*/ 0 h 29"/>
                    <a:gd name="T4" fmla="*/ 10 w 10"/>
                    <a:gd name="T5" fmla="*/ 2 h 29"/>
                    <a:gd name="T6" fmla="*/ 10 w 10"/>
                    <a:gd name="T7" fmla="*/ 29 h 29"/>
                    <a:gd name="T8" fmla="*/ 6 w 10"/>
                    <a:gd name="T9" fmla="*/ 29 h 29"/>
                    <a:gd name="T10" fmla="*/ 6 w 10"/>
                    <a:gd name="T11" fmla="*/ 6 h 29"/>
                    <a:gd name="T12" fmla="*/ 2 w 10"/>
                    <a:gd name="T13" fmla="*/ 8 h 29"/>
                    <a:gd name="T14" fmla="*/ 0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0" y="6"/>
                      </a:moveTo>
                      <a:lnTo>
                        <a:pt x="8" y="0"/>
                      </a:lnTo>
                      <a:lnTo>
                        <a:pt x="10" y="2"/>
                      </a:lnTo>
                      <a:lnTo>
                        <a:pt x="10" y="29"/>
                      </a:lnTo>
                      <a:lnTo>
                        <a:pt x="6" y="29"/>
                      </a:lnTo>
                      <a:lnTo>
                        <a:pt x="6" y="6"/>
                      </a:lnTo>
                      <a:lnTo>
                        <a:pt x="2"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9" name="íṡḷîḋé">
                  <a:extLst>
                    <a:ext uri="{FF2B5EF4-FFF2-40B4-BE49-F238E27FC236}">
                      <a16:creationId xmlns:a16="http://schemas.microsoft.com/office/drawing/2014/main" id="{E6DBF0C4-8EF0-45E3-B282-47AB8D65E35A}"/>
                    </a:ext>
                  </a:extLst>
                </p:cNvPr>
                <p:cNvSpPr/>
                <p:nvPr/>
              </p:nvSpPr>
              <p:spPr bwMode="auto">
                <a:xfrm>
                  <a:off x="5210175" y="3586163"/>
                  <a:ext cx="15875" cy="46038"/>
                </a:xfrm>
                <a:custGeom>
                  <a:avLst/>
                  <a:gdLst>
                    <a:gd name="T0" fmla="*/ 6 w 10"/>
                    <a:gd name="T1" fmla="*/ 6 h 29"/>
                    <a:gd name="T2" fmla="*/ 2 w 10"/>
                    <a:gd name="T3" fmla="*/ 8 h 29"/>
                    <a:gd name="T4" fmla="*/ 0 w 10"/>
                    <a:gd name="T5" fmla="*/ 6 h 29"/>
                    <a:gd name="T6" fmla="*/ 6 w 10"/>
                    <a:gd name="T7" fmla="*/ 0 h 29"/>
                    <a:gd name="T8" fmla="*/ 10 w 10"/>
                    <a:gd name="T9" fmla="*/ 2 h 29"/>
                    <a:gd name="T10" fmla="*/ 10 w 10"/>
                    <a:gd name="T11" fmla="*/ 29 h 29"/>
                    <a:gd name="T12" fmla="*/ 6 w 10"/>
                    <a:gd name="T13" fmla="*/ 29 h 29"/>
                    <a:gd name="T14" fmla="*/ 6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6" y="6"/>
                      </a:moveTo>
                      <a:lnTo>
                        <a:pt x="2" y="8"/>
                      </a:lnTo>
                      <a:lnTo>
                        <a:pt x="0" y="6"/>
                      </a:lnTo>
                      <a:lnTo>
                        <a:pt x="6" y="0"/>
                      </a:lnTo>
                      <a:lnTo>
                        <a:pt x="10" y="2"/>
                      </a:lnTo>
                      <a:lnTo>
                        <a:pt x="10" y="29"/>
                      </a:lnTo>
                      <a:lnTo>
                        <a:pt x="6" y="29"/>
                      </a:lnTo>
                      <a:lnTo>
                        <a:pt x="6"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5" name="îşľidê">
                  <a:extLst>
                    <a:ext uri="{FF2B5EF4-FFF2-40B4-BE49-F238E27FC236}">
                      <a16:creationId xmlns:a16="http://schemas.microsoft.com/office/drawing/2014/main" id="{A6633E10-4C81-4207-8686-83BFAEC47ECD}"/>
                    </a:ext>
                  </a:extLst>
                </p:cNvPr>
                <p:cNvSpPr/>
                <p:nvPr/>
              </p:nvSpPr>
              <p:spPr bwMode="auto">
                <a:xfrm>
                  <a:off x="5114925" y="3586163"/>
                  <a:ext cx="25400" cy="46038"/>
                </a:xfrm>
                <a:custGeom>
                  <a:avLst/>
                  <a:gdLst>
                    <a:gd name="T0" fmla="*/ 4 w 8"/>
                    <a:gd name="T1" fmla="*/ 2 h 14"/>
                    <a:gd name="T2" fmla="*/ 3 w 8"/>
                    <a:gd name="T3" fmla="*/ 2 h 14"/>
                    <a:gd name="T4" fmla="*/ 3 w 8"/>
                    <a:gd name="T5" fmla="*/ 3 h 14"/>
                    <a:gd name="T6" fmla="*/ 2 w 8"/>
                    <a:gd name="T7" fmla="*/ 3 h 14"/>
                    <a:gd name="T8" fmla="*/ 2 w 8"/>
                    <a:gd name="T9" fmla="*/ 5 h 14"/>
                    <a:gd name="T10" fmla="*/ 2 w 8"/>
                    <a:gd name="T11" fmla="*/ 6 h 14"/>
                    <a:gd name="T12" fmla="*/ 3 w 8"/>
                    <a:gd name="T13" fmla="*/ 7 h 14"/>
                    <a:gd name="T14" fmla="*/ 4 w 8"/>
                    <a:gd name="T15" fmla="*/ 7 h 14"/>
                    <a:gd name="T16" fmla="*/ 5 w 8"/>
                    <a:gd name="T17" fmla="*/ 7 h 14"/>
                    <a:gd name="T18" fmla="*/ 6 w 8"/>
                    <a:gd name="T19" fmla="*/ 7 h 14"/>
                    <a:gd name="T20" fmla="*/ 7 w 8"/>
                    <a:gd name="T21" fmla="*/ 6 h 14"/>
                    <a:gd name="T22" fmla="*/ 7 w 8"/>
                    <a:gd name="T23" fmla="*/ 4 h 14"/>
                    <a:gd name="T24" fmla="*/ 6 w 8"/>
                    <a:gd name="T25" fmla="*/ 3 h 14"/>
                    <a:gd name="T26" fmla="*/ 6 w 8"/>
                    <a:gd name="T27" fmla="*/ 2 h 14"/>
                    <a:gd name="T28" fmla="*/ 4 w 8"/>
                    <a:gd name="T29" fmla="*/ 2 h 14"/>
                    <a:gd name="T30" fmla="*/ 4 w 8"/>
                    <a:gd name="T31" fmla="*/ 9 h 14"/>
                    <a:gd name="T32" fmla="*/ 2 w 8"/>
                    <a:gd name="T33" fmla="*/ 9 h 14"/>
                    <a:gd name="T34" fmla="*/ 1 w 8"/>
                    <a:gd name="T35" fmla="*/ 8 h 14"/>
                    <a:gd name="T36" fmla="*/ 0 w 8"/>
                    <a:gd name="T37" fmla="*/ 7 h 14"/>
                    <a:gd name="T38" fmla="*/ 0 w 8"/>
                    <a:gd name="T39" fmla="*/ 5 h 14"/>
                    <a:gd name="T40" fmla="*/ 0 w 8"/>
                    <a:gd name="T41" fmla="*/ 3 h 14"/>
                    <a:gd name="T42" fmla="*/ 1 w 8"/>
                    <a:gd name="T43" fmla="*/ 2 h 14"/>
                    <a:gd name="T44" fmla="*/ 1 w 8"/>
                    <a:gd name="T45" fmla="*/ 1 h 14"/>
                    <a:gd name="T46" fmla="*/ 3 w 8"/>
                    <a:gd name="T47" fmla="*/ 0 h 14"/>
                    <a:gd name="T48" fmla="*/ 4 w 8"/>
                    <a:gd name="T49" fmla="*/ 0 h 14"/>
                    <a:gd name="T50" fmla="*/ 6 w 8"/>
                    <a:gd name="T51" fmla="*/ 0 h 14"/>
                    <a:gd name="T52" fmla="*/ 8 w 8"/>
                    <a:gd name="T53" fmla="*/ 2 h 14"/>
                    <a:gd name="T54" fmla="*/ 8 w 8"/>
                    <a:gd name="T55" fmla="*/ 3 h 14"/>
                    <a:gd name="T56" fmla="*/ 8 w 8"/>
                    <a:gd name="T57" fmla="*/ 5 h 14"/>
                    <a:gd name="T58" fmla="*/ 8 w 8"/>
                    <a:gd name="T59" fmla="*/ 9 h 14"/>
                    <a:gd name="T60" fmla="*/ 8 w 8"/>
                    <a:gd name="T61" fmla="*/ 11 h 14"/>
                    <a:gd name="T62" fmla="*/ 8 w 8"/>
                    <a:gd name="T63" fmla="*/ 12 h 14"/>
                    <a:gd name="T64" fmla="*/ 8 w 8"/>
                    <a:gd name="T65" fmla="*/ 13 h 14"/>
                    <a:gd name="T66" fmla="*/ 7 w 8"/>
                    <a:gd name="T67" fmla="*/ 14 h 14"/>
                    <a:gd name="T68" fmla="*/ 6 w 8"/>
                    <a:gd name="T69" fmla="*/ 14 h 14"/>
                    <a:gd name="T70" fmla="*/ 4 w 8"/>
                    <a:gd name="T71" fmla="*/ 14 h 14"/>
                    <a:gd name="T72" fmla="*/ 3 w 8"/>
                    <a:gd name="T73" fmla="*/ 14 h 14"/>
                    <a:gd name="T74" fmla="*/ 2 w 8"/>
                    <a:gd name="T75" fmla="*/ 14 h 14"/>
                    <a:gd name="T76" fmla="*/ 1 w 8"/>
                    <a:gd name="T77" fmla="*/ 13 h 14"/>
                    <a:gd name="T78" fmla="*/ 0 w 8"/>
                    <a:gd name="T79" fmla="*/ 12 h 14"/>
                    <a:gd name="T80" fmla="*/ 0 w 8"/>
                    <a:gd name="T81" fmla="*/ 11 h 14"/>
                    <a:gd name="T82" fmla="*/ 2 w 8"/>
                    <a:gd name="T83" fmla="*/ 11 h 14"/>
                    <a:gd name="T84" fmla="*/ 2 w 8"/>
                    <a:gd name="T85" fmla="*/ 11 h 14"/>
                    <a:gd name="T86" fmla="*/ 3 w 8"/>
                    <a:gd name="T87" fmla="*/ 12 h 14"/>
                    <a:gd name="T88" fmla="*/ 4 w 8"/>
                    <a:gd name="T89" fmla="*/ 12 h 14"/>
                    <a:gd name="T90" fmla="*/ 5 w 8"/>
                    <a:gd name="T91" fmla="*/ 12 h 14"/>
                    <a:gd name="T92" fmla="*/ 6 w 8"/>
                    <a:gd name="T93" fmla="*/ 12 h 14"/>
                    <a:gd name="T94" fmla="*/ 6 w 8"/>
                    <a:gd name="T95" fmla="*/ 11 h 14"/>
                    <a:gd name="T96" fmla="*/ 7 w 8"/>
                    <a:gd name="T97" fmla="*/ 10 h 14"/>
                    <a:gd name="T98" fmla="*/ 7 w 8"/>
                    <a:gd name="T99" fmla="*/ 9 h 14"/>
                    <a:gd name="T100" fmla="*/ 7 w 8"/>
                    <a:gd name="T101" fmla="*/ 8 h 14"/>
                    <a:gd name="T102" fmla="*/ 6 w 8"/>
                    <a:gd name="T103" fmla="*/ 9 h 14"/>
                    <a:gd name="T104" fmla="*/ 5 w 8"/>
                    <a:gd name="T105" fmla="*/ 9 h 14"/>
                    <a:gd name="T106" fmla="*/ 4 w 8"/>
                    <a:gd name="T10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 h="14">
                      <a:moveTo>
                        <a:pt x="4" y="2"/>
                      </a:moveTo>
                      <a:cubicBezTo>
                        <a:pt x="4" y="2"/>
                        <a:pt x="4" y="2"/>
                        <a:pt x="3" y="2"/>
                      </a:cubicBezTo>
                      <a:cubicBezTo>
                        <a:pt x="3" y="2"/>
                        <a:pt x="3" y="2"/>
                        <a:pt x="3" y="3"/>
                      </a:cubicBezTo>
                      <a:cubicBezTo>
                        <a:pt x="2" y="3"/>
                        <a:pt x="2" y="3"/>
                        <a:pt x="2" y="3"/>
                      </a:cubicBezTo>
                      <a:cubicBezTo>
                        <a:pt x="2" y="4"/>
                        <a:pt x="2" y="4"/>
                        <a:pt x="2" y="5"/>
                      </a:cubicBezTo>
                      <a:cubicBezTo>
                        <a:pt x="2" y="5"/>
                        <a:pt x="2" y="6"/>
                        <a:pt x="2" y="6"/>
                      </a:cubicBezTo>
                      <a:cubicBezTo>
                        <a:pt x="2" y="6"/>
                        <a:pt x="2" y="6"/>
                        <a:pt x="3" y="7"/>
                      </a:cubicBezTo>
                      <a:cubicBezTo>
                        <a:pt x="3" y="7"/>
                        <a:pt x="3" y="7"/>
                        <a:pt x="4" y="7"/>
                      </a:cubicBezTo>
                      <a:cubicBezTo>
                        <a:pt x="4" y="7"/>
                        <a:pt x="4" y="7"/>
                        <a:pt x="5" y="7"/>
                      </a:cubicBezTo>
                      <a:cubicBezTo>
                        <a:pt x="5" y="7"/>
                        <a:pt x="6" y="7"/>
                        <a:pt x="6" y="7"/>
                      </a:cubicBezTo>
                      <a:cubicBezTo>
                        <a:pt x="6" y="6"/>
                        <a:pt x="6" y="6"/>
                        <a:pt x="7" y="6"/>
                      </a:cubicBezTo>
                      <a:cubicBezTo>
                        <a:pt x="7" y="5"/>
                        <a:pt x="7" y="5"/>
                        <a:pt x="7" y="4"/>
                      </a:cubicBezTo>
                      <a:cubicBezTo>
                        <a:pt x="7" y="4"/>
                        <a:pt x="7" y="3"/>
                        <a:pt x="6" y="3"/>
                      </a:cubicBezTo>
                      <a:cubicBezTo>
                        <a:pt x="6" y="3"/>
                        <a:pt x="6" y="3"/>
                        <a:pt x="6" y="2"/>
                      </a:cubicBezTo>
                      <a:cubicBezTo>
                        <a:pt x="5" y="2"/>
                        <a:pt x="5" y="2"/>
                        <a:pt x="4" y="2"/>
                      </a:cubicBezTo>
                      <a:close/>
                      <a:moveTo>
                        <a:pt x="4" y="9"/>
                      </a:moveTo>
                      <a:cubicBezTo>
                        <a:pt x="4" y="9"/>
                        <a:pt x="3" y="9"/>
                        <a:pt x="2" y="9"/>
                      </a:cubicBezTo>
                      <a:cubicBezTo>
                        <a:pt x="2" y="8"/>
                        <a:pt x="1" y="8"/>
                        <a:pt x="1" y="8"/>
                      </a:cubicBezTo>
                      <a:cubicBezTo>
                        <a:pt x="1" y="7"/>
                        <a:pt x="1" y="7"/>
                        <a:pt x="0" y="7"/>
                      </a:cubicBezTo>
                      <a:cubicBezTo>
                        <a:pt x="0" y="6"/>
                        <a:pt x="0" y="6"/>
                        <a:pt x="0" y="5"/>
                      </a:cubicBezTo>
                      <a:cubicBezTo>
                        <a:pt x="0" y="4"/>
                        <a:pt x="0" y="4"/>
                        <a:pt x="0" y="3"/>
                      </a:cubicBezTo>
                      <a:cubicBezTo>
                        <a:pt x="0" y="3"/>
                        <a:pt x="0" y="3"/>
                        <a:pt x="1" y="2"/>
                      </a:cubicBezTo>
                      <a:cubicBezTo>
                        <a:pt x="1" y="2"/>
                        <a:pt x="1" y="1"/>
                        <a:pt x="1" y="1"/>
                      </a:cubicBezTo>
                      <a:cubicBezTo>
                        <a:pt x="2" y="1"/>
                        <a:pt x="2" y="0"/>
                        <a:pt x="3" y="0"/>
                      </a:cubicBezTo>
                      <a:cubicBezTo>
                        <a:pt x="3" y="0"/>
                        <a:pt x="4" y="0"/>
                        <a:pt x="4" y="0"/>
                      </a:cubicBezTo>
                      <a:cubicBezTo>
                        <a:pt x="5" y="0"/>
                        <a:pt x="6" y="0"/>
                        <a:pt x="6" y="0"/>
                      </a:cubicBezTo>
                      <a:cubicBezTo>
                        <a:pt x="7" y="1"/>
                        <a:pt x="7" y="1"/>
                        <a:pt x="8" y="2"/>
                      </a:cubicBezTo>
                      <a:cubicBezTo>
                        <a:pt x="8" y="2"/>
                        <a:pt x="8" y="3"/>
                        <a:pt x="8" y="3"/>
                      </a:cubicBezTo>
                      <a:cubicBezTo>
                        <a:pt x="8" y="4"/>
                        <a:pt x="8" y="4"/>
                        <a:pt x="8" y="5"/>
                      </a:cubicBezTo>
                      <a:cubicBezTo>
                        <a:pt x="8" y="9"/>
                        <a:pt x="8" y="9"/>
                        <a:pt x="8" y="9"/>
                      </a:cubicBezTo>
                      <a:cubicBezTo>
                        <a:pt x="8" y="10"/>
                        <a:pt x="8" y="10"/>
                        <a:pt x="8" y="11"/>
                      </a:cubicBezTo>
                      <a:cubicBezTo>
                        <a:pt x="8" y="11"/>
                        <a:pt x="8" y="11"/>
                        <a:pt x="8" y="12"/>
                      </a:cubicBezTo>
                      <a:cubicBezTo>
                        <a:pt x="8" y="12"/>
                        <a:pt x="8" y="13"/>
                        <a:pt x="8" y="13"/>
                      </a:cubicBezTo>
                      <a:cubicBezTo>
                        <a:pt x="7" y="13"/>
                        <a:pt x="7" y="13"/>
                        <a:pt x="7" y="14"/>
                      </a:cubicBezTo>
                      <a:cubicBezTo>
                        <a:pt x="7" y="14"/>
                        <a:pt x="6" y="14"/>
                        <a:pt x="6" y="14"/>
                      </a:cubicBezTo>
                      <a:cubicBezTo>
                        <a:pt x="5" y="14"/>
                        <a:pt x="5" y="14"/>
                        <a:pt x="4" y="14"/>
                      </a:cubicBezTo>
                      <a:cubicBezTo>
                        <a:pt x="4" y="14"/>
                        <a:pt x="3" y="14"/>
                        <a:pt x="3" y="14"/>
                      </a:cubicBezTo>
                      <a:cubicBezTo>
                        <a:pt x="2" y="14"/>
                        <a:pt x="2" y="14"/>
                        <a:pt x="2" y="14"/>
                      </a:cubicBezTo>
                      <a:cubicBezTo>
                        <a:pt x="1" y="13"/>
                        <a:pt x="1" y="13"/>
                        <a:pt x="1" y="13"/>
                      </a:cubicBezTo>
                      <a:cubicBezTo>
                        <a:pt x="0" y="12"/>
                        <a:pt x="0" y="12"/>
                        <a:pt x="0" y="12"/>
                      </a:cubicBezTo>
                      <a:cubicBezTo>
                        <a:pt x="0" y="11"/>
                        <a:pt x="0" y="11"/>
                        <a:pt x="0" y="11"/>
                      </a:cubicBezTo>
                      <a:cubicBezTo>
                        <a:pt x="2" y="11"/>
                        <a:pt x="2" y="11"/>
                        <a:pt x="2" y="11"/>
                      </a:cubicBezTo>
                      <a:cubicBezTo>
                        <a:pt x="2" y="11"/>
                        <a:pt x="2" y="11"/>
                        <a:pt x="2" y="11"/>
                      </a:cubicBezTo>
                      <a:cubicBezTo>
                        <a:pt x="2" y="12"/>
                        <a:pt x="2" y="12"/>
                        <a:pt x="3" y="12"/>
                      </a:cubicBezTo>
                      <a:cubicBezTo>
                        <a:pt x="3" y="12"/>
                        <a:pt x="3" y="12"/>
                        <a:pt x="4" y="12"/>
                      </a:cubicBezTo>
                      <a:cubicBezTo>
                        <a:pt x="4" y="12"/>
                        <a:pt x="4" y="12"/>
                        <a:pt x="5" y="12"/>
                      </a:cubicBezTo>
                      <a:cubicBezTo>
                        <a:pt x="5" y="12"/>
                        <a:pt x="5" y="12"/>
                        <a:pt x="6" y="12"/>
                      </a:cubicBezTo>
                      <a:cubicBezTo>
                        <a:pt x="6" y="12"/>
                        <a:pt x="6" y="12"/>
                        <a:pt x="6" y="11"/>
                      </a:cubicBezTo>
                      <a:cubicBezTo>
                        <a:pt x="6" y="11"/>
                        <a:pt x="7" y="11"/>
                        <a:pt x="7" y="10"/>
                      </a:cubicBezTo>
                      <a:cubicBezTo>
                        <a:pt x="7" y="10"/>
                        <a:pt x="7" y="10"/>
                        <a:pt x="7" y="9"/>
                      </a:cubicBezTo>
                      <a:cubicBezTo>
                        <a:pt x="7" y="8"/>
                        <a:pt x="7" y="8"/>
                        <a:pt x="7" y="8"/>
                      </a:cubicBezTo>
                      <a:cubicBezTo>
                        <a:pt x="7" y="9"/>
                        <a:pt x="6" y="9"/>
                        <a:pt x="6" y="9"/>
                      </a:cubicBezTo>
                      <a:cubicBezTo>
                        <a:pt x="6" y="9"/>
                        <a:pt x="6" y="9"/>
                        <a:pt x="5" y="9"/>
                      </a:cubicBezTo>
                      <a:cubicBezTo>
                        <a:pt x="5" y="9"/>
                        <a:pt x="5" y="9"/>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6" name="îṧḻiḋé">
                  <a:extLst>
                    <a:ext uri="{FF2B5EF4-FFF2-40B4-BE49-F238E27FC236}">
                      <a16:creationId xmlns:a16="http://schemas.microsoft.com/office/drawing/2014/main" id="{F329B43B-7615-42EF-AB4D-99654C4AAE9D}"/>
                    </a:ext>
                  </a:extLst>
                </p:cNvPr>
                <p:cNvSpPr/>
                <p:nvPr/>
              </p:nvSpPr>
              <p:spPr bwMode="auto">
                <a:xfrm>
                  <a:off x="5164138" y="3586163"/>
                  <a:ext cx="30163" cy="46038"/>
                </a:xfrm>
                <a:custGeom>
                  <a:avLst/>
                  <a:gdLst>
                    <a:gd name="T0" fmla="*/ 1 w 9"/>
                    <a:gd name="T1" fmla="*/ 13 h 14"/>
                    <a:gd name="T2" fmla="*/ 0 w 9"/>
                    <a:gd name="T3" fmla="*/ 12 h 14"/>
                    <a:gd name="T4" fmla="*/ 0 w 9"/>
                    <a:gd name="T5" fmla="*/ 10 h 14"/>
                    <a:gd name="T6" fmla="*/ 0 w 9"/>
                    <a:gd name="T7" fmla="*/ 8 h 14"/>
                    <a:gd name="T8" fmla="*/ 0 w 9"/>
                    <a:gd name="T9" fmla="*/ 6 h 14"/>
                    <a:gd name="T10" fmla="*/ 0 w 9"/>
                    <a:gd name="T11" fmla="*/ 4 h 14"/>
                    <a:gd name="T12" fmla="*/ 0 w 9"/>
                    <a:gd name="T13" fmla="*/ 3 h 14"/>
                    <a:gd name="T14" fmla="*/ 1 w 9"/>
                    <a:gd name="T15" fmla="*/ 1 h 14"/>
                    <a:gd name="T16" fmla="*/ 2 w 9"/>
                    <a:gd name="T17" fmla="*/ 0 h 14"/>
                    <a:gd name="T18" fmla="*/ 4 w 9"/>
                    <a:gd name="T19" fmla="*/ 0 h 14"/>
                    <a:gd name="T20" fmla="*/ 6 w 9"/>
                    <a:gd name="T21" fmla="*/ 0 h 14"/>
                    <a:gd name="T22" fmla="*/ 7 w 9"/>
                    <a:gd name="T23" fmla="*/ 1 h 14"/>
                    <a:gd name="T24" fmla="*/ 8 w 9"/>
                    <a:gd name="T25" fmla="*/ 2 h 14"/>
                    <a:gd name="T26" fmla="*/ 9 w 9"/>
                    <a:gd name="T27" fmla="*/ 4 h 14"/>
                    <a:gd name="T28" fmla="*/ 9 w 9"/>
                    <a:gd name="T29" fmla="*/ 6 h 14"/>
                    <a:gd name="T30" fmla="*/ 9 w 9"/>
                    <a:gd name="T31" fmla="*/ 8 h 14"/>
                    <a:gd name="T32" fmla="*/ 9 w 9"/>
                    <a:gd name="T33" fmla="*/ 9 h 14"/>
                    <a:gd name="T34" fmla="*/ 9 w 9"/>
                    <a:gd name="T35" fmla="*/ 11 h 14"/>
                    <a:gd name="T36" fmla="*/ 8 w 9"/>
                    <a:gd name="T37" fmla="*/ 12 h 14"/>
                    <a:gd name="T38" fmla="*/ 7 w 9"/>
                    <a:gd name="T39" fmla="*/ 13 h 14"/>
                    <a:gd name="T40" fmla="*/ 6 w 9"/>
                    <a:gd name="T41" fmla="*/ 14 h 14"/>
                    <a:gd name="T42" fmla="*/ 4 w 9"/>
                    <a:gd name="T43" fmla="*/ 14 h 14"/>
                    <a:gd name="T44" fmla="*/ 3 w 9"/>
                    <a:gd name="T45" fmla="*/ 14 h 14"/>
                    <a:gd name="T46" fmla="*/ 1 w 9"/>
                    <a:gd name="T47" fmla="*/ 13 h 14"/>
                    <a:gd name="T48" fmla="*/ 7 w 9"/>
                    <a:gd name="T49" fmla="*/ 7 h 14"/>
                    <a:gd name="T50" fmla="*/ 7 w 9"/>
                    <a:gd name="T51" fmla="*/ 5 h 14"/>
                    <a:gd name="T52" fmla="*/ 6 w 9"/>
                    <a:gd name="T53" fmla="*/ 3 h 14"/>
                    <a:gd name="T54" fmla="*/ 5 w 9"/>
                    <a:gd name="T55" fmla="*/ 2 h 14"/>
                    <a:gd name="T56" fmla="*/ 4 w 9"/>
                    <a:gd name="T57" fmla="*/ 2 h 14"/>
                    <a:gd name="T58" fmla="*/ 3 w 9"/>
                    <a:gd name="T59" fmla="*/ 2 h 14"/>
                    <a:gd name="T60" fmla="*/ 2 w 9"/>
                    <a:gd name="T61" fmla="*/ 3 h 14"/>
                    <a:gd name="T62" fmla="*/ 2 w 9"/>
                    <a:gd name="T63" fmla="*/ 5 h 14"/>
                    <a:gd name="T64" fmla="*/ 1 w 9"/>
                    <a:gd name="T65" fmla="*/ 6 h 14"/>
                    <a:gd name="T66" fmla="*/ 1 w 9"/>
                    <a:gd name="T67" fmla="*/ 7 h 14"/>
                    <a:gd name="T68" fmla="*/ 2 w 9"/>
                    <a:gd name="T69" fmla="*/ 10 h 14"/>
                    <a:gd name="T70" fmla="*/ 2 w 9"/>
                    <a:gd name="T71" fmla="*/ 11 h 14"/>
                    <a:gd name="T72" fmla="*/ 3 w 9"/>
                    <a:gd name="T73" fmla="*/ 12 h 14"/>
                    <a:gd name="T74" fmla="*/ 4 w 9"/>
                    <a:gd name="T75" fmla="*/ 12 h 14"/>
                    <a:gd name="T76" fmla="*/ 5 w 9"/>
                    <a:gd name="T77" fmla="*/ 12 h 14"/>
                    <a:gd name="T78" fmla="*/ 6 w 9"/>
                    <a:gd name="T79" fmla="*/ 11 h 14"/>
                    <a:gd name="T80" fmla="*/ 7 w 9"/>
                    <a:gd name="T81" fmla="*/ 10 h 14"/>
                    <a:gd name="T82" fmla="*/ 7 w 9"/>
                    <a:gd name="T83" fmla="*/ 8 h 14"/>
                    <a:gd name="T84" fmla="*/ 7 w 9"/>
                    <a:gd name="T85"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 h="14">
                      <a:moveTo>
                        <a:pt x="1" y="13"/>
                      </a:moveTo>
                      <a:cubicBezTo>
                        <a:pt x="1" y="13"/>
                        <a:pt x="1" y="12"/>
                        <a:pt x="0" y="12"/>
                      </a:cubicBezTo>
                      <a:cubicBezTo>
                        <a:pt x="0" y="11"/>
                        <a:pt x="0" y="11"/>
                        <a:pt x="0" y="10"/>
                      </a:cubicBezTo>
                      <a:cubicBezTo>
                        <a:pt x="0" y="9"/>
                        <a:pt x="0" y="9"/>
                        <a:pt x="0" y="8"/>
                      </a:cubicBezTo>
                      <a:cubicBezTo>
                        <a:pt x="0" y="7"/>
                        <a:pt x="0" y="6"/>
                        <a:pt x="0" y="6"/>
                      </a:cubicBezTo>
                      <a:cubicBezTo>
                        <a:pt x="0" y="6"/>
                        <a:pt x="0" y="5"/>
                        <a:pt x="0" y="4"/>
                      </a:cubicBezTo>
                      <a:cubicBezTo>
                        <a:pt x="0" y="4"/>
                        <a:pt x="0" y="3"/>
                        <a:pt x="0" y="3"/>
                      </a:cubicBezTo>
                      <a:cubicBezTo>
                        <a:pt x="1" y="2"/>
                        <a:pt x="1" y="2"/>
                        <a:pt x="1" y="1"/>
                      </a:cubicBezTo>
                      <a:cubicBezTo>
                        <a:pt x="1" y="1"/>
                        <a:pt x="2" y="1"/>
                        <a:pt x="2" y="0"/>
                      </a:cubicBezTo>
                      <a:cubicBezTo>
                        <a:pt x="3" y="0"/>
                        <a:pt x="4" y="0"/>
                        <a:pt x="4" y="0"/>
                      </a:cubicBezTo>
                      <a:cubicBezTo>
                        <a:pt x="5" y="0"/>
                        <a:pt x="5" y="0"/>
                        <a:pt x="6" y="0"/>
                      </a:cubicBezTo>
                      <a:cubicBezTo>
                        <a:pt x="6" y="0"/>
                        <a:pt x="7" y="1"/>
                        <a:pt x="7" y="1"/>
                      </a:cubicBezTo>
                      <a:cubicBezTo>
                        <a:pt x="7" y="1"/>
                        <a:pt x="8" y="2"/>
                        <a:pt x="8" y="2"/>
                      </a:cubicBezTo>
                      <a:cubicBezTo>
                        <a:pt x="8" y="3"/>
                        <a:pt x="9" y="3"/>
                        <a:pt x="9" y="4"/>
                      </a:cubicBezTo>
                      <a:cubicBezTo>
                        <a:pt x="9" y="5"/>
                        <a:pt x="9" y="5"/>
                        <a:pt x="9" y="6"/>
                      </a:cubicBezTo>
                      <a:cubicBezTo>
                        <a:pt x="9" y="6"/>
                        <a:pt x="9" y="7"/>
                        <a:pt x="9" y="8"/>
                      </a:cubicBezTo>
                      <a:cubicBezTo>
                        <a:pt x="9" y="8"/>
                        <a:pt x="9" y="9"/>
                        <a:pt x="9" y="9"/>
                      </a:cubicBezTo>
                      <a:cubicBezTo>
                        <a:pt x="9" y="10"/>
                        <a:pt x="9" y="10"/>
                        <a:pt x="9" y="11"/>
                      </a:cubicBezTo>
                      <a:cubicBezTo>
                        <a:pt x="8" y="11"/>
                        <a:pt x="8" y="12"/>
                        <a:pt x="8" y="12"/>
                      </a:cubicBezTo>
                      <a:cubicBezTo>
                        <a:pt x="8" y="13"/>
                        <a:pt x="7" y="13"/>
                        <a:pt x="7" y="13"/>
                      </a:cubicBezTo>
                      <a:cubicBezTo>
                        <a:pt x="7" y="14"/>
                        <a:pt x="6" y="14"/>
                        <a:pt x="6" y="14"/>
                      </a:cubicBezTo>
                      <a:cubicBezTo>
                        <a:pt x="5" y="14"/>
                        <a:pt x="5" y="14"/>
                        <a:pt x="4" y="14"/>
                      </a:cubicBezTo>
                      <a:cubicBezTo>
                        <a:pt x="4" y="14"/>
                        <a:pt x="3" y="14"/>
                        <a:pt x="3" y="14"/>
                      </a:cubicBezTo>
                      <a:cubicBezTo>
                        <a:pt x="2" y="14"/>
                        <a:pt x="1" y="13"/>
                        <a:pt x="1" y="13"/>
                      </a:cubicBezTo>
                      <a:close/>
                      <a:moveTo>
                        <a:pt x="7" y="7"/>
                      </a:moveTo>
                      <a:cubicBezTo>
                        <a:pt x="7" y="6"/>
                        <a:pt x="7" y="5"/>
                        <a:pt x="7" y="5"/>
                      </a:cubicBezTo>
                      <a:cubicBezTo>
                        <a:pt x="7" y="4"/>
                        <a:pt x="7" y="4"/>
                        <a:pt x="6" y="3"/>
                      </a:cubicBezTo>
                      <a:cubicBezTo>
                        <a:pt x="6" y="3"/>
                        <a:pt x="6" y="3"/>
                        <a:pt x="5" y="2"/>
                      </a:cubicBezTo>
                      <a:cubicBezTo>
                        <a:pt x="5" y="2"/>
                        <a:pt x="5" y="2"/>
                        <a:pt x="4" y="2"/>
                      </a:cubicBezTo>
                      <a:cubicBezTo>
                        <a:pt x="4" y="2"/>
                        <a:pt x="3" y="2"/>
                        <a:pt x="3" y="2"/>
                      </a:cubicBezTo>
                      <a:cubicBezTo>
                        <a:pt x="3" y="3"/>
                        <a:pt x="2" y="3"/>
                        <a:pt x="2" y="3"/>
                      </a:cubicBezTo>
                      <a:cubicBezTo>
                        <a:pt x="2" y="4"/>
                        <a:pt x="2" y="4"/>
                        <a:pt x="2" y="5"/>
                      </a:cubicBezTo>
                      <a:cubicBezTo>
                        <a:pt x="2" y="5"/>
                        <a:pt x="1" y="6"/>
                        <a:pt x="1" y="6"/>
                      </a:cubicBezTo>
                      <a:cubicBezTo>
                        <a:pt x="1" y="6"/>
                        <a:pt x="1" y="7"/>
                        <a:pt x="1" y="7"/>
                      </a:cubicBezTo>
                      <a:cubicBezTo>
                        <a:pt x="1" y="8"/>
                        <a:pt x="1" y="9"/>
                        <a:pt x="2" y="10"/>
                      </a:cubicBezTo>
                      <a:cubicBezTo>
                        <a:pt x="2" y="10"/>
                        <a:pt x="2" y="11"/>
                        <a:pt x="2" y="11"/>
                      </a:cubicBezTo>
                      <a:cubicBezTo>
                        <a:pt x="2" y="12"/>
                        <a:pt x="3" y="12"/>
                        <a:pt x="3" y="12"/>
                      </a:cubicBezTo>
                      <a:cubicBezTo>
                        <a:pt x="3" y="12"/>
                        <a:pt x="4" y="12"/>
                        <a:pt x="4" y="12"/>
                      </a:cubicBezTo>
                      <a:cubicBezTo>
                        <a:pt x="5" y="12"/>
                        <a:pt x="5" y="12"/>
                        <a:pt x="5" y="12"/>
                      </a:cubicBezTo>
                      <a:cubicBezTo>
                        <a:pt x="6" y="12"/>
                        <a:pt x="6" y="12"/>
                        <a:pt x="6" y="11"/>
                      </a:cubicBezTo>
                      <a:cubicBezTo>
                        <a:pt x="7" y="11"/>
                        <a:pt x="7" y="10"/>
                        <a:pt x="7" y="10"/>
                      </a:cubicBezTo>
                      <a:cubicBezTo>
                        <a:pt x="7" y="9"/>
                        <a:pt x="7" y="8"/>
                        <a:pt x="7" y="8"/>
                      </a:cubicBezTo>
                      <a:cubicBezTo>
                        <a:pt x="7" y="8"/>
                        <a:pt x="7" y="7"/>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1" name="işḷïḍè">
                <a:extLst>
                  <a:ext uri="{FF2B5EF4-FFF2-40B4-BE49-F238E27FC236}">
                    <a16:creationId xmlns:a16="http://schemas.microsoft.com/office/drawing/2014/main" id="{F3478D28-854E-4EC6-8309-C7D7525567BD}"/>
                  </a:ext>
                </a:extLst>
              </p:cNvPr>
              <p:cNvGrpSpPr/>
              <p:nvPr/>
            </p:nvGrpSpPr>
            <p:grpSpPr>
              <a:xfrm>
                <a:off x="5156287" y="2481344"/>
                <a:ext cx="4169014" cy="1469307"/>
                <a:chOff x="5722938" y="3046413"/>
                <a:chExt cx="1662113" cy="585788"/>
              </a:xfrm>
              <a:grpFill/>
            </p:grpSpPr>
            <p:sp>
              <p:nvSpPr>
                <p:cNvPr id="101" name="ísḷíḋe">
                  <a:extLst>
                    <a:ext uri="{FF2B5EF4-FFF2-40B4-BE49-F238E27FC236}">
                      <a16:creationId xmlns:a16="http://schemas.microsoft.com/office/drawing/2014/main" id="{B1C94FCC-D011-4093-BB5A-5A192C68BAB0}"/>
                    </a:ext>
                  </a:extLst>
                </p:cNvPr>
                <p:cNvSpPr/>
                <p:nvPr/>
              </p:nvSpPr>
              <p:spPr bwMode="auto">
                <a:xfrm>
                  <a:off x="7088188" y="3046413"/>
                  <a:ext cx="296863" cy="561975"/>
                </a:xfrm>
                <a:custGeom>
                  <a:avLst/>
                  <a:gdLst>
                    <a:gd name="T0" fmla="*/ 19 w 90"/>
                    <a:gd name="T1" fmla="*/ 151 h 169"/>
                    <a:gd name="T2" fmla="*/ 55 w 90"/>
                    <a:gd name="T3" fmla="*/ 133 h 169"/>
                    <a:gd name="T4" fmla="*/ 43 w 90"/>
                    <a:gd name="T5" fmla="*/ 157 h 169"/>
                    <a:gd name="T6" fmla="*/ 19 w 90"/>
                    <a:gd name="T7" fmla="*/ 151 h 169"/>
                    <a:gd name="T8" fmla="*/ 2 w 90"/>
                    <a:gd name="T9" fmla="*/ 39 h 169"/>
                    <a:gd name="T10" fmla="*/ 3 w 90"/>
                    <a:gd name="T11" fmla="*/ 56 h 169"/>
                    <a:gd name="T12" fmla="*/ 34 w 90"/>
                    <a:gd name="T13" fmla="*/ 32 h 169"/>
                    <a:gd name="T14" fmla="*/ 38 w 90"/>
                    <a:gd name="T15" fmla="*/ 35 h 169"/>
                    <a:gd name="T16" fmla="*/ 47 w 90"/>
                    <a:gd name="T17" fmla="*/ 26 h 169"/>
                    <a:gd name="T18" fmla="*/ 58 w 90"/>
                    <a:gd name="T19" fmla="*/ 16 h 169"/>
                    <a:gd name="T20" fmla="*/ 9 w 90"/>
                    <a:gd name="T21" fmla="*/ 90 h 169"/>
                    <a:gd name="T22" fmla="*/ 9 w 90"/>
                    <a:gd name="T23" fmla="*/ 101 h 169"/>
                    <a:gd name="T24" fmla="*/ 31 w 90"/>
                    <a:gd name="T25" fmla="*/ 89 h 169"/>
                    <a:gd name="T26" fmla="*/ 26 w 90"/>
                    <a:gd name="T27" fmla="*/ 107 h 169"/>
                    <a:gd name="T28" fmla="*/ 30 w 90"/>
                    <a:gd name="T29" fmla="*/ 113 h 169"/>
                    <a:gd name="T30" fmla="*/ 53 w 90"/>
                    <a:gd name="T31" fmla="*/ 118 h 169"/>
                    <a:gd name="T32" fmla="*/ 2 w 90"/>
                    <a:gd name="T33" fmla="*/ 145 h 169"/>
                    <a:gd name="T34" fmla="*/ 48 w 90"/>
                    <a:gd name="T35" fmla="*/ 169 h 169"/>
                    <a:gd name="T36" fmla="*/ 64 w 90"/>
                    <a:gd name="T37" fmla="*/ 130 h 169"/>
                    <a:gd name="T38" fmla="*/ 82 w 90"/>
                    <a:gd name="T39" fmla="*/ 137 h 169"/>
                    <a:gd name="T40" fmla="*/ 90 w 90"/>
                    <a:gd name="T41" fmla="*/ 130 h 169"/>
                    <a:gd name="T42" fmla="*/ 62 w 90"/>
                    <a:gd name="T43" fmla="*/ 119 h 169"/>
                    <a:gd name="T44" fmla="*/ 45 w 90"/>
                    <a:gd name="T45" fmla="*/ 106 h 169"/>
                    <a:gd name="T46" fmla="*/ 47 w 90"/>
                    <a:gd name="T47" fmla="*/ 77 h 169"/>
                    <a:gd name="T48" fmla="*/ 25 w 90"/>
                    <a:gd name="T49" fmla="*/ 82 h 169"/>
                    <a:gd name="T50" fmla="*/ 71 w 90"/>
                    <a:gd name="T51" fmla="*/ 16 h 169"/>
                    <a:gd name="T52" fmla="*/ 59 w 90"/>
                    <a:gd name="T53" fmla="*/ 7 h 169"/>
                    <a:gd name="T54" fmla="*/ 41 w 90"/>
                    <a:gd name="T55" fmla="*/ 21 h 169"/>
                    <a:gd name="T56" fmla="*/ 30 w 90"/>
                    <a:gd name="T57" fmla="*/ 28 h 169"/>
                    <a:gd name="T58" fmla="*/ 17 w 90"/>
                    <a:gd name="T59" fmla="*/ 43 h 169"/>
                    <a:gd name="T60" fmla="*/ 2 w 90"/>
                    <a:gd name="T61" fmla="*/ 3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0" h="169">
                      <a:moveTo>
                        <a:pt x="19" y="151"/>
                      </a:moveTo>
                      <a:cubicBezTo>
                        <a:pt x="19" y="151"/>
                        <a:pt x="41" y="128"/>
                        <a:pt x="55" y="133"/>
                      </a:cubicBezTo>
                      <a:cubicBezTo>
                        <a:pt x="55" y="133"/>
                        <a:pt x="62" y="158"/>
                        <a:pt x="43" y="157"/>
                      </a:cubicBezTo>
                      <a:cubicBezTo>
                        <a:pt x="23" y="155"/>
                        <a:pt x="19" y="151"/>
                        <a:pt x="19" y="151"/>
                      </a:cubicBezTo>
                      <a:close/>
                      <a:moveTo>
                        <a:pt x="2" y="39"/>
                      </a:moveTo>
                      <a:cubicBezTo>
                        <a:pt x="0" y="46"/>
                        <a:pt x="3" y="56"/>
                        <a:pt x="3" y="56"/>
                      </a:cubicBezTo>
                      <a:cubicBezTo>
                        <a:pt x="6" y="75"/>
                        <a:pt x="34" y="32"/>
                        <a:pt x="34" y="32"/>
                      </a:cubicBezTo>
                      <a:cubicBezTo>
                        <a:pt x="35" y="35"/>
                        <a:pt x="38" y="35"/>
                        <a:pt x="38" y="35"/>
                      </a:cubicBezTo>
                      <a:cubicBezTo>
                        <a:pt x="52" y="37"/>
                        <a:pt x="47" y="26"/>
                        <a:pt x="47" y="26"/>
                      </a:cubicBezTo>
                      <a:cubicBezTo>
                        <a:pt x="49" y="21"/>
                        <a:pt x="58" y="16"/>
                        <a:pt x="58" y="16"/>
                      </a:cubicBezTo>
                      <a:cubicBezTo>
                        <a:pt x="44" y="53"/>
                        <a:pt x="9" y="90"/>
                        <a:pt x="9" y="90"/>
                      </a:cubicBezTo>
                      <a:cubicBezTo>
                        <a:pt x="9" y="101"/>
                        <a:pt x="9" y="101"/>
                        <a:pt x="9" y="101"/>
                      </a:cubicBezTo>
                      <a:cubicBezTo>
                        <a:pt x="12" y="114"/>
                        <a:pt x="31" y="89"/>
                        <a:pt x="31" y="89"/>
                      </a:cubicBezTo>
                      <a:cubicBezTo>
                        <a:pt x="26" y="107"/>
                        <a:pt x="26" y="107"/>
                        <a:pt x="26" y="107"/>
                      </a:cubicBezTo>
                      <a:cubicBezTo>
                        <a:pt x="24" y="115"/>
                        <a:pt x="30" y="113"/>
                        <a:pt x="30" y="113"/>
                      </a:cubicBezTo>
                      <a:cubicBezTo>
                        <a:pt x="53" y="112"/>
                        <a:pt x="53" y="118"/>
                        <a:pt x="53" y="118"/>
                      </a:cubicBezTo>
                      <a:cubicBezTo>
                        <a:pt x="12" y="121"/>
                        <a:pt x="2" y="145"/>
                        <a:pt x="2" y="145"/>
                      </a:cubicBezTo>
                      <a:cubicBezTo>
                        <a:pt x="6" y="156"/>
                        <a:pt x="25" y="161"/>
                        <a:pt x="48" y="169"/>
                      </a:cubicBezTo>
                      <a:cubicBezTo>
                        <a:pt x="71" y="168"/>
                        <a:pt x="64" y="130"/>
                        <a:pt x="64" y="130"/>
                      </a:cubicBezTo>
                      <a:cubicBezTo>
                        <a:pt x="79" y="129"/>
                        <a:pt x="82" y="137"/>
                        <a:pt x="82" y="137"/>
                      </a:cubicBezTo>
                      <a:cubicBezTo>
                        <a:pt x="90" y="130"/>
                        <a:pt x="90" y="130"/>
                        <a:pt x="90" y="130"/>
                      </a:cubicBezTo>
                      <a:cubicBezTo>
                        <a:pt x="79" y="115"/>
                        <a:pt x="62" y="119"/>
                        <a:pt x="62" y="119"/>
                      </a:cubicBezTo>
                      <a:cubicBezTo>
                        <a:pt x="60" y="107"/>
                        <a:pt x="45" y="106"/>
                        <a:pt x="45" y="106"/>
                      </a:cubicBezTo>
                      <a:cubicBezTo>
                        <a:pt x="35" y="105"/>
                        <a:pt x="44" y="92"/>
                        <a:pt x="47" y="77"/>
                      </a:cubicBezTo>
                      <a:cubicBezTo>
                        <a:pt x="47" y="64"/>
                        <a:pt x="25" y="82"/>
                        <a:pt x="25" y="82"/>
                      </a:cubicBezTo>
                      <a:cubicBezTo>
                        <a:pt x="43" y="66"/>
                        <a:pt x="66" y="31"/>
                        <a:pt x="71" y="16"/>
                      </a:cubicBezTo>
                      <a:cubicBezTo>
                        <a:pt x="75" y="0"/>
                        <a:pt x="59" y="7"/>
                        <a:pt x="59" y="7"/>
                      </a:cubicBezTo>
                      <a:cubicBezTo>
                        <a:pt x="59" y="7"/>
                        <a:pt x="42" y="20"/>
                        <a:pt x="41" y="21"/>
                      </a:cubicBezTo>
                      <a:cubicBezTo>
                        <a:pt x="32" y="21"/>
                        <a:pt x="30" y="28"/>
                        <a:pt x="30" y="28"/>
                      </a:cubicBezTo>
                      <a:cubicBezTo>
                        <a:pt x="17" y="43"/>
                        <a:pt x="17" y="43"/>
                        <a:pt x="17" y="43"/>
                      </a:cubicBezTo>
                      <a:cubicBezTo>
                        <a:pt x="7" y="54"/>
                        <a:pt x="2" y="39"/>
                        <a:pt x="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2" name="îṡļidê">
                  <a:extLst>
                    <a:ext uri="{FF2B5EF4-FFF2-40B4-BE49-F238E27FC236}">
                      <a16:creationId xmlns:a16="http://schemas.microsoft.com/office/drawing/2014/main" id="{39B06852-1543-4AC5-A741-536A33C4D4B8}"/>
                    </a:ext>
                  </a:extLst>
                </p:cNvPr>
                <p:cNvSpPr/>
                <p:nvPr/>
              </p:nvSpPr>
              <p:spPr bwMode="auto">
                <a:xfrm>
                  <a:off x="6802438" y="3471863"/>
                  <a:ext cx="63500" cy="96838"/>
                </a:xfrm>
                <a:custGeom>
                  <a:avLst/>
                  <a:gdLst>
                    <a:gd name="T0" fmla="*/ 0 w 19"/>
                    <a:gd name="T1" fmla="*/ 0 h 29"/>
                    <a:gd name="T2" fmla="*/ 1 w 19"/>
                    <a:gd name="T3" fmla="*/ 29 h 29"/>
                    <a:gd name="T4" fmla="*/ 16 w 19"/>
                    <a:gd name="T5" fmla="*/ 13 h 29"/>
                    <a:gd name="T6" fmla="*/ 0 w 19"/>
                    <a:gd name="T7" fmla="*/ 0 h 29"/>
                  </a:gdLst>
                  <a:ahLst/>
                  <a:cxnLst>
                    <a:cxn ang="0">
                      <a:pos x="T0" y="T1"/>
                    </a:cxn>
                    <a:cxn ang="0">
                      <a:pos x="T2" y="T3"/>
                    </a:cxn>
                    <a:cxn ang="0">
                      <a:pos x="T4" y="T5"/>
                    </a:cxn>
                    <a:cxn ang="0">
                      <a:pos x="T6" y="T7"/>
                    </a:cxn>
                  </a:cxnLst>
                  <a:rect l="0" t="0" r="r" b="b"/>
                  <a:pathLst>
                    <a:path w="19" h="29">
                      <a:moveTo>
                        <a:pt x="0" y="0"/>
                      </a:moveTo>
                      <a:cubicBezTo>
                        <a:pt x="0" y="0"/>
                        <a:pt x="9" y="19"/>
                        <a:pt x="1" y="29"/>
                      </a:cubicBezTo>
                      <a:cubicBezTo>
                        <a:pt x="1" y="29"/>
                        <a:pt x="13" y="27"/>
                        <a:pt x="16" y="13"/>
                      </a:cubicBezTo>
                      <a:cubicBezTo>
                        <a:pt x="19" y="0"/>
                        <a:pt x="4"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3" name="ïSľiďé">
                  <a:extLst>
                    <a:ext uri="{FF2B5EF4-FFF2-40B4-BE49-F238E27FC236}">
                      <a16:creationId xmlns:a16="http://schemas.microsoft.com/office/drawing/2014/main" id="{1E52DD06-472F-4B9D-B566-BDB24120CB0B}"/>
                    </a:ext>
                  </a:extLst>
                </p:cNvPr>
                <p:cNvSpPr/>
                <p:nvPr/>
              </p:nvSpPr>
              <p:spPr bwMode="auto">
                <a:xfrm>
                  <a:off x="6605588" y="3289301"/>
                  <a:ext cx="223838" cy="309563"/>
                </a:xfrm>
                <a:custGeom>
                  <a:avLst/>
                  <a:gdLst>
                    <a:gd name="T0" fmla="*/ 26 w 68"/>
                    <a:gd name="T1" fmla="*/ 21 h 93"/>
                    <a:gd name="T2" fmla="*/ 30 w 68"/>
                    <a:gd name="T3" fmla="*/ 28 h 93"/>
                    <a:gd name="T4" fmla="*/ 42 w 68"/>
                    <a:gd name="T5" fmla="*/ 18 h 93"/>
                    <a:gd name="T6" fmla="*/ 37 w 68"/>
                    <a:gd name="T7" fmla="*/ 9 h 93"/>
                    <a:gd name="T8" fmla="*/ 46 w 68"/>
                    <a:gd name="T9" fmla="*/ 6 h 93"/>
                    <a:gd name="T10" fmla="*/ 53 w 68"/>
                    <a:gd name="T11" fmla="*/ 12 h 93"/>
                    <a:gd name="T12" fmla="*/ 62 w 68"/>
                    <a:gd name="T13" fmla="*/ 5 h 93"/>
                    <a:gd name="T14" fmla="*/ 68 w 68"/>
                    <a:gd name="T15" fmla="*/ 10 h 93"/>
                    <a:gd name="T16" fmla="*/ 53 w 68"/>
                    <a:gd name="T17" fmla="*/ 25 h 93"/>
                    <a:gd name="T18" fmla="*/ 27 w 68"/>
                    <a:gd name="T19" fmla="*/ 71 h 93"/>
                    <a:gd name="T20" fmla="*/ 0 w 68"/>
                    <a:gd name="T21" fmla="*/ 92 h 93"/>
                    <a:gd name="T22" fmla="*/ 0 w 68"/>
                    <a:gd name="T23" fmla="*/ 89 h 93"/>
                    <a:gd name="T24" fmla="*/ 31 w 68"/>
                    <a:gd name="T25" fmla="*/ 42 h 93"/>
                    <a:gd name="T26" fmla="*/ 21 w 68"/>
                    <a:gd name="T27" fmla="*/ 23 h 93"/>
                    <a:gd name="T28" fmla="*/ 26 w 68"/>
                    <a:gd name="T29" fmla="*/ 2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93">
                      <a:moveTo>
                        <a:pt x="26" y="21"/>
                      </a:moveTo>
                      <a:cubicBezTo>
                        <a:pt x="26" y="21"/>
                        <a:pt x="21" y="36"/>
                        <a:pt x="30" y="28"/>
                      </a:cubicBezTo>
                      <a:cubicBezTo>
                        <a:pt x="42" y="18"/>
                        <a:pt x="42" y="18"/>
                        <a:pt x="42" y="18"/>
                      </a:cubicBezTo>
                      <a:cubicBezTo>
                        <a:pt x="37" y="9"/>
                        <a:pt x="37" y="9"/>
                        <a:pt x="37" y="9"/>
                      </a:cubicBezTo>
                      <a:cubicBezTo>
                        <a:pt x="37" y="9"/>
                        <a:pt x="38" y="0"/>
                        <a:pt x="46" y="6"/>
                      </a:cubicBezTo>
                      <a:cubicBezTo>
                        <a:pt x="53" y="12"/>
                        <a:pt x="53" y="12"/>
                        <a:pt x="53" y="12"/>
                      </a:cubicBezTo>
                      <a:cubicBezTo>
                        <a:pt x="62" y="5"/>
                        <a:pt x="62" y="5"/>
                        <a:pt x="62" y="5"/>
                      </a:cubicBezTo>
                      <a:cubicBezTo>
                        <a:pt x="68" y="10"/>
                        <a:pt x="68" y="10"/>
                        <a:pt x="68" y="10"/>
                      </a:cubicBezTo>
                      <a:cubicBezTo>
                        <a:pt x="53" y="25"/>
                        <a:pt x="53" y="25"/>
                        <a:pt x="53" y="25"/>
                      </a:cubicBezTo>
                      <a:cubicBezTo>
                        <a:pt x="53" y="25"/>
                        <a:pt x="54" y="39"/>
                        <a:pt x="27" y="71"/>
                      </a:cubicBezTo>
                      <a:cubicBezTo>
                        <a:pt x="27" y="71"/>
                        <a:pt x="12" y="93"/>
                        <a:pt x="0" y="92"/>
                      </a:cubicBezTo>
                      <a:cubicBezTo>
                        <a:pt x="0" y="89"/>
                        <a:pt x="0" y="89"/>
                        <a:pt x="0" y="89"/>
                      </a:cubicBezTo>
                      <a:cubicBezTo>
                        <a:pt x="0" y="89"/>
                        <a:pt x="17" y="83"/>
                        <a:pt x="31" y="42"/>
                      </a:cubicBezTo>
                      <a:cubicBezTo>
                        <a:pt x="31" y="42"/>
                        <a:pt x="13" y="49"/>
                        <a:pt x="21" y="23"/>
                      </a:cubicBezTo>
                      <a:cubicBezTo>
                        <a:pt x="21" y="23"/>
                        <a:pt x="22" y="16"/>
                        <a:pt x="26"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4" name="ïṥļïdê">
                  <a:extLst>
                    <a:ext uri="{FF2B5EF4-FFF2-40B4-BE49-F238E27FC236}">
                      <a16:creationId xmlns:a16="http://schemas.microsoft.com/office/drawing/2014/main" id="{1C7D37EA-530B-4E47-B55E-E7750FD26930}"/>
                    </a:ext>
                  </a:extLst>
                </p:cNvPr>
                <p:cNvSpPr/>
                <p:nvPr/>
              </p:nvSpPr>
              <p:spPr bwMode="auto">
                <a:xfrm>
                  <a:off x="6334125" y="3495676"/>
                  <a:ext cx="79375" cy="76200"/>
                </a:xfrm>
                <a:custGeom>
                  <a:avLst/>
                  <a:gdLst>
                    <a:gd name="T0" fmla="*/ 0 w 24"/>
                    <a:gd name="T1" fmla="*/ 4 h 23"/>
                    <a:gd name="T2" fmla="*/ 21 w 24"/>
                    <a:gd name="T3" fmla="*/ 19 h 23"/>
                    <a:gd name="T4" fmla="*/ 18 w 24"/>
                    <a:gd name="T5" fmla="*/ 23 h 23"/>
                    <a:gd name="T6" fmla="*/ 0 w 24"/>
                    <a:gd name="T7" fmla="*/ 4 h 23"/>
                  </a:gdLst>
                  <a:ahLst/>
                  <a:cxnLst>
                    <a:cxn ang="0">
                      <a:pos x="T0" y="T1"/>
                    </a:cxn>
                    <a:cxn ang="0">
                      <a:pos x="T2" y="T3"/>
                    </a:cxn>
                    <a:cxn ang="0">
                      <a:pos x="T4" y="T5"/>
                    </a:cxn>
                    <a:cxn ang="0">
                      <a:pos x="T6" y="T7"/>
                    </a:cxn>
                  </a:cxnLst>
                  <a:rect l="0" t="0" r="r" b="b"/>
                  <a:pathLst>
                    <a:path w="24" h="23">
                      <a:moveTo>
                        <a:pt x="0" y="4"/>
                      </a:moveTo>
                      <a:cubicBezTo>
                        <a:pt x="0" y="4"/>
                        <a:pt x="24" y="0"/>
                        <a:pt x="21" y="19"/>
                      </a:cubicBezTo>
                      <a:cubicBezTo>
                        <a:pt x="18" y="23"/>
                        <a:pt x="18" y="23"/>
                        <a:pt x="18" y="23"/>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5" name="işľiḋe">
                  <a:extLst>
                    <a:ext uri="{FF2B5EF4-FFF2-40B4-BE49-F238E27FC236}">
                      <a16:creationId xmlns:a16="http://schemas.microsoft.com/office/drawing/2014/main" id="{2B1AF624-D95B-4D7D-825D-78A45EFB7DE6}"/>
                    </a:ext>
                  </a:extLst>
                </p:cNvPr>
                <p:cNvSpPr/>
                <p:nvPr/>
              </p:nvSpPr>
              <p:spPr bwMode="auto">
                <a:xfrm>
                  <a:off x="6194425" y="3171826"/>
                  <a:ext cx="225425" cy="460375"/>
                </a:xfrm>
                <a:custGeom>
                  <a:avLst/>
                  <a:gdLst>
                    <a:gd name="T0" fmla="*/ 3 w 68"/>
                    <a:gd name="T1" fmla="*/ 55 h 138"/>
                    <a:gd name="T2" fmla="*/ 24 w 68"/>
                    <a:gd name="T3" fmla="*/ 42 h 138"/>
                    <a:gd name="T4" fmla="*/ 38 w 68"/>
                    <a:gd name="T5" fmla="*/ 1 h 138"/>
                    <a:gd name="T6" fmla="*/ 44 w 68"/>
                    <a:gd name="T7" fmla="*/ 16 h 138"/>
                    <a:gd name="T8" fmla="*/ 37 w 68"/>
                    <a:gd name="T9" fmla="*/ 34 h 138"/>
                    <a:gd name="T10" fmla="*/ 55 w 68"/>
                    <a:gd name="T11" fmla="*/ 12 h 138"/>
                    <a:gd name="T12" fmla="*/ 58 w 68"/>
                    <a:gd name="T13" fmla="*/ 32 h 138"/>
                    <a:gd name="T14" fmla="*/ 24 w 68"/>
                    <a:gd name="T15" fmla="*/ 62 h 138"/>
                    <a:gd name="T16" fmla="*/ 18 w 68"/>
                    <a:gd name="T17" fmla="*/ 92 h 138"/>
                    <a:gd name="T18" fmla="*/ 27 w 68"/>
                    <a:gd name="T19" fmla="*/ 83 h 138"/>
                    <a:gd name="T20" fmla="*/ 34 w 68"/>
                    <a:gd name="T21" fmla="*/ 56 h 138"/>
                    <a:gd name="T22" fmla="*/ 47 w 68"/>
                    <a:gd name="T23" fmla="*/ 76 h 138"/>
                    <a:gd name="T24" fmla="*/ 39 w 68"/>
                    <a:gd name="T25" fmla="*/ 87 h 138"/>
                    <a:gd name="T26" fmla="*/ 40 w 68"/>
                    <a:gd name="T27" fmla="*/ 132 h 138"/>
                    <a:gd name="T28" fmla="*/ 22 w 68"/>
                    <a:gd name="T29" fmla="*/ 120 h 138"/>
                    <a:gd name="T30" fmla="*/ 12 w 68"/>
                    <a:gd name="T31" fmla="*/ 138 h 138"/>
                    <a:gd name="T32" fmla="*/ 2 w 68"/>
                    <a:gd name="T33" fmla="*/ 127 h 138"/>
                    <a:gd name="T34" fmla="*/ 27 w 68"/>
                    <a:gd name="T35" fmla="*/ 102 h 138"/>
                    <a:gd name="T36" fmla="*/ 26 w 68"/>
                    <a:gd name="T37" fmla="*/ 95 h 138"/>
                    <a:gd name="T38" fmla="*/ 15 w 68"/>
                    <a:gd name="T39" fmla="*/ 106 h 138"/>
                    <a:gd name="T40" fmla="*/ 5 w 68"/>
                    <a:gd name="T41" fmla="*/ 98 h 138"/>
                    <a:gd name="T42" fmla="*/ 16 w 68"/>
                    <a:gd name="T43" fmla="*/ 67 h 138"/>
                    <a:gd name="T44" fmla="*/ 3 w 68"/>
                    <a:gd name="T45" fmla="*/ 5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138">
                      <a:moveTo>
                        <a:pt x="3" y="55"/>
                      </a:moveTo>
                      <a:cubicBezTo>
                        <a:pt x="3" y="55"/>
                        <a:pt x="17" y="58"/>
                        <a:pt x="24" y="42"/>
                      </a:cubicBezTo>
                      <a:cubicBezTo>
                        <a:pt x="24" y="42"/>
                        <a:pt x="38" y="9"/>
                        <a:pt x="38" y="1"/>
                      </a:cubicBezTo>
                      <a:cubicBezTo>
                        <a:pt x="38" y="1"/>
                        <a:pt x="46" y="0"/>
                        <a:pt x="44" y="16"/>
                      </a:cubicBezTo>
                      <a:cubicBezTo>
                        <a:pt x="37" y="34"/>
                        <a:pt x="37" y="34"/>
                        <a:pt x="37" y="34"/>
                      </a:cubicBezTo>
                      <a:cubicBezTo>
                        <a:pt x="37" y="34"/>
                        <a:pt x="55" y="23"/>
                        <a:pt x="55" y="12"/>
                      </a:cubicBezTo>
                      <a:cubicBezTo>
                        <a:pt x="55" y="12"/>
                        <a:pt x="68" y="10"/>
                        <a:pt x="58" y="32"/>
                      </a:cubicBezTo>
                      <a:cubicBezTo>
                        <a:pt x="24" y="62"/>
                        <a:pt x="24" y="62"/>
                        <a:pt x="24" y="62"/>
                      </a:cubicBezTo>
                      <a:cubicBezTo>
                        <a:pt x="18" y="92"/>
                        <a:pt x="18" y="92"/>
                        <a:pt x="18" y="92"/>
                      </a:cubicBezTo>
                      <a:cubicBezTo>
                        <a:pt x="27" y="83"/>
                        <a:pt x="27" y="83"/>
                        <a:pt x="27" y="83"/>
                      </a:cubicBezTo>
                      <a:cubicBezTo>
                        <a:pt x="27" y="83"/>
                        <a:pt x="27" y="61"/>
                        <a:pt x="34" y="56"/>
                      </a:cubicBezTo>
                      <a:cubicBezTo>
                        <a:pt x="34" y="56"/>
                        <a:pt x="50" y="55"/>
                        <a:pt x="47" y="76"/>
                      </a:cubicBezTo>
                      <a:cubicBezTo>
                        <a:pt x="47" y="76"/>
                        <a:pt x="42" y="83"/>
                        <a:pt x="39" y="87"/>
                      </a:cubicBezTo>
                      <a:cubicBezTo>
                        <a:pt x="40" y="132"/>
                        <a:pt x="40" y="132"/>
                        <a:pt x="40" y="132"/>
                      </a:cubicBezTo>
                      <a:cubicBezTo>
                        <a:pt x="22" y="120"/>
                        <a:pt x="22" y="120"/>
                        <a:pt x="22" y="120"/>
                      </a:cubicBezTo>
                      <a:cubicBezTo>
                        <a:pt x="12" y="138"/>
                        <a:pt x="12" y="138"/>
                        <a:pt x="12" y="138"/>
                      </a:cubicBezTo>
                      <a:cubicBezTo>
                        <a:pt x="2" y="127"/>
                        <a:pt x="2" y="127"/>
                        <a:pt x="2" y="127"/>
                      </a:cubicBezTo>
                      <a:cubicBezTo>
                        <a:pt x="2" y="127"/>
                        <a:pt x="25" y="114"/>
                        <a:pt x="27" y="102"/>
                      </a:cubicBezTo>
                      <a:cubicBezTo>
                        <a:pt x="26" y="95"/>
                        <a:pt x="26" y="95"/>
                        <a:pt x="26" y="95"/>
                      </a:cubicBezTo>
                      <a:cubicBezTo>
                        <a:pt x="15" y="106"/>
                        <a:pt x="15" y="106"/>
                        <a:pt x="15" y="106"/>
                      </a:cubicBezTo>
                      <a:cubicBezTo>
                        <a:pt x="5" y="98"/>
                        <a:pt x="5" y="98"/>
                        <a:pt x="5" y="98"/>
                      </a:cubicBezTo>
                      <a:cubicBezTo>
                        <a:pt x="16" y="67"/>
                        <a:pt x="16" y="67"/>
                        <a:pt x="16" y="67"/>
                      </a:cubicBezTo>
                      <a:cubicBezTo>
                        <a:pt x="16" y="67"/>
                        <a:pt x="0" y="60"/>
                        <a:pt x="3"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06" name="îṡľíde">
                  <a:extLst>
                    <a:ext uri="{FF2B5EF4-FFF2-40B4-BE49-F238E27FC236}">
                      <a16:creationId xmlns:a16="http://schemas.microsoft.com/office/drawing/2014/main" id="{A45632C8-BDA6-4CA2-83DE-69BF51BA22B3}"/>
                    </a:ext>
                  </a:extLst>
                </p:cNvPr>
                <p:cNvSpPr/>
                <p:nvPr/>
              </p:nvSpPr>
              <p:spPr bwMode="auto">
                <a:xfrm>
                  <a:off x="5946775" y="3398838"/>
                  <a:ext cx="96838" cy="100013"/>
                </a:xfrm>
                <a:custGeom>
                  <a:avLst/>
                  <a:gdLst>
                    <a:gd name="T0" fmla="*/ 0 w 29"/>
                    <a:gd name="T1" fmla="*/ 30 h 30"/>
                    <a:gd name="T2" fmla="*/ 14 w 29"/>
                    <a:gd name="T3" fmla="*/ 0 h 30"/>
                    <a:gd name="T4" fmla="*/ 29 w 29"/>
                    <a:gd name="T5" fmla="*/ 14 h 30"/>
                    <a:gd name="T6" fmla="*/ 0 w 29"/>
                    <a:gd name="T7" fmla="*/ 30 h 30"/>
                  </a:gdLst>
                  <a:ahLst/>
                  <a:cxnLst>
                    <a:cxn ang="0">
                      <a:pos x="T0" y="T1"/>
                    </a:cxn>
                    <a:cxn ang="0">
                      <a:pos x="T2" y="T3"/>
                    </a:cxn>
                    <a:cxn ang="0">
                      <a:pos x="T4" y="T5"/>
                    </a:cxn>
                    <a:cxn ang="0">
                      <a:pos x="T6" y="T7"/>
                    </a:cxn>
                  </a:cxnLst>
                  <a:rect l="0" t="0" r="r" b="b"/>
                  <a:pathLst>
                    <a:path w="29" h="30">
                      <a:moveTo>
                        <a:pt x="0" y="30"/>
                      </a:moveTo>
                      <a:cubicBezTo>
                        <a:pt x="14" y="0"/>
                        <a:pt x="14" y="0"/>
                        <a:pt x="14" y="0"/>
                      </a:cubicBezTo>
                      <a:cubicBezTo>
                        <a:pt x="29" y="14"/>
                        <a:pt x="29" y="14"/>
                        <a:pt x="29" y="14"/>
                      </a:cubicBezTo>
                      <a:cubicBezTo>
                        <a:pt x="29" y="14"/>
                        <a:pt x="9" y="29"/>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7" name="íṧ1îdê">
                  <a:extLst>
                    <a:ext uri="{FF2B5EF4-FFF2-40B4-BE49-F238E27FC236}">
                      <a16:creationId xmlns:a16="http://schemas.microsoft.com/office/drawing/2014/main" id="{D03BBD91-DEBA-43CC-BCC0-023093B80B10}"/>
                    </a:ext>
                  </a:extLst>
                </p:cNvPr>
                <p:cNvSpPr/>
                <p:nvPr/>
              </p:nvSpPr>
              <p:spPr bwMode="auto">
                <a:xfrm>
                  <a:off x="5722938" y="3419476"/>
                  <a:ext cx="201613" cy="176213"/>
                </a:xfrm>
                <a:custGeom>
                  <a:avLst/>
                  <a:gdLst>
                    <a:gd name="T0" fmla="*/ 16 w 61"/>
                    <a:gd name="T1" fmla="*/ 38 h 53"/>
                    <a:gd name="T2" fmla="*/ 59 w 61"/>
                    <a:gd name="T3" fmla="*/ 0 h 53"/>
                    <a:gd name="T4" fmla="*/ 61 w 61"/>
                    <a:gd name="T5" fmla="*/ 4 h 53"/>
                    <a:gd name="T6" fmla="*/ 10 w 61"/>
                    <a:gd name="T7" fmla="*/ 53 h 53"/>
                    <a:gd name="T8" fmla="*/ 0 w 61"/>
                    <a:gd name="T9" fmla="*/ 41 h 53"/>
                    <a:gd name="T10" fmla="*/ 11 w 61"/>
                    <a:gd name="T11" fmla="*/ 8 h 53"/>
                    <a:gd name="T12" fmla="*/ 16 w 61"/>
                    <a:gd name="T13" fmla="*/ 38 h 53"/>
                  </a:gdLst>
                  <a:ahLst/>
                  <a:cxnLst>
                    <a:cxn ang="0">
                      <a:pos x="T0" y="T1"/>
                    </a:cxn>
                    <a:cxn ang="0">
                      <a:pos x="T2" y="T3"/>
                    </a:cxn>
                    <a:cxn ang="0">
                      <a:pos x="T4" y="T5"/>
                    </a:cxn>
                    <a:cxn ang="0">
                      <a:pos x="T6" y="T7"/>
                    </a:cxn>
                    <a:cxn ang="0">
                      <a:pos x="T8" y="T9"/>
                    </a:cxn>
                    <a:cxn ang="0">
                      <a:pos x="T10" y="T11"/>
                    </a:cxn>
                    <a:cxn ang="0">
                      <a:pos x="T12" y="T13"/>
                    </a:cxn>
                  </a:cxnLst>
                  <a:rect l="0" t="0" r="r" b="b"/>
                  <a:pathLst>
                    <a:path w="61" h="53">
                      <a:moveTo>
                        <a:pt x="16" y="38"/>
                      </a:moveTo>
                      <a:cubicBezTo>
                        <a:pt x="59" y="0"/>
                        <a:pt x="59" y="0"/>
                        <a:pt x="59" y="0"/>
                      </a:cubicBezTo>
                      <a:cubicBezTo>
                        <a:pt x="61" y="4"/>
                        <a:pt x="61" y="4"/>
                        <a:pt x="61" y="4"/>
                      </a:cubicBezTo>
                      <a:cubicBezTo>
                        <a:pt x="61" y="4"/>
                        <a:pt x="40" y="40"/>
                        <a:pt x="10" y="53"/>
                      </a:cubicBezTo>
                      <a:cubicBezTo>
                        <a:pt x="0" y="41"/>
                        <a:pt x="0" y="41"/>
                        <a:pt x="0" y="41"/>
                      </a:cubicBezTo>
                      <a:cubicBezTo>
                        <a:pt x="0" y="41"/>
                        <a:pt x="11" y="18"/>
                        <a:pt x="11" y="8"/>
                      </a:cubicBezTo>
                      <a:cubicBezTo>
                        <a:pt x="11" y="8"/>
                        <a:pt x="27" y="6"/>
                        <a:pt x="1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8" name="iṣḻîde">
                  <a:extLst>
                    <a:ext uri="{FF2B5EF4-FFF2-40B4-BE49-F238E27FC236}">
                      <a16:creationId xmlns:a16="http://schemas.microsoft.com/office/drawing/2014/main" id="{CDAD16FA-C237-4F28-9A37-4E67FC2AE647}"/>
                    </a:ext>
                  </a:extLst>
                </p:cNvPr>
                <p:cNvSpPr/>
                <p:nvPr/>
              </p:nvSpPr>
              <p:spPr bwMode="auto">
                <a:xfrm>
                  <a:off x="5870575" y="3235326"/>
                  <a:ext cx="60325" cy="177800"/>
                </a:xfrm>
                <a:custGeom>
                  <a:avLst/>
                  <a:gdLst>
                    <a:gd name="T0" fmla="*/ 0 w 18"/>
                    <a:gd name="T1" fmla="*/ 51 h 53"/>
                    <a:gd name="T2" fmla="*/ 1 w 18"/>
                    <a:gd name="T3" fmla="*/ 0 h 53"/>
                    <a:gd name="T4" fmla="*/ 15 w 18"/>
                    <a:gd name="T5" fmla="*/ 21 h 53"/>
                    <a:gd name="T6" fmla="*/ 0 w 18"/>
                    <a:gd name="T7" fmla="*/ 51 h 53"/>
                  </a:gdLst>
                  <a:ahLst/>
                  <a:cxnLst>
                    <a:cxn ang="0">
                      <a:pos x="T0" y="T1"/>
                    </a:cxn>
                    <a:cxn ang="0">
                      <a:pos x="T2" y="T3"/>
                    </a:cxn>
                    <a:cxn ang="0">
                      <a:pos x="T4" y="T5"/>
                    </a:cxn>
                    <a:cxn ang="0">
                      <a:pos x="T6" y="T7"/>
                    </a:cxn>
                  </a:cxnLst>
                  <a:rect l="0" t="0" r="r" b="b"/>
                  <a:pathLst>
                    <a:path w="18" h="53">
                      <a:moveTo>
                        <a:pt x="0" y="51"/>
                      </a:moveTo>
                      <a:cubicBezTo>
                        <a:pt x="0" y="51"/>
                        <a:pt x="8" y="16"/>
                        <a:pt x="1" y="0"/>
                      </a:cubicBezTo>
                      <a:cubicBezTo>
                        <a:pt x="1" y="0"/>
                        <a:pt x="18" y="4"/>
                        <a:pt x="15" y="21"/>
                      </a:cubicBezTo>
                      <a:cubicBezTo>
                        <a:pt x="11" y="39"/>
                        <a:pt x="11" y="53"/>
                        <a:pt x="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2" name="isliďé">
                <a:extLst>
                  <a:ext uri="{FF2B5EF4-FFF2-40B4-BE49-F238E27FC236}">
                    <a16:creationId xmlns:a16="http://schemas.microsoft.com/office/drawing/2014/main" id="{420A5652-1DE5-4732-A055-554623C20152}"/>
                  </a:ext>
                </a:extLst>
              </p:cNvPr>
              <p:cNvGrpSpPr/>
              <p:nvPr/>
            </p:nvGrpSpPr>
            <p:grpSpPr>
              <a:xfrm>
                <a:off x="5112548" y="4078071"/>
                <a:ext cx="4180976" cy="230948"/>
                <a:chOff x="5705475" y="3683001"/>
                <a:chExt cx="1666875" cy="92075"/>
              </a:xfrm>
              <a:grpFill/>
            </p:grpSpPr>
            <p:sp>
              <p:nvSpPr>
                <p:cNvPr id="83" name="íṡḻíḋé">
                  <a:extLst>
                    <a:ext uri="{FF2B5EF4-FFF2-40B4-BE49-F238E27FC236}">
                      <a16:creationId xmlns:a16="http://schemas.microsoft.com/office/drawing/2014/main" id="{930197B4-8F26-43EA-B08F-C3259BFB955D}"/>
                    </a:ext>
                  </a:extLst>
                </p:cNvPr>
                <p:cNvSpPr/>
                <p:nvPr/>
              </p:nvSpPr>
              <p:spPr bwMode="auto">
                <a:xfrm>
                  <a:off x="5705475" y="3683001"/>
                  <a:ext cx="63500" cy="92075"/>
                </a:xfrm>
                <a:custGeom>
                  <a:avLst/>
                  <a:gdLst>
                    <a:gd name="T0" fmla="*/ 19 w 19"/>
                    <a:gd name="T1" fmla="*/ 20 h 28"/>
                    <a:gd name="T2" fmla="*/ 16 w 19"/>
                    <a:gd name="T3" fmla="*/ 25 h 28"/>
                    <a:gd name="T4" fmla="*/ 9 w 19"/>
                    <a:gd name="T5" fmla="*/ 28 h 28"/>
                    <a:gd name="T6" fmla="*/ 2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9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9 w 19"/>
                    <a:gd name="T35" fmla="*/ 0 h 28"/>
                    <a:gd name="T36" fmla="*/ 16 w 19"/>
                    <a:gd name="T37" fmla="*/ 2 h 28"/>
                    <a:gd name="T38" fmla="*/ 18 w 19"/>
                    <a:gd name="T39" fmla="*/ 7 h 28"/>
                    <a:gd name="T40" fmla="*/ 14 w 19"/>
                    <a:gd name="T41" fmla="*/ 7 h 28"/>
                    <a:gd name="T42" fmla="*/ 13 w 19"/>
                    <a:gd name="T43" fmla="*/ 4 h 28"/>
                    <a:gd name="T44" fmla="*/ 9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6" y="25"/>
                      </a:cubicBezTo>
                      <a:cubicBezTo>
                        <a:pt x="15" y="27"/>
                        <a:pt x="12" y="28"/>
                        <a:pt x="9" y="28"/>
                      </a:cubicBezTo>
                      <a:cubicBezTo>
                        <a:pt x="6" y="28"/>
                        <a:pt x="4" y="27"/>
                        <a:pt x="2"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9" y="24"/>
                      </a:cubicBezTo>
                      <a:cubicBezTo>
                        <a:pt x="11" y="24"/>
                        <a:pt x="13" y="24"/>
                        <a:pt x="14" y="23"/>
                      </a:cubicBezTo>
                      <a:cubicBezTo>
                        <a:pt x="15" y="22"/>
                        <a:pt x="15" y="21"/>
                        <a:pt x="15" y="20"/>
                      </a:cubicBezTo>
                      <a:cubicBezTo>
                        <a:pt x="15" y="19"/>
                        <a:pt x="14"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9" y="0"/>
                      </a:cubicBezTo>
                      <a:cubicBezTo>
                        <a:pt x="13" y="0"/>
                        <a:pt x="15" y="0"/>
                        <a:pt x="16" y="2"/>
                      </a:cubicBezTo>
                      <a:cubicBezTo>
                        <a:pt x="17" y="4"/>
                        <a:pt x="18" y="5"/>
                        <a:pt x="18" y="7"/>
                      </a:cubicBezTo>
                      <a:cubicBezTo>
                        <a:pt x="14" y="7"/>
                        <a:pt x="14" y="7"/>
                        <a:pt x="14" y="7"/>
                      </a:cubicBezTo>
                      <a:cubicBezTo>
                        <a:pt x="14" y="6"/>
                        <a:pt x="14" y="5"/>
                        <a:pt x="13" y="4"/>
                      </a:cubicBezTo>
                      <a:cubicBezTo>
                        <a:pt x="12" y="3"/>
                        <a:pt x="11" y="3"/>
                        <a:pt x="9" y="3"/>
                      </a:cubicBezTo>
                      <a:cubicBezTo>
                        <a:pt x="8" y="3"/>
                        <a:pt x="7" y="3"/>
                        <a:pt x="6" y="4"/>
                      </a:cubicBezTo>
                      <a:cubicBezTo>
                        <a:pt x="5" y="5"/>
                        <a:pt x="5" y="5"/>
                        <a:pt x="5" y="7"/>
                      </a:cubicBezTo>
                      <a:cubicBezTo>
                        <a:pt x="5" y="8"/>
                        <a:pt x="5" y="8"/>
                        <a:pt x="6" y="9"/>
                      </a:cubicBezTo>
                      <a:cubicBezTo>
                        <a:pt x="6" y="10"/>
                        <a:pt x="8" y="11"/>
                        <a:pt x="11" y="12"/>
                      </a:cubicBezTo>
                      <a:cubicBezTo>
                        <a:pt x="13" y="13"/>
                        <a:pt x="15"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4" name="iṩḻiḋè">
                  <a:extLst>
                    <a:ext uri="{FF2B5EF4-FFF2-40B4-BE49-F238E27FC236}">
                      <a16:creationId xmlns:a16="http://schemas.microsoft.com/office/drawing/2014/main" id="{47D9B005-BBA4-4A6F-AC78-4E095F3F2A92}"/>
                    </a:ext>
                  </a:extLst>
                </p:cNvPr>
                <p:cNvSpPr/>
                <p:nvPr/>
              </p:nvSpPr>
              <p:spPr bwMode="auto">
                <a:xfrm>
                  <a:off x="5799138" y="3683001"/>
                  <a:ext cx="58738" cy="88900"/>
                </a:xfrm>
                <a:custGeom>
                  <a:avLst/>
                  <a:gdLst>
                    <a:gd name="T0" fmla="*/ 37 w 37"/>
                    <a:gd name="T1" fmla="*/ 56 h 56"/>
                    <a:gd name="T2" fmla="*/ 29 w 37"/>
                    <a:gd name="T3" fmla="*/ 56 h 56"/>
                    <a:gd name="T4" fmla="*/ 29 w 37"/>
                    <a:gd name="T5" fmla="*/ 29 h 56"/>
                    <a:gd name="T6" fmla="*/ 8 w 37"/>
                    <a:gd name="T7" fmla="*/ 29 h 56"/>
                    <a:gd name="T8" fmla="*/ 8 w 37"/>
                    <a:gd name="T9" fmla="*/ 56 h 56"/>
                    <a:gd name="T10" fmla="*/ 0 w 37"/>
                    <a:gd name="T11" fmla="*/ 56 h 56"/>
                    <a:gd name="T12" fmla="*/ 0 w 37"/>
                    <a:gd name="T13" fmla="*/ 0 h 56"/>
                    <a:gd name="T14" fmla="*/ 8 w 37"/>
                    <a:gd name="T15" fmla="*/ 0 h 56"/>
                    <a:gd name="T16" fmla="*/ 8 w 37"/>
                    <a:gd name="T17" fmla="*/ 23 h 56"/>
                    <a:gd name="T18" fmla="*/ 29 w 37"/>
                    <a:gd name="T19" fmla="*/ 23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29" y="29"/>
                      </a:lnTo>
                      <a:lnTo>
                        <a:pt x="8" y="29"/>
                      </a:lnTo>
                      <a:lnTo>
                        <a:pt x="8" y="56"/>
                      </a:lnTo>
                      <a:lnTo>
                        <a:pt x="0" y="56"/>
                      </a:lnTo>
                      <a:lnTo>
                        <a:pt x="0" y="0"/>
                      </a:lnTo>
                      <a:lnTo>
                        <a:pt x="8" y="0"/>
                      </a:lnTo>
                      <a:lnTo>
                        <a:pt x="8" y="23"/>
                      </a:lnTo>
                      <a:lnTo>
                        <a:pt x="29" y="23"/>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5" name="îṥ1íḋé">
                  <a:extLst>
                    <a:ext uri="{FF2B5EF4-FFF2-40B4-BE49-F238E27FC236}">
                      <a16:creationId xmlns:a16="http://schemas.microsoft.com/office/drawing/2014/main" id="{A601CEB2-70F3-4F2A-B10C-194FFC6F62EA}"/>
                    </a:ext>
                  </a:extLst>
                </p:cNvPr>
                <p:cNvSpPr/>
                <p:nvPr/>
              </p:nvSpPr>
              <p:spPr bwMode="auto">
                <a:xfrm>
                  <a:off x="5884863" y="3683001"/>
                  <a:ext cx="68263" cy="88900"/>
                </a:xfrm>
                <a:custGeom>
                  <a:avLst/>
                  <a:gdLst>
                    <a:gd name="T0" fmla="*/ 43 w 43"/>
                    <a:gd name="T1" fmla="*/ 56 h 56"/>
                    <a:gd name="T2" fmla="*/ 35 w 43"/>
                    <a:gd name="T3" fmla="*/ 56 h 56"/>
                    <a:gd name="T4" fmla="*/ 29 w 43"/>
                    <a:gd name="T5" fmla="*/ 40 h 56"/>
                    <a:gd name="T6" fmla="*/ 14 w 43"/>
                    <a:gd name="T7" fmla="*/ 40 h 56"/>
                    <a:gd name="T8" fmla="*/ 8 w 43"/>
                    <a:gd name="T9" fmla="*/ 56 h 56"/>
                    <a:gd name="T10" fmla="*/ 0 w 43"/>
                    <a:gd name="T11" fmla="*/ 56 h 56"/>
                    <a:gd name="T12" fmla="*/ 18 w 43"/>
                    <a:gd name="T13" fmla="*/ 0 h 56"/>
                    <a:gd name="T14" fmla="*/ 25 w 43"/>
                    <a:gd name="T15" fmla="*/ 0 h 56"/>
                    <a:gd name="T16" fmla="*/ 43 w 43"/>
                    <a:gd name="T17" fmla="*/ 56 h 56"/>
                    <a:gd name="T18" fmla="*/ 43 w 43"/>
                    <a:gd name="T19" fmla="*/ 56 h 56"/>
                    <a:gd name="T20" fmla="*/ 27 w 43"/>
                    <a:gd name="T21" fmla="*/ 33 h 56"/>
                    <a:gd name="T22" fmla="*/ 23 w 43"/>
                    <a:gd name="T23" fmla="*/ 12 h 56"/>
                    <a:gd name="T24" fmla="*/ 21 w 43"/>
                    <a:gd name="T25" fmla="*/ 12 h 56"/>
                    <a:gd name="T26" fmla="*/ 14 w 43"/>
                    <a:gd name="T27" fmla="*/ 33 h 56"/>
                    <a:gd name="T28" fmla="*/ 27 w 43"/>
                    <a:gd name="T29" fmla="*/ 3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56">
                      <a:moveTo>
                        <a:pt x="43" y="56"/>
                      </a:moveTo>
                      <a:lnTo>
                        <a:pt x="35" y="56"/>
                      </a:lnTo>
                      <a:lnTo>
                        <a:pt x="29" y="40"/>
                      </a:lnTo>
                      <a:lnTo>
                        <a:pt x="14" y="40"/>
                      </a:lnTo>
                      <a:lnTo>
                        <a:pt x="8" y="56"/>
                      </a:lnTo>
                      <a:lnTo>
                        <a:pt x="0" y="56"/>
                      </a:lnTo>
                      <a:lnTo>
                        <a:pt x="18" y="0"/>
                      </a:lnTo>
                      <a:lnTo>
                        <a:pt x="25" y="0"/>
                      </a:lnTo>
                      <a:lnTo>
                        <a:pt x="43" y="56"/>
                      </a:lnTo>
                      <a:lnTo>
                        <a:pt x="43" y="56"/>
                      </a:lnTo>
                      <a:close/>
                      <a:moveTo>
                        <a:pt x="27" y="33"/>
                      </a:moveTo>
                      <a:lnTo>
                        <a:pt x="23" y="12"/>
                      </a:lnTo>
                      <a:lnTo>
                        <a:pt x="21" y="12"/>
                      </a:lnTo>
                      <a:lnTo>
                        <a:pt x="14" y="33"/>
                      </a:lnTo>
                      <a:lnTo>
                        <a:pt x="27"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6" name="îṥḻíďe">
                  <a:extLst>
                    <a:ext uri="{FF2B5EF4-FFF2-40B4-BE49-F238E27FC236}">
                      <a16:creationId xmlns:a16="http://schemas.microsoft.com/office/drawing/2014/main" id="{5E3716D8-4B54-4C87-A0AC-1A808A9C70B5}"/>
                    </a:ext>
                  </a:extLst>
                </p:cNvPr>
                <p:cNvSpPr/>
                <p:nvPr/>
              </p:nvSpPr>
              <p:spPr bwMode="auto">
                <a:xfrm>
                  <a:off x="5976938" y="3683001"/>
                  <a:ext cx="63500" cy="88900"/>
                </a:xfrm>
                <a:custGeom>
                  <a:avLst/>
                  <a:gdLst>
                    <a:gd name="T0" fmla="*/ 40 w 40"/>
                    <a:gd name="T1" fmla="*/ 56 h 56"/>
                    <a:gd name="T2" fmla="*/ 29 w 40"/>
                    <a:gd name="T3" fmla="*/ 56 h 56"/>
                    <a:gd name="T4" fmla="*/ 10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31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10" y="14"/>
                      </a:lnTo>
                      <a:lnTo>
                        <a:pt x="8" y="14"/>
                      </a:lnTo>
                      <a:lnTo>
                        <a:pt x="8" y="56"/>
                      </a:lnTo>
                      <a:lnTo>
                        <a:pt x="0" y="56"/>
                      </a:lnTo>
                      <a:lnTo>
                        <a:pt x="0" y="0"/>
                      </a:lnTo>
                      <a:lnTo>
                        <a:pt x="10" y="0"/>
                      </a:lnTo>
                      <a:lnTo>
                        <a:pt x="31"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7" name="îṡļîḑè">
                  <a:extLst>
                    <a:ext uri="{FF2B5EF4-FFF2-40B4-BE49-F238E27FC236}">
                      <a16:creationId xmlns:a16="http://schemas.microsoft.com/office/drawing/2014/main" id="{872ACB19-80CF-4B1F-B8FF-76A723D89089}"/>
                    </a:ext>
                  </a:extLst>
                </p:cNvPr>
                <p:cNvSpPr/>
                <p:nvPr/>
              </p:nvSpPr>
              <p:spPr bwMode="auto">
                <a:xfrm>
                  <a:off x="6069013" y="3683001"/>
                  <a:ext cx="63500" cy="88900"/>
                </a:xfrm>
                <a:custGeom>
                  <a:avLst/>
                  <a:gdLst>
                    <a:gd name="T0" fmla="*/ 19 w 19"/>
                    <a:gd name="T1" fmla="*/ 14 h 27"/>
                    <a:gd name="T2" fmla="*/ 15 w 19"/>
                    <a:gd name="T3" fmla="*/ 24 h 27"/>
                    <a:gd name="T4" fmla="*/ 6 w 19"/>
                    <a:gd name="T5" fmla="*/ 27 h 27"/>
                    <a:gd name="T6" fmla="*/ 0 w 19"/>
                    <a:gd name="T7" fmla="*/ 27 h 27"/>
                    <a:gd name="T8" fmla="*/ 0 w 19"/>
                    <a:gd name="T9" fmla="*/ 0 h 27"/>
                    <a:gd name="T10" fmla="*/ 6 w 19"/>
                    <a:gd name="T11" fmla="*/ 0 h 27"/>
                    <a:gd name="T12" fmla="*/ 16 w 19"/>
                    <a:gd name="T13" fmla="*/ 3 h 27"/>
                    <a:gd name="T14" fmla="*/ 19 w 19"/>
                    <a:gd name="T15" fmla="*/ 14 h 27"/>
                    <a:gd name="T16" fmla="*/ 15 w 19"/>
                    <a:gd name="T17" fmla="*/ 14 h 27"/>
                    <a:gd name="T18" fmla="*/ 12 w 19"/>
                    <a:gd name="T19" fmla="*/ 5 h 27"/>
                    <a:gd name="T20" fmla="*/ 6 w 19"/>
                    <a:gd name="T21" fmla="*/ 3 h 27"/>
                    <a:gd name="T22" fmla="*/ 4 w 19"/>
                    <a:gd name="T23" fmla="*/ 3 h 27"/>
                    <a:gd name="T24" fmla="*/ 4 w 19"/>
                    <a:gd name="T25" fmla="*/ 24 h 27"/>
                    <a:gd name="T26" fmla="*/ 6 w 19"/>
                    <a:gd name="T27" fmla="*/ 24 h 27"/>
                    <a:gd name="T28" fmla="*/ 12 w 19"/>
                    <a:gd name="T29" fmla="*/ 22 h 27"/>
                    <a:gd name="T30" fmla="*/ 15 w 19"/>
                    <a:gd name="T31"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7">
                      <a:moveTo>
                        <a:pt x="19" y="14"/>
                      </a:moveTo>
                      <a:cubicBezTo>
                        <a:pt x="19" y="19"/>
                        <a:pt x="18" y="22"/>
                        <a:pt x="15" y="24"/>
                      </a:cubicBezTo>
                      <a:cubicBezTo>
                        <a:pt x="13" y="26"/>
                        <a:pt x="10" y="27"/>
                        <a:pt x="6" y="27"/>
                      </a:cubicBezTo>
                      <a:cubicBezTo>
                        <a:pt x="0" y="27"/>
                        <a:pt x="0" y="27"/>
                        <a:pt x="0" y="27"/>
                      </a:cubicBezTo>
                      <a:cubicBezTo>
                        <a:pt x="0" y="0"/>
                        <a:pt x="0" y="0"/>
                        <a:pt x="0" y="0"/>
                      </a:cubicBezTo>
                      <a:cubicBezTo>
                        <a:pt x="6" y="0"/>
                        <a:pt x="6" y="0"/>
                        <a:pt x="6" y="0"/>
                      </a:cubicBezTo>
                      <a:cubicBezTo>
                        <a:pt x="10" y="0"/>
                        <a:pt x="14" y="1"/>
                        <a:pt x="16" y="3"/>
                      </a:cubicBezTo>
                      <a:cubicBezTo>
                        <a:pt x="18" y="5"/>
                        <a:pt x="19" y="9"/>
                        <a:pt x="19" y="14"/>
                      </a:cubicBezTo>
                      <a:close/>
                      <a:moveTo>
                        <a:pt x="15" y="14"/>
                      </a:moveTo>
                      <a:cubicBezTo>
                        <a:pt x="15" y="10"/>
                        <a:pt x="14" y="7"/>
                        <a:pt x="12" y="5"/>
                      </a:cubicBezTo>
                      <a:cubicBezTo>
                        <a:pt x="11" y="4"/>
                        <a:pt x="9" y="3"/>
                        <a:pt x="6" y="3"/>
                      </a:cubicBezTo>
                      <a:cubicBezTo>
                        <a:pt x="4" y="3"/>
                        <a:pt x="4" y="3"/>
                        <a:pt x="4" y="3"/>
                      </a:cubicBezTo>
                      <a:cubicBezTo>
                        <a:pt x="4" y="24"/>
                        <a:pt x="4" y="24"/>
                        <a:pt x="4" y="24"/>
                      </a:cubicBezTo>
                      <a:cubicBezTo>
                        <a:pt x="6" y="24"/>
                        <a:pt x="6" y="24"/>
                        <a:pt x="6" y="24"/>
                      </a:cubicBezTo>
                      <a:cubicBezTo>
                        <a:pt x="9" y="24"/>
                        <a:pt x="11" y="23"/>
                        <a:pt x="12" y="22"/>
                      </a:cubicBezTo>
                      <a:cubicBezTo>
                        <a:pt x="14" y="20"/>
                        <a:pt x="15" y="18"/>
                        <a:pt x="1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8" name="ïṣḻíḓê">
                  <a:extLst>
                    <a:ext uri="{FF2B5EF4-FFF2-40B4-BE49-F238E27FC236}">
                      <a16:creationId xmlns:a16="http://schemas.microsoft.com/office/drawing/2014/main" id="{540EB085-C9AB-4A2B-A4BA-08E3FE82AC2A}"/>
                    </a:ext>
                  </a:extLst>
                </p:cNvPr>
                <p:cNvSpPr/>
                <p:nvPr/>
              </p:nvSpPr>
              <p:spPr bwMode="auto">
                <a:xfrm>
                  <a:off x="6157913" y="3683001"/>
                  <a:ext cx="66675" cy="92075"/>
                </a:xfrm>
                <a:custGeom>
                  <a:avLst/>
                  <a:gdLst>
                    <a:gd name="T0" fmla="*/ 20 w 20"/>
                    <a:gd name="T1" fmla="*/ 13 h 28"/>
                    <a:gd name="T2" fmla="*/ 17 w 20"/>
                    <a:gd name="T3" fmla="*/ 24 h 28"/>
                    <a:gd name="T4" fmla="*/ 10 w 20"/>
                    <a:gd name="T5" fmla="*/ 28 h 28"/>
                    <a:gd name="T6" fmla="*/ 2 w 20"/>
                    <a:gd name="T7" fmla="*/ 24 h 28"/>
                    <a:gd name="T8" fmla="*/ 0 w 20"/>
                    <a:gd name="T9" fmla="*/ 13 h 28"/>
                    <a:gd name="T10" fmla="*/ 2 w 20"/>
                    <a:gd name="T11" fmla="*/ 3 h 28"/>
                    <a:gd name="T12" fmla="*/ 10 w 20"/>
                    <a:gd name="T13" fmla="*/ 0 h 28"/>
                    <a:gd name="T14" fmla="*/ 17 w 20"/>
                    <a:gd name="T15" fmla="*/ 3 h 28"/>
                    <a:gd name="T16" fmla="*/ 20 w 20"/>
                    <a:gd name="T17" fmla="*/ 13 h 28"/>
                    <a:gd name="T18" fmla="*/ 15 w 20"/>
                    <a:gd name="T19" fmla="*/ 13 h 28"/>
                    <a:gd name="T20" fmla="*/ 14 w 20"/>
                    <a:gd name="T21" fmla="*/ 5 h 28"/>
                    <a:gd name="T22" fmla="*/ 10 w 20"/>
                    <a:gd name="T23" fmla="*/ 3 h 28"/>
                    <a:gd name="T24" fmla="*/ 6 w 20"/>
                    <a:gd name="T25" fmla="*/ 5 h 28"/>
                    <a:gd name="T26" fmla="*/ 4 w 20"/>
                    <a:gd name="T27" fmla="*/ 13 h 28"/>
                    <a:gd name="T28" fmla="*/ 6 w 20"/>
                    <a:gd name="T29" fmla="*/ 22 h 28"/>
                    <a:gd name="T30" fmla="*/ 10 w 20"/>
                    <a:gd name="T31" fmla="*/ 24 h 28"/>
                    <a:gd name="T32" fmla="*/ 14 w 20"/>
                    <a:gd name="T33" fmla="*/ 22 h 28"/>
                    <a:gd name="T34" fmla="*/ 15 w 20"/>
                    <a:gd name="T35"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20" y="13"/>
                      </a:moveTo>
                      <a:cubicBezTo>
                        <a:pt x="20" y="18"/>
                        <a:pt x="19" y="22"/>
                        <a:pt x="17" y="24"/>
                      </a:cubicBezTo>
                      <a:cubicBezTo>
                        <a:pt x="15" y="26"/>
                        <a:pt x="13" y="28"/>
                        <a:pt x="10" y="28"/>
                      </a:cubicBezTo>
                      <a:cubicBezTo>
                        <a:pt x="7" y="28"/>
                        <a:pt x="4" y="26"/>
                        <a:pt x="2" y="24"/>
                      </a:cubicBezTo>
                      <a:cubicBezTo>
                        <a:pt x="1" y="22"/>
                        <a:pt x="0" y="18"/>
                        <a:pt x="0" y="13"/>
                      </a:cubicBezTo>
                      <a:cubicBezTo>
                        <a:pt x="0" y="8"/>
                        <a:pt x="1" y="5"/>
                        <a:pt x="2" y="3"/>
                      </a:cubicBezTo>
                      <a:cubicBezTo>
                        <a:pt x="4" y="1"/>
                        <a:pt x="7" y="0"/>
                        <a:pt x="10" y="0"/>
                      </a:cubicBezTo>
                      <a:cubicBezTo>
                        <a:pt x="13" y="0"/>
                        <a:pt x="15" y="1"/>
                        <a:pt x="17" y="3"/>
                      </a:cubicBezTo>
                      <a:cubicBezTo>
                        <a:pt x="19" y="5"/>
                        <a:pt x="20" y="8"/>
                        <a:pt x="20" y="13"/>
                      </a:cubicBezTo>
                      <a:close/>
                      <a:moveTo>
                        <a:pt x="15" y="13"/>
                      </a:moveTo>
                      <a:cubicBezTo>
                        <a:pt x="15" y="9"/>
                        <a:pt x="15" y="6"/>
                        <a:pt x="14" y="5"/>
                      </a:cubicBezTo>
                      <a:cubicBezTo>
                        <a:pt x="13" y="3"/>
                        <a:pt x="11" y="3"/>
                        <a:pt x="10" y="3"/>
                      </a:cubicBezTo>
                      <a:cubicBezTo>
                        <a:pt x="8" y="3"/>
                        <a:pt x="7" y="3"/>
                        <a:pt x="6" y="5"/>
                      </a:cubicBezTo>
                      <a:cubicBezTo>
                        <a:pt x="5" y="6"/>
                        <a:pt x="4" y="9"/>
                        <a:pt x="4" y="13"/>
                      </a:cubicBezTo>
                      <a:cubicBezTo>
                        <a:pt x="4" y="18"/>
                        <a:pt x="5" y="21"/>
                        <a:pt x="6" y="22"/>
                      </a:cubicBezTo>
                      <a:cubicBezTo>
                        <a:pt x="7" y="24"/>
                        <a:pt x="8" y="24"/>
                        <a:pt x="10" y="24"/>
                      </a:cubicBezTo>
                      <a:cubicBezTo>
                        <a:pt x="11" y="24"/>
                        <a:pt x="13" y="24"/>
                        <a:pt x="14" y="22"/>
                      </a:cubicBezTo>
                      <a:cubicBezTo>
                        <a:pt x="15" y="21"/>
                        <a:pt x="15" y="18"/>
                        <a:pt x="1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9" name="íṩlîḋé">
                  <a:extLst>
                    <a:ext uri="{FF2B5EF4-FFF2-40B4-BE49-F238E27FC236}">
                      <a16:creationId xmlns:a16="http://schemas.microsoft.com/office/drawing/2014/main" id="{FCE79329-08BE-45F2-BCC8-8471196C7DAC}"/>
                    </a:ext>
                  </a:extLst>
                </p:cNvPr>
                <p:cNvSpPr/>
                <p:nvPr/>
              </p:nvSpPr>
              <p:spPr bwMode="auto">
                <a:xfrm>
                  <a:off x="6251575" y="3683001"/>
                  <a:ext cx="58738" cy="88900"/>
                </a:xfrm>
                <a:custGeom>
                  <a:avLst/>
                  <a:gdLst>
                    <a:gd name="T0" fmla="*/ 37 w 37"/>
                    <a:gd name="T1" fmla="*/ 56 h 56"/>
                    <a:gd name="T2" fmla="*/ 29 w 37"/>
                    <a:gd name="T3" fmla="*/ 56 h 56"/>
                    <a:gd name="T4" fmla="*/ 8 w 37"/>
                    <a:gd name="T5" fmla="*/ 14 h 56"/>
                    <a:gd name="T6" fmla="*/ 8 w 37"/>
                    <a:gd name="T7" fmla="*/ 14 h 56"/>
                    <a:gd name="T8" fmla="*/ 8 w 37"/>
                    <a:gd name="T9" fmla="*/ 56 h 56"/>
                    <a:gd name="T10" fmla="*/ 0 w 37"/>
                    <a:gd name="T11" fmla="*/ 56 h 56"/>
                    <a:gd name="T12" fmla="*/ 0 w 37"/>
                    <a:gd name="T13" fmla="*/ 0 h 56"/>
                    <a:gd name="T14" fmla="*/ 8 w 37"/>
                    <a:gd name="T15" fmla="*/ 0 h 56"/>
                    <a:gd name="T16" fmla="*/ 29 w 37"/>
                    <a:gd name="T17" fmla="*/ 42 h 56"/>
                    <a:gd name="T18" fmla="*/ 29 w 37"/>
                    <a:gd name="T19" fmla="*/ 42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8" y="14"/>
                      </a:lnTo>
                      <a:lnTo>
                        <a:pt x="8" y="14"/>
                      </a:lnTo>
                      <a:lnTo>
                        <a:pt x="8" y="56"/>
                      </a:lnTo>
                      <a:lnTo>
                        <a:pt x="0" y="56"/>
                      </a:lnTo>
                      <a:lnTo>
                        <a:pt x="0" y="0"/>
                      </a:lnTo>
                      <a:lnTo>
                        <a:pt x="8" y="0"/>
                      </a:lnTo>
                      <a:lnTo>
                        <a:pt x="29" y="42"/>
                      </a:lnTo>
                      <a:lnTo>
                        <a:pt x="29" y="42"/>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0" name="iṡļîďè">
                  <a:extLst>
                    <a:ext uri="{FF2B5EF4-FFF2-40B4-BE49-F238E27FC236}">
                      <a16:creationId xmlns:a16="http://schemas.microsoft.com/office/drawing/2014/main" id="{7B2FF586-CAE2-4D80-97AC-D920AC571909}"/>
                    </a:ext>
                  </a:extLst>
                </p:cNvPr>
                <p:cNvSpPr/>
                <p:nvPr/>
              </p:nvSpPr>
              <p:spPr bwMode="auto">
                <a:xfrm>
                  <a:off x="6340475" y="3683001"/>
                  <a:ext cx="63500" cy="92075"/>
                </a:xfrm>
                <a:custGeom>
                  <a:avLst/>
                  <a:gdLst>
                    <a:gd name="T0" fmla="*/ 19 w 19"/>
                    <a:gd name="T1" fmla="*/ 28 h 28"/>
                    <a:gd name="T2" fmla="*/ 16 w 19"/>
                    <a:gd name="T3" fmla="*/ 28 h 28"/>
                    <a:gd name="T4" fmla="*/ 15 w 19"/>
                    <a:gd name="T5" fmla="*/ 25 h 28"/>
                    <a:gd name="T6" fmla="*/ 13 w 19"/>
                    <a:gd name="T7" fmla="*/ 27 h 28"/>
                    <a:gd name="T8" fmla="*/ 10 w 19"/>
                    <a:gd name="T9" fmla="*/ 28 h 28"/>
                    <a:gd name="T10" fmla="*/ 3 w 19"/>
                    <a:gd name="T11" fmla="*/ 24 h 28"/>
                    <a:gd name="T12" fmla="*/ 0 w 19"/>
                    <a:gd name="T13" fmla="*/ 14 h 28"/>
                    <a:gd name="T14" fmla="*/ 3 w 19"/>
                    <a:gd name="T15" fmla="*/ 3 h 28"/>
                    <a:gd name="T16" fmla="*/ 10 w 19"/>
                    <a:gd name="T17" fmla="*/ 0 h 28"/>
                    <a:gd name="T18" fmla="*/ 16 w 19"/>
                    <a:gd name="T19" fmla="*/ 2 h 28"/>
                    <a:gd name="T20" fmla="*/ 19 w 19"/>
                    <a:gd name="T21" fmla="*/ 9 h 28"/>
                    <a:gd name="T22" fmla="*/ 15 w 19"/>
                    <a:gd name="T23" fmla="*/ 9 h 28"/>
                    <a:gd name="T24" fmla="*/ 13 w 19"/>
                    <a:gd name="T25" fmla="*/ 4 h 28"/>
                    <a:gd name="T26" fmla="*/ 10 w 19"/>
                    <a:gd name="T27" fmla="*/ 3 h 28"/>
                    <a:gd name="T28" fmla="*/ 6 w 19"/>
                    <a:gd name="T29" fmla="*/ 5 h 28"/>
                    <a:gd name="T30" fmla="*/ 4 w 19"/>
                    <a:gd name="T31" fmla="*/ 14 h 28"/>
                    <a:gd name="T32" fmla="*/ 6 w 19"/>
                    <a:gd name="T33" fmla="*/ 22 h 28"/>
                    <a:gd name="T34" fmla="*/ 10 w 19"/>
                    <a:gd name="T35" fmla="*/ 24 h 28"/>
                    <a:gd name="T36" fmla="*/ 14 w 19"/>
                    <a:gd name="T37" fmla="*/ 23 h 28"/>
                    <a:gd name="T38" fmla="*/ 15 w 19"/>
                    <a:gd name="T39" fmla="*/ 18 h 28"/>
                    <a:gd name="T40" fmla="*/ 15 w 19"/>
                    <a:gd name="T41" fmla="*/ 17 h 28"/>
                    <a:gd name="T42" fmla="*/ 10 w 19"/>
                    <a:gd name="T43" fmla="*/ 17 h 28"/>
                    <a:gd name="T44" fmla="*/ 10 w 19"/>
                    <a:gd name="T45" fmla="*/ 13 h 28"/>
                    <a:gd name="T46" fmla="*/ 19 w 19"/>
                    <a:gd name="T47" fmla="*/ 13 h 28"/>
                    <a:gd name="T48" fmla="*/ 19 w 19"/>
                    <a:gd name="T4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8">
                      <a:moveTo>
                        <a:pt x="19" y="28"/>
                      </a:moveTo>
                      <a:cubicBezTo>
                        <a:pt x="16" y="28"/>
                        <a:pt x="16" y="28"/>
                        <a:pt x="16" y="28"/>
                      </a:cubicBezTo>
                      <a:cubicBezTo>
                        <a:pt x="15" y="25"/>
                        <a:pt x="15" y="25"/>
                        <a:pt x="15" y="25"/>
                      </a:cubicBezTo>
                      <a:cubicBezTo>
                        <a:pt x="15" y="26"/>
                        <a:pt x="14" y="26"/>
                        <a:pt x="13" y="27"/>
                      </a:cubicBezTo>
                      <a:cubicBezTo>
                        <a:pt x="12" y="27"/>
                        <a:pt x="11" y="28"/>
                        <a:pt x="10" y="28"/>
                      </a:cubicBezTo>
                      <a:cubicBezTo>
                        <a:pt x="7" y="28"/>
                        <a:pt x="5" y="26"/>
                        <a:pt x="3" y="24"/>
                      </a:cubicBezTo>
                      <a:cubicBezTo>
                        <a:pt x="1" y="22"/>
                        <a:pt x="0" y="19"/>
                        <a:pt x="0" y="14"/>
                      </a:cubicBezTo>
                      <a:cubicBezTo>
                        <a:pt x="0" y="9"/>
                        <a:pt x="1" y="6"/>
                        <a:pt x="3" y="3"/>
                      </a:cubicBezTo>
                      <a:cubicBezTo>
                        <a:pt x="4" y="1"/>
                        <a:pt x="7" y="0"/>
                        <a:pt x="10" y="0"/>
                      </a:cubicBezTo>
                      <a:cubicBezTo>
                        <a:pt x="13" y="0"/>
                        <a:pt x="15" y="1"/>
                        <a:pt x="16" y="2"/>
                      </a:cubicBezTo>
                      <a:cubicBezTo>
                        <a:pt x="18" y="4"/>
                        <a:pt x="19" y="6"/>
                        <a:pt x="19" y="9"/>
                      </a:cubicBezTo>
                      <a:cubicBezTo>
                        <a:pt x="15" y="9"/>
                        <a:pt x="15" y="9"/>
                        <a:pt x="15" y="9"/>
                      </a:cubicBezTo>
                      <a:cubicBezTo>
                        <a:pt x="15" y="7"/>
                        <a:pt x="14" y="5"/>
                        <a:pt x="13" y="4"/>
                      </a:cubicBezTo>
                      <a:cubicBezTo>
                        <a:pt x="13" y="3"/>
                        <a:pt x="11" y="3"/>
                        <a:pt x="10" y="3"/>
                      </a:cubicBezTo>
                      <a:cubicBezTo>
                        <a:pt x="8" y="3"/>
                        <a:pt x="7" y="4"/>
                        <a:pt x="6" y="5"/>
                      </a:cubicBezTo>
                      <a:cubicBezTo>
                        <a:pt x="5" y="7"/>
                        <a:pt x="4" y="10"/>
                        <a:pt x="4" y="14"/>
                      </a:cubicBezTo>
                      <a:cubicBezTo>
                        <a:pt x="4" y="18"/>
                        <a:pt x="5" y="21"/>
                        <a:pt x="6" y="22"/>
                      </a:cubicBezTo>
                      <a:cubicBezTo>
                        <a:pt x="7" y="24"/>
                        <a:pt x="9" y="24"/>
                        <a:pt x="10" y="24"/>
                      </a:cubicBezTo>
                      <a:cubicBezTo>
                        <a:pt x="12" y="24"/>
                        <a:pt x="13" y="24"/>
                        <a:pt x="14" y="23"/>
                      </a:cubicBezTo>
                      <a:cubicBezTo>
                        <a:pt x="15" y="22"/>
                        <a:pt x="15" y="20"/>
                        <a:pt x="15" y="18"/>
                      </a:cubicBezTo>
                      <a:cubicBezTo>
                        <a:pt x="15" y="17"/>
                        <a:pt x="15" y="17"/>
                        <a:pt x="15" y="17"/>
                      </a:cubicBezTo>
                      <a:cubicBezTo>
                        <a:pt x="10" y="17"/>
                        <a:pt x="10" y="17"/>
                        <a:pt x="10" y="17"/>
                      </a:cubicBezTo>
                      <a:cubicBezTo>
                        <a:pt x="10" y="13"/>
                        <a:pt x="10" y="13"/>
                        <a:pt x="10" y="13"/>
                      </a:cubicBezTo>
                      <a:cubicBezTo>
                        <a:pt x="19" y="13"/>
                        <a:pt x="19" y="13"/>
                        <a:pt x="19" y="13"/>
                      </a:cubicBezTo>
                      <a:lnTo>
                        <a:pt x="1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1" name="ïṧľidé">
                  <a:extLst>
                    <a:ext uri="{FF2B5EF4-FFF2-40B4-BE49-F238E27FC236}">
                      <a16:creationId xmlns:a16="http://schemas.microsoft.com/office/drawing/2014/main" id="{0C675872-6B48-41DA-BAE9-BCA3AA3ADA6E}"/>
                    </a:ext>
                  </a:extLst>
                </p:cNvPr>
                <p:cNvSpPr/>
                <p:nvPr/>
              </p:nvSpPr>
              <p:spPr bwMode="auto">
                <a:xfrm>
                  <a:off x="6492875" y="3683001"/>
                  <a:ext cx="58738" cy="92075"/>
                </a:xfrm>
                <a:custGeom>
                  <a:avLst/>
                  <a:gdLst>
                    <a:gd name="T0" fmla="*/ 18 w 18"/>
                    <a:gd name="T1" fmla="*/ 19 h 28"/>
                    <a:gd name="T2" fmla="*/ 16 w 18"/>
                    <a:gd name="T3" fmla="*/ 25 h 28"/>
                    <a:gd name="T4" fmla="*/ 9 w 18"/>
                    <a:gd name="T5" fmla="*/ 28 h 28"/>
                    <a:gd name="T6" fmla="*/ 2 w 18"/>
                    <a:gd name="T7" fmla="*/ 25 h 28"/>
                    <a:gd name="T8" fmla="*/ 0 w 18"/>
                    <a:gd name="T9" fmla="*/ 19 h 28"/>
                    <a:gd name="T10" fmla="*/ 0 w 18"/>
                    <a:gd name="T11" fmla="*/ 0 h 28"/>
                    <a:gd name="T12" fmla="*/ 4 w 18"/>
                    <a:gd name="T13" fmla="*/ 0 h 28"/>
                    <a:gd name="T14" fmla="*/ 4 w 18"/>
                    <a:gd name="T15" fmla="*/ 19 h 28"/>
                    <a:gd name="T16" fmla="*/ 5 w 18"/>
                    <a:gd name="T17" fmla="*/ 23 h 28"/>
                    <a:gd name="T18" fmla="*/ 9 w 18"/>
                    <a:gd name="T19" fmla="*/ 24 h 28"/>
                    <a:gd name="T20" fmla="*/ 13 w 18"/>
                    <a:gd name="T21" fmla="*/ 23 h 28"/>
                    <a:gd name="T22" fmla="*/ 14 w 18"/>
                    <a:gd name="T23" fmla="*/ 19 h 28"/>
                    <a:gd name="T24" fmla="*/ 14 w 18"/>
                    <a:gd name="T25" fmla="*/ 0 h 28"/>
                    <a:gd name="T26" fmla="*/ 18 w 18"/>
                    <a:gd name="T27" fmla="*/ 0 h 28"/>
                    <a:gd name="T28" fmla="*/ 18 w 18"/>
                    <a:gd name="T2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8">
                      <a:moveTo>
                        <a:pt x="18" y="19"/>
                      </a:moveTo>
                      <a:cubicBezTo>
                        <a:pt x="18" y="22"/>
                        <a:pt x="18" y="24"/>
                        <a:pt x="16" y="25"/>
                      </a:cubicBezTo>
                      <a:cubicBezTo>
                        <a:pt x="15" y="27"/>
                        <a:pt x="12" y="28"/>
                        <a:pt x="9" y="28"/>
                      </a:cubicBezTo>
                      <a:cubicBezTo>
                        <a:pt x="6" y="28"/>
                        <a:pt x="4" y="27"/>
                        <a:pt x="2" y="25"/>
                      </a:cubicBezTo>
                      <a:cubicBezTo>
                        <a:pt x="1" y="24"/>
                        <a:pt x="0" y="22"/>
                        <a:pt x="0" y="19"/>
                      </a:cubicBezTo>
                      <a:cubicBezTo>
                        <a:pt x="0" y="0"/>
                        <a:pt x="0" y="0"/>
                        <a:pt x="0" y="0"/>
                      </a:cubicBezTo>
                      <a:cubicBezTo>
                        <a:pt x="4" y="0"/>
                        <a:pt x="4" y="0"/>
                        <a:pt x="4" y="0"/>
                      </a:cubicBezTo>
                      <a:cubicBezTo>
                        <a:pt x="4" y="19"/>
                        <a:pt x="4" y="19"/>
                        <a:pt x="4" y="19"/>
                      </a:cubicBezTo>
                      <a:cubicBezTo>
                        <a:pt x="4" y="21"/>
                        <a:pt x="5" y="22"/>
                        <a:pt x="5" y="23"/>
                      </a:cubicBezTo>
                      <a:cubicBezTo>
                        <a:pt x="6" y="24"/>
                        <a:pt x="8" y="24"/>
                        <a:pt x="9" y="24"/>
                      </a:cubicBezTo>
                      <a:cubicBezTo>
                        <a:pt x="11" y="24"/>
                        <a:pt x="12" y="24"/>
                        <a:pt x="13" y="23"/>
                      </a:cubicBezTo>
                      <a:cubicBezTo>
                        <a:pt x="14" y="22"/>
                        <a:pt x="14" y="21"/>
                        <a:pt x="14" y="19"/>
                      </a:cubicBezTo>
                      <a:cubicBezTo>
                        <a:pt x="14" y="0"/>
                        <a:pt x="14" y="0"/>
                        <a:pt x="14" y="0"/>
                      </a:cubicBezTo>
                      <a:cubicBezTo>
                        <a:pt x="18" y="0"/>
                        <a:pt x="18" y="0"/>
                        <a:pt x="18" y="0"/>
                      </a:cubicBezTo>
                      <a:lnTo>
                        <a:pt x="18"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2" name="išļïḑê">
                  <a:extLst>
                    <a:ext uri="{FF2B5EF4-FFF2-40B4-BE49-F238E27FC236}">
                      <a16:creationId xmlns:a16="http://schemas.microsoft.com/office/drawing/2014/main" id="{F3B144C0-6861-441D-8E69-FE332CF6A616}"/>
                    </a:ext>
                  </a:extLst>
                </p:cNvPr>
                <p:cNvSpPr/>
                <p:nvPr/>
              </p:nvSpPr>
              <p:spPr bwMode="auto">
                <a:xfrm>
                  <a:off x="6581775" y="3683001"/>
                  <a:ext cx="63500" cy="88900"/>
                </a:xfrm>
                <a:custGeom>
                  <a:avLst/>
                  <a:gdLst>
                    <a:gd name="T0" fmla="*/ 40 w 40"/>
                    <a:gd name="T1" fmla="*/ 56 h 56"/>
                    <a:gd name="T2" fmla="*/ 29 w 40"/>
                    <a:gd name="T3" fmla="*/ 56 h 56"/>
                    <a:gd name="T4" fmla="*/ 8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29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8" y="14"/>
                      </a:lnTo>
                      <a:lnTo>
                        <a:pt x="8" y="14"/>
                      </a:lnTo>
                      <a:lnTo>
                        <a:pt x="8" y="56"/>
                      </a:lnTo>
                      <a:lnTo>
                        <a:pt x="0" y="56"/>
                      </a:lnTo>
                      <a:lnTo>
                        <a:pt x="0" y="0"/>
                      </a:lnTo>
                      <a:lnTo>
                        <a:pt x="10" y="0"/>
                      </a:lnTo>
                      <a:lnTo>
                        <a:pt x="29"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3" name="iṥḻídé">
                  <a:extLst>
                    <a:ext uri="{FF2B5EF4-FFF2-40B4-BE49-F238E27FC236}">
                      <a16:creationId xmlns:a16="http://schemas.microsoft.com/office/drawing/2014/main" id="{7BD00FC0-94A1-48DE-83AA-8BF77628A88D}"/>
                    </a:ext>
                  </a:extLst>
                </p:cNvPr>
                <p:cNvSpPr/>
                <p:nvPr/>
              </p:nvSpPr>
              <p:spPr bwMode="auto">
                <a:xfrm>
                  <a:off x="6697663"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4" name="íṡḻidê">
                  <a:extLst>
                    <a:ext uri="{FF2B5EF4-FFF2-40B4-BE49-F238E27FC236}">
                      <a16:creationId xmlns:a16="http://schemas.microsoft.com/office/drawing/2014/main" id="{E2577830-BC1A-4EAD-A8AD-625BC21C2A7A}"/>
                    </a:ext>
                  </a:extLst>
                </p:cNvPr>
                <p:cNvSpPr/>
                <p:nvPr/>
              </p:nvSpPr>
              <p:spPr bwMode="auto">
                <a:xfrm>
                  <a:off x="6759575" y="3683001"/>
                  <a:ext cx="69850" cy="92075"/>
                </a:xfrm>
                <a:custGeom>
                  <a:avLst/>
                  <a:gdLst>
                    <a:gd name="T0" fmla="*/ 44 w 44"/>
                    <a:gd name="T1" fmla="*/ 0 h 58"/>
                    <a:gd name="T2" fmla="*/ 25 w 44"/>
                    <a:gd name="T3" fmla="*/ 58 h 58"/>
                    <a:gd name="T4" fmla="*/ 19 w 44"/>
                    <a:gd name="T5" fmla="*/ 58 h 58"/>
                    <a:gd name="T6" fmla="*/ 0 w 44"/>
                    <a:gd name="T7" fmla="*/ 0 h 58"/>
                    <a:gd name="T8" fmla="*/ 9 w 44"/>
                    <a:gd name="T9" fmla="*/ 0 h 58"/>
                    <a:gd name="T10" fmla="*/ 21 w 44"/>
                    <a:gd name="T11" fmla="*/ 44 h 58"/>
                    <a:gd name="T12" fmla="*/ 21 w 44"/>
                    <a:gd name="T13" fmla="*/ 44 h 58"/>
                    <a:gd name="T14" fmla="*/ 36 w 44"/>
                    <a:gd name="T15" fmla="*/ 0 h 58"/>
                    <a:gd name="T16" fmla="*/ 44 w 44"/>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58">
                      <a:moveTo>
                        <a:pt x="44" y="0"/>
                      </a:moveTo>
                      <a:lnTo>
                        <a:pt x="25" y="58"/>
                      </a:lnTo>
                      <a:lnTo>
                        <a:pt x="19" y="58"/>
                      </a:lnTo>
                      <a:lnTo>
                        <a:pt x="0" y="0"/>
                      </a:lnTo>
                      <a:lnTo>
                        <a:pt x="9" y="0"/>
                      </a:lnTo>
                      <a:lnTo>
                        <a:pt x="21" y="44"/>
                      </a:lnTo>
                      <a:lnTo>
                        <a:pt x="21" y="44"/>
                      </a:lnTo>
                      <a:lnTo>
                        <a:pt x="36"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5" name="îṧlíḍé">
                  <a:extLst>
                    <a:ext uri="{FF2B5EF4-FFF2-40B4-BE49-F238E27FC236}">
                      <a16:creationId xmlns:a16="http://schemas.microsoft.com/office/drawing/2014/main" id="{B5DD9C2D-BB7E-4E5E-96F5-8FD92DB2A7D3}"/>
                    </a:ext>
                  </a:extLst>
                </p:cNvPr>
                <p:cNvSpPr/>
                <p:nvPr/>
              </p:nvSpPr>
              <p:spPr bwMode="auto">
                <a:xfrm>
                  <a:off x="6856413" y="3683001"/>
                  <a:ext cx="58738" cy="88900"/>
                </a:xfrm>
                <a:custGeom>
                  <a:avLst/>
                  <a:gdLst>
                    <a:gd name="T0" fmla="*/ 37 w 37"/>
                    <a:gd name="T1" fmla="*/ 56 h 56"/>
                    <a:gd name="T2" fmla="*/ 0 w 37"/>
                    <a:gd name="T3" fmla="*/ 56 h 56"/>
                    <a:gd name="T4" fmla="*/ 0 w 37"/>
                    <a:gd name="T5" fmla="*/ 0 h 56"/>
                    <a:gd name="T6" fmla="*/ 35 w 37"/>
                    <a:gd name="T7" fmla="*/ 0 h 56"/>
                    <a:gd name="T8" fmla="*/ 35 w 37"/>
                    <a:gd name="T9" fmla="*/ 6 h 56"/>
                    <a:gd name="T10" fmla="*/ 8 w 37"/>
                    <a:gd name="T11" fmla="*/ 6 h 56"/>
                    <a:gd name="T12" fmla="*/ 8 w 37"/>
                    <a:gd name="T13" fmla="*/ 23 h 56"/>
                    <a:gd name="T14" fmla="*/ 33 w 37"/>
                    <a:gd name="T15" fmla="*/ 23 h 56"/>
                    <a:gd name="T16" fmla="*/ 33 w 37"/>
                    <a:gd name="T17" fmla="*/ 29 h 56"/>
                    <a:gd name="T18" fmla="*/ 8 w 37"/>
                    <a:gd name="T19" fmla="*/ 29 h 56"/>
                    <a:gd name="T20" fmla="*/ 8 w 37"/>
                    <a:gd name="T21" fmla="*/ 50 h 56"/>
                    <a:gd name="T22" fmla="*/ 37 w 37"/>
                    <a:gd name="T23" fmla="*/ 5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0" y="56"/>
                      </a:lnTo>
                      <a:lnTo>
                        <a:pt x="0" y="0"/>
                      </a:lnTo>
                      <a:lnTo>
                        <a:pt x="35" y="0"/>
                      </a:lnTo>
                      <a:lnTo>
                        <a:pt x="35" y="6"/>
                      </a:lnTo>
                      <a:lnTo>
                        <a:pt x="8" y="6"/>
                      </a:lnTo>
                      <a:lnTo>
                        <a:pt x="8" y="23"/>
                      </a:lnTo>
                      <a:lnTo>
                        <a:pt x="33" y="23"/>
                      </a:lnTo>
                      <a:lnTo>
                        <a:pt x="33" y="29"/>
                      </a:lnTo>
                      <a:lnTo>
                        <a:pt x="8" y="29"/>
                      </a:lnTo>
                      <a:lnTo>
                        <a:pt x="8" y="50"/>
                      </a:lnTo>
                      <a:lnTo>
                        <a:pt x="37" y="5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6" name="íSļiḓê">
                  <a:extLst>
                    <a:ext uri="{FF2B5EF4-FFF2-40B4-BE49-F238E27FC236}">
                      <a16:creationId xmlns:a16="http://schemas.microsoft.com/office/drawing/2014/main" id="{79F77014-955C-4816-A10B-C312A67DC495}"/>
                    </a:ext>
                  </a:extLst>
                </p:cNvPr>
                <p:cNvSpPr/>
                <p:nvPr/>
              </p:nvSpPr>
              <p:spPr bwMode="auto">
                <a:xfrm>
                  <a:off x="6945313" y="3683001"/>
                  <a:ext cx="63500" cy="88900"/>
                </a:xfrm>
                <a:custGeom>
                  <a:avLst/>
                  <a:gdLst>
                    <a:gd name="T0" fmla="*/ 19 w 19"/>
                    <a:gd name="T1" fmla="*/ 27 h 27"/>
                    <a:gd name="T2" fmla="*/ 15 w 19"/>
                    <a:gd name="T3" fmla="*/ 27 h 27"/>
                    <a:gd name="T4" fmla="*/ 9 w 19"/>
                    <a:gd name="T5" fmla="*/ 15 h 27"/>
                    <a:gd name="T6" fmla="*/ 4 w 19"/>
                    <a:gd name="T7" fmla="*/ 15 h 27"/>
                    <a:gd name="T8" fmla="*/ 4 w 19"/>
                    <a:gd name="T9" fmla="*/ 27 h 27"/>
                    <a:gd name="T10" fmla="*/ 0 w 19"/>
                    <a:gd name="T11" fmla="*/ 27 h 27"/>
                    <a:gd name="T12" fmla="*/ 0 w 19"/>
                    <a:gd name="T13" fmla="*/ 0 h 27"/>
                    <a:gd name="T14" fmla="*/ 9 w 19"/>
                    <a:gd name="T15" fmla="*/ 0 h 27"/>
                    <a:gd name="T16" fmla="*/ 16 w 19"/>
                    <a:gd name="T17" fmla="*/ 2 h 27"/>
                    <a:gd name="T18" fmla="*/ 19 w 19"/>
                    <a:gd name="T19" fmla="*/ 8 h 27"/>
                    <a:gd name="T20" fmla="*/ 17 w 19"/>
                    <a:gd name="T21" fmla="*/ 13 h 27"/>
                    <a:gd name="T22" fmla="*/ 13 w 19"/>
                    <a:gd name="T23" fmla="*/ 15 h 27"/>
                    <a:gd name="T24" fmla="*/ 19 w 19"/>
                    <a:gd name="T25" fmla="*/ 27 h 27"/>
                    <a:gd name="T26" fmla="*/ 14 w 19"/>
                    <a:gd name="T27" fmla="*/ 8 h 27"/>
                    <a:gd name="T28" fmla="*/ 13 w 19"/>
                    <a:gd name="T29" fmla="*/ 4 h 27"/>
                    <a:gd name="T30" fmla="*/ 8 w 19"/>
                    <a:gd name="T31" fmla="*/ 3 h 27"/>
                    <a:gd name="T32" fmla="*/ 4 w 19"/>
                    <a:gd name="T33" fmla="*/ 3 h 27"/>
                    <a:gd name="T34" fmla="*/ 4 w 19"/>
                    <a:gd name="T35" fmla="*/ 12 h 27"/>
                    <a:gd name="T36" fmla="*/ 9 w 19"/>
                    <a:gd name="T37" fmla="*/ 12 h 27"/>
                    <a:gd name="T38" fmla="*/ 13 w 19"/>
                    <a:gd name="T39" fmla="*/ 11 h 27"/>
                    <a:gd name="T40" fmla="*/ 14 w 19"/>
                    <a:gd name="T41" fmla="*/ 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7">
                      <a:moveTo>
                        <a:pt x="19" y="27"/>
                      </a:moveTo>
                      <a:cubicBezTo>
                        <a:pt x="15" y="27"/>
                        <a:pt x="15" y="27"/>
                        <a:pt x="15" y="27"/>
                      </a:cubicBezTo>
                      <a:cubicBezTo>
                        <a:pt x="9" y="15"/>
                        <a:pt x="9" y="15"/>
                        <a:pt x="9" y="15"/>
                      </a:cubicBezTo>
                      <a:cubicBezTo>
                        <a:pt x="4" y="15"/>
                        <a:pt x="4" y="15"/>
                        <a:pt x="4" y="15"/>
                      </a:cubicBezTo>
                      <a:cubicBezTo>
                        <a:pt x="4" y="27"/>
                        <a:pt x="4" y="27"/>
                        <a:pt x="4" y="27"/>
                      </a:cubicBezTo>
                      <a:cubicBezTo>
                        <a:pt x="0" y="27"/>
                        <a:pt x="0" y="27"/>
                        <a:pt x="0" y="27"/>
                      </a:cubicBezTo>
                      <a:cubicBezTo>
                        <a:pt x="0" y="0"/>
                        <a:pt x="0" y="0"/>
                        <a:pt x="0" y="0"/>
                      </a:cubicBezTo>
                      <a:cubicBezTo>
                        <a:pt x="9" y="0"/>
                        <a:pt x="9" y="0"/>
                        <a:pt x="9" y="0"/>
                      </a:cubicBezTo>
                      <a:cubicBezTo>
                        <a:pt x="12" y="0"/>
                        <a:pt x="14" y="1"/>
                        <a:pt x="16" y="2"/>
                      </a:cubicBezTo>
                      <a:cubicBezTo>
                        <a:pt x="18" y="3"/>
                        <a:pt x="19" y="5"/>
                        <a:pt x="19" y="8"/>
                      </a:cubicBezTo>
                      <a:cubicBezTo>
                        <a:pt x="19" y="10"/>
                        <a:pt x="18" y="12"/>
                        <a:pt x="17" y="13"/>
                      </a:cubicBezTo>
                      <a:cubicBezTo>
                        <a:pt x="16" y="14"/>
                        <a:pt x="14" y="15"/>
                        <a:pt x="13" y="15"/>
                      </a:cubicBezTo>
                      <a:cubicBezTo>
                        <a:pt x="19" y="27"/>
                        <a:pt x="19" y="27"/>
                        <a:pt x="19" y="27"/>
                      </a:cubicBezTo>
                      <a:close/>
                      <a:moveTo>
                        <a:pt x="14" y="8"/>
                      </a:moveTo>
                      <a:cubicBezTo>
                        <a:pt x="14" y="6"/>
                        <a:pt x="14" y="5"/>
                        <a:pt x="13" y="4"/>
                      </a:cubicBezTo>
                      <a:cubicBezTo>
                        <a:pt x="12" y="3"/>
                        <a:pt x="10" y="3"/>
                        <a:pt x="8" y="3"/>
                      </a:cubicBezTo>
                      <a:cubicBezTo>
                        <a:pt x="4" y="3"/>
                        <a:pt x="4" y="3"/>
                        <a:pt x="4" y="3"/>
                      </a:cubicBezTo>
                      <a:cubicBezTo>
                        <a:pt x="4" y="12"/>
                        <a:pt x="4" y="12"/>
                        <a:pt x="4" y="12"/>
                      </a:cubicBezTo>
                      <a:cubicBezTo>
                        <a:pt x="9" y="12"/>
                        <a:pt x="9" y="12"/>
                        <a:pt x="9" y="12"/>
                      </a:cubicBezTo>
                      <a:cubicBezTo>
                        <a:pt x="11" y="12"/>
                        <a:pt x="12" y="12"/>
                        <a:pt x="13" y="11"/>
                      </a:cubicBezTo>
                      <a:cubicBezTo>
                        <a:pt x="14" y="11"/>
                        <a:pt x="14" y="9"/>
                        <a:pt x="1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7" name="iṧļídê">
                  <a:extLst>
                    <a:ext uri="{FF2B5EF4-FFF2-40B4-BE49-F238E27FC236}">
                      <a16:creationId xmlns:a16="http://schemas.microsoft.com/office/drawing/2014/main" id="{EC9E98FF-7098-4DA7-B1CF-95A7D23EF028}"/>
                    </a:ext>
                  </a:extLst>
                </p:cNvPr>
                <p:cNvSpPr/>
                <p:nvPr/>
              </p:nvSpPr>
              <p:spPr bwMode="auto">
                <a:xfrm>
                  <a:off x="7034213" y="3683001"/>
                  <a:ext cx="63500" cy="92075"/>
                </a:xfrm>
                <a:custGeom>
                  <a:avLst/>
                  <a:gdLst>
                    <a:gd name="T0" fmla="*/ 19 w 19"/>
                    <a:gd name="T1" fmla="*/ 20 h 28"/>
                    <a:gd name="T2" fmla="*/ 17 w 19"/>
                    <a:gd name="T3" fmla="*/ 25 h 28"/>
                    <a:gd name="T4" fmla="*/ 10 w 19"/>
                    <a:gd name="T5" fmla="*/ 28 h 28"/>
                    <a:gd name="T6" fmla="*/ 3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10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10 w 19"/>
                    <a:gd name="T35" fmla="*/ 0 h 28"/>
                    <a:gd name="T36" fmla="*/ 16 w 19"/>
                    <a:gd name="T37" fmla="*/ 2 h 28"/>
                    <a:gd name="T38" fmla="*/ 18 w 19"/>
                    <a:gd name="T39" fmla="*/ 7 h 28"/>
                    <a:gd name="T40" fmla="*/ 14 w 19"/>
                    <a:gd name="T41" fmla="*/ 7 h 28"/>
                    <a:gd name="T42" fmla="*/ 13 w 19"/>
                    <a:gd name="T43" fmla="*/ 4 h 28"/>
                    <a:gd name="T44" fmla="*/ 10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7" y="25"/>
                      </a:cubicBezTo>
                      <a:cubicBezTo>
                        <a:pt x="15" y="27"/>
                        <a:pt x="13" y="28"/>
                        <a:pt x="10" y="28"/>
                      </a:cubicBezTo>
                      <a:cubicBezTo>
                        <a:pt x="7" y="28"/>
                        <a:pt x="4" y="27"/>
                        <a:pt x="3"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10" y="24"/>
                      </a:cubicBezTo>
                      <a:cubicBezTo>
                        <a:pt x="11" y="24"/>
                        <a:pt x="13" y="24"/>
                        <a:pt x="14" y="23"/>
                      </a:cubicBezTo>
                      <a:cubicBezTo>
                        <a:pt x="15" y="22"/>
                        <a:pt x="15" y="21"/>
                        <a:pt x="15" y="20"/>
                      </a:cubicBezTo>
                      <a:cubicBezTo>
                        <a:pt x="15" y="19"/>
                        <a:pt x="15"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10" y="0"/>
                      </a:cubicBezTo>
                      <a:cubicBezTo>
                        <a:pt x="13" y="0"/>
                        <a:pt x="15" y="0"/>
                        <a:pt x="16" y="2"/>
                      </a:cubicBezTo>
                      <a:cubicBezTo>
                        <a:pt x="18" y="4"/>
                        <a:pt x="18" y="5"/>
                        <a:pt x="18" y="7"/>
                      </a:cubicBezTo>
                      <a:cubicBezTo>
                        <a:pt x="14" y="7"/>
                        <a:pt x="14" y="7"/>
                        <a:pt x="14" y="7"/>
                      </a:cubicBezTo>
                      <a:cubicBezTo>
                        <a:pt x="14" y="6"/>
                        <a:pt x="14" y="5"/>
                        <a:pt x="13" y="4"/>
                      </a:cubicBezTo>
                      <a:cubicBezTo>
                        <a:pt x="12" y="3"/>
                        <a:pt x="11" y="3"/>
                        <a:pt x="10" y="3"/>
                      </a:cubicBezTo>
                      <a:cubicBezTo>
                        <a:pt x="8" y="3"/>
                        <a:pt x="7" y="3"/>
                        <a:pt x="6" y="4"/>
                      </a:cubicBezTo>
                      <a:cubicBezTo>
                        <a:pt x="5" y="5"/>
                        <a:pt x="5" y="5"/>
                        <a:pt x="5" y="7"/>
                      </a:cubicBezTo>
                      <a:cubicBezTo>
                        <a:pt x="5" y="8"/>
                        <a:pt x="5" y="8"/>
                        <a:pt x="6" y="9"/>
                      </a:cubicBezTo>
                      <a:cubicBezTo>
                        <a:pt x="7" y="10"/>
                        <a:pt x="8" y="11"/>
                        <a:pt x="11" y="12"/>
                      </a:cubicBezTo>
                      <a:cubicBezTo>
                        <a:pt x="14" y="13"/>
                        <a:pt x="16"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8" name="íṩḻíḑé">
                  <a:extLst>
                    <a:ext uri="{FF2B5EF4-FFF2-40B4-BE49-F238E27FC236}">
                      <a16:creationId xmlns:a16="http://schemas.microsoft.com/office/drawing/2014/main" id="{B86F442E-3AB9-4C3B-88A0-D6A8E296A72A}"/>
                    </a:ext>
                  </a:extLst>
                </p:cNvPr>
                <p:cNvSpPr/>
                <p:nvPr/>
              </p:nvSpPr>
              <p:spPr bwMode="auto">
                <a:xfrm>
                  <a:off x="7150100"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9" name="ïṣlïḋè">
                  <a:extLst>
                    <a:ext uri="{FF2B5EF4-FFF2-40B4-BE49-F238E27FC236}">
                      <a16:creationId xmlns:a16="http://schemas.microsoft.com/office/drawing/2014/main" id="{66BD9028-F99E-4C09-A85D-6702D42A9CA0}"/>
                    </a:ext>
                  </a:extLst>
                </p:cNvPr>
                <p:cNvSpPr/>
                <p:nvPr/>
              </p:nvSpPr>
              <p:spPr bwMode="auto">
                <a:xfrm>
                  <a:off x="7216775" y="3683001"/>
                  <a:ext cx="61913" cy="88900"/>
                </a:xfrm>
                <a:custGeom>
                  <a:avLst/>
                  <a:gdLst>
                    <a:gd name="T0" fmla="*/ 39 w 39"/>
                    <a:gd name="T1" fmla="*/ 6 h 56"/>
                    <a:gd name="T2" fmla="*/ 25 w 39"/>
                    <a:gd name="T3" fmla="*/ 6 h 56"/>
                    <a:gd name="T4" fmla="*/ 25 w 39"/>
                    <a:gd name="T5" fmla="*/ 56 h 56"/>
                    <a:gd name="T6" fmla="*/ 14 w 39"/>
                    <a:gd name="T7" fmla="*/ 56 h 56"/>
                    <a:gd name="T8" fmla="*/ 14 w 39"/>
                    <a:gd name="T9" fmla="*/ 6 h 56"/>
                    <a:gd name="T10" fmla="*/ 0 w 39"/>
                    <a:gd name="T11" fmla="*/ 6 h 56"/>
                    <a:gd name="T12" fmla="*/ 0 w 39"/>
                    <a:gd name="T13" fmla="*/ 0 h 56"/>
                    <a:gd name="T14" fmla="*/ 39 w 39"/>
                    <a:gd name="T15" fmla="*/ 0 h 56"/>
                    <a:gd name="T16" fmla="*/ 39 w 39"/>
                    <a:gd name="T17" fmla="*/ 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56">
                      <a:moveTo>
                        <a:pt x="39" y="6"/>
                      </a:moveTo>
                      <a:lnTo>
                        <a:pt x="25" y="6"/>
                      </a:lnTo>
                      <a:lnTo>
                        <a:pt x="25" y="56"/>
                      </a:lnTo>
                      <a:lnTo>
                        <a:pt x="14" y="56"/>
                      </a:lnTo>
                      <a:lnTo>
                        <a:pt x="14" y="6"/>
                      </a:lnTo>
                      <a:lnTo>
                        <a:pt x="0" y="6"/>
                      </a:lnTo>
                      <a:lnTo>
                        <a:pt x="0" y="0"/>
                      </a:lnTo>
                      <a:lnTo>
                        <a:pt x="39" y="0"/>
                      </a:lnTo>
                      <a:lnTo>
                        <a:pt x="39"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0" name="îṣḷîḑe">
                  <a:extLst>
                    <a:ext uri="{FF2B5EF4-FFF2-40B4-BE49-F238E27FC236}">
                      <a16:creationId xmlns:a16="http://schemas.microsoft.com/office/drawing/2014/main" id="{99370AF3-70F9-4D6C-847C-FD108BD62D00}"/>
                    </a:ext>
                  </a:extLst>
                </p:cNvPr>
                <p:cNvSpPr/>
                <p:nvPr/>
              </p:nvSpPr>
              <p:spPr bwMode="auto">
                <a:xfrm>
                  <a:off x="7302500" y="3683001"/>
                  <a:ext cx="69850" cy="88900"/>
                </a:xfrm>
                <a:custGeom>
                  <a:avLst/>
                  <a:gdLst>
                    <a:gd name="T0" fmla="*/ 44 w 44"/>
                    <a:gd name="T1" fmla="*/ 0 h 56"/>
                    <a:gd name="T2" fmla="*/ 27 w 44"/>
                    <a:gd name="T3" fmla="*/ 31 h 56"/>
                    <a:gd name="T4" fmla="*/ 27 w 44"/>
                    <a:gd name="T5" fmla="*/ 56 h 56"/>
                    <a:gd name="T6" fmla="*/ 19 w 44"/>
                    <a:gd name="T7" fmla="*/ 56 h 56"/>
                    <a:gd name="T8" fmla="*/ 19 w 44"/>
                    <a:gd name="T9" fmla="*/ 31 h 56"/>
                    <a:gd name="T10" fmla="*/ 0 w 44"/>
                    <a:gd name="T11" fmla="*/ 0 h 56"/>
                    <a:gd name="T12" fmla="*/ 10 w 44"/>
                    <a:gd name="T13" fmla="*/ 0 h 56"/>
                    <a:gd name="T14" fmla="*/ 23 w 44"/>
                    <a:gd name="T15" fmla="*/ 25 h 56"/>
                    <a:gd name="T16" fmla="*/ 23 w 44"/>
                    <a:gd name="T17" fmla="*/ 25 h 56"/>
                    <a:gd name="T18" fmla="*/ 35 w 44"/>
                    <a:gd name="T19" fmla="*/ 0 h 56"/>
                    <a:gd name="T20" fmla="*/ 44 w 44"/>
                    <a:gd name="T2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56">
                      <a:moveTo>
                        <a:pt x="44" y="0"/>
                      </a:moveTo>
                      <a:lnTo>
                        <a:pt x="27" y="31"/>
                      </a:lnTo>
                      <a:lnTo>
                        <a:pt x="27" y="56"/>
                      </a:lnTo>
                      <a:lnTo>
                        <a:pt x="19" y="56"/>
                      </a:lnTo>
                      <a:lnTo>
                        <a:pt x="19" y="31"/>
                      </a:lnTo>
                      <a:lnTo>
                        <a:pt x="0" y="0"/>
                      </a:lnTo>
                      <a:lnTo>
                        <a:pt x="10" y="0"/>
                      </a:lnTo>
                      <a:lnTo>
                        <a:pt x="23" y="25"/>
                      </a:lnTo>
                      <a:lnTo>
                        <a:pt x="23" y="25"/>
                      </a:lnTo>
                      <a:lnTo>
                        <a:pt x="35"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gr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spTree>
    <p:extLst>
      <p:ext uri="{BB962C8B-B14F-4D97-AF65-F5344CB8AC3E}">
        <p14:creationId xmlns:p14="http://schemas.microsoft.com/office/powerpoint/2010/main" val="2372036391"/>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仅标题">
    <p:spTree>
      <p:nvGrpSpPr>
        <p:cNvPr id="1" name=""/>
        <p:cNvGrpSpPr/>
        <p:nvPr/>
      </p:nvGrpSpPr>
      <p:grpSpPr>
        <a:xfrm>
          <a:off x="0" y="0"/>
          <a:ext cx="0" cy="0"/>
          <a:chOff x="0" y="0"/>
          <a:chExt cx="0" cy="0"/>
        </a:xfrm>
      </p:grpSpPr>
      <p:sp>
        <p:nvSpPr>
          <p:cNvPr id="74" name="椭圆 73">
            <a:extLst>
              <a:ext uri="{FF2B5EF4-FFF2-40B4-BE49-F238E27FC236}">
                <a16:creationId xmlns:a16="http://schemas.microsoft.com/office/drawing/2014/main" id="{3FAB11CC-5A35-4397-8B90-27186172F140}"/>
              </a:ext>
            </a:extLst>
          </p:cNvPr>
          <p:cNvSpPr/>
          <p:nvPr userDrawn="1"/>
        </p:nvSpPr>
        <p:spPr>
          <a:xfrm>
            <a:off x="9058594" y="2808480"/>
            <a:ext cx="1909823" cy="1909823"/>
          </a:xfrm>
          <a:prstGeom prst="ellipse">
            <a:avLst/>
          </a:prstGeom>
          <a:solidFill>
            <a:schemeClr val="accent1">
              <a:lumMod val="60000"/>
              <a:lumOff val="40000"/>
            </a:schemeClr>
          </a:solidFill>
          <a:ln>
            <a:noFill/>
          </a:ln>
          <a:effectLst>
            <a:outerShdw blurRad="101600" dist="1016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20000"/>
              </a:lnSpc>
            </a:pPr>
            <a:r>
              <a:rPr lang="zh-CN" altLang="en-US" dirty="0">
                <a:cs typeface="+mn-ea"/>
                <a:sym typeface="+mn-lt"/>
              </a:rPr>
              <a:t>添加后请将图片「置于底层」</a:t>
            </a:r>
          </a:p>
          <a:p>
            <a:pPr algn="ctr">
              <a:lnSpc>
                <a:spcPct val="120000"/>
              </a:lnSpc>
            </a:pPr>
            <a:endParaRPr lang="zh-CN" altLang="en-US" dirty="0">
              <a:cs typeface="+mn-ea"/>
              <a:sym typeface="+mn-lt"/>
            </a:endParaRPr>
          </a:p>
        </p:txBody>
      </p:sp>
      <p:sp>
        <p:nvSpPr>
          <p:cNvPr id="2" name="图片占位符 1">
            <a:extLst>
              <a:ext uri="{FF2B5EF4-FFF2-40B4-BE49-F238E27FC236}">
                <a16:creationId xmlns:a16="http://schemas.microsoft.com/office/drawing/2014/main" id="{4680B819-9859-4620-8A95-607822C5B434}"/>
              </a:ext>
            </a:extLst>
          </p:cNvPr>
          <p:cNvSpPr>
            <a:spLocks noGrp="1"/>
          </p:cNvSpPr>
          <p:nvPr>
            <p:ph type="pic" sz="quarter" idx="17"/>
          </p:nvPr>
        </p:nvSpPr>
        <p:spPr>
          <a:xfrm>
            <a:off x="9058594" y="2808479"/>
            <a:ext cx="1909823" cy="1909823"/>
          </a:xfrm>
          <a:prstGeom prst="ellipse">
            <a:avLst/>
          </a:prstGeom>
        </p:spPr>
        <p:txBody>
          <a:bodyPr/>
          <a:lstStyle/>
          <a:p>
            <a:endParaRPr lang="zh-CN" altLang="en-US" dirty="0"/>
          </a:p>
        </p:txBody>
      </p:sp>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grpSp>
        <p:nvGrpSpPr>
          <p:cNvPr id="77" name="组合 76">
            <a:extLst>
              <a:ext uri="{FF2B5EF4-FFF2-40B4-BE49-F238E27FC236}">
                <a16:creationId xmlns:a16="http://schemas.microsoft.com/office/drawing/2014/main" id="{4DA87F84-231B-498E-BD97-FBF4640F589A}"/>
              </a:ext>
            </a:extLst>
          </p:cNvPr>
          <p:cNvGrpSpPr/>
          <p:nvPr userDrawn="1"/>
        </p:nvGrpSpPr>
        <p:grpSpPr>
          <a:xfrm>
            <a:off x="10513493" y="276882"/>
            <a:ext cx="1678507" cy="573228"/>
            <a:chOff x="10513493" y="243589"/>
            <a:chExt cx="1678507" cy="573228"/>
          </a:xfrm>
        </p:grpSpPr>
        <p:sp>
          <p:nvSpPr>
            <p:cNvPr id="78" name="任意多边形: 形状 77">
              <a:extLst>
                <a:ext uri="{FF2B5EF4-FFF2-40B4-BE49-F238E27FC236}">
                  <a16:creationId xmlns:a16="http://schemas.microsoft.com/office/drawing/2014/main" id="{234BC7E1-028A-4463-99ED-1994A3ADEC14}"/>
                </a:ext>
              </a:extLst>
            </p:cNvPr>
            <p:cNvSpPr/>
            <p:nvPr userDrawn="1"/>
          </p:nvSpPr>
          <p:spPr>
            <a:xfrm>
              <a:off x="10513493" y="243589"/>
              <a:ext cx="1678507"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grpSp>
          <p:nvGrpSpPr>
            <p:cNvPr id="79" name="ba3e13bc-cc22-40db-8abb-361298693e2c"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34B27AC-03D0-43AE-8217-67427EEA8247}"/>
                </a:ext>
              </a:extLst>
            </p:cNvPr>
            <p:cNvGrpSpPr>
              <a:grpSpLocks noChangeAspect="1"/>
            </p:cNvGrpSpPr>
            <p:nvPr userDrawn="1">
              <p:custDataLst>
                <p:tags r:id="rId1"/>
              </p:custDataLst>
            </p:nvPr>
          </p:nvGrpSpPr>
          <p:grpSpPr>
            <a:xfrm>
              <a:off x="10764993" y="322121"/>
              <a:ext cx="1259367" cy="366473"/>
              <a:chOff x="2866708" y="2481344"/>
              <a:chExt cx="6458593" cy="1879440"/>
            </a:xfrm>
            <a:solidFill>
              <a:schemeClr val="bg1"/>
            </a:solidFill>
          </p:grpSpPr>
          <p:grpSp>
            <p:nvGrpSpPr>
              <p:cNvPr id="80" name="işļïḋé">
                <a:extLst>
                  <a:ext uri="{FF2B5EF4-FFF2-40B4-BE49-F238E27FC236}">
                    <a16:creationId xmlns:a16="http://schemas.microsoft.com/office/drawing/2014/main" id="{34D854C1-0AF3-4854-9869-74AF38BF36B3}"/>
                  </a:ext>
                </a:extLst>
              </p:cNvPr>
              <p:cNvGrpSpPr/>
              <p:nvPr/>
            </p:nvGrpSpPr>
            <p:grpSpPr>
              <a:xfrm>
                <a:off x="2866708" y="2604783"/>
                <a:ext cx="1724148" cy="1756001"/>
                <a:chOff x="4810125" y="3095626"/>
                <a:chExt cx="687388" cy="700088"/>
              </a:xfrm>
              <a:grpFill/>
            </p:grpSpPr>
            <p:sp>
              <p:nvSpPr>
                <p:cNvPr id="109" name="îṥḷïḑe">
                  <a:extLst>
                    <a:ext uri="{FF2B5EF4-FFF2-40B4-BE49-F238E27FC236}">
                      <a16:creationId xmlns:a16="http://schemas.microsoft.com/office/drawing/2014/main" id="{E5799C85-F7B9-4C3F-8640-D1EC9A26DD3F}"/>
                    </a:ext>
                  </a:extLst>
                </p:cNvPr>
                <p:cNvSpPr/>
                <p:nvPr/>
              </p:nvSpPr>
              <p:spPr bwMode="auto">
                <a:xfrm>
                  <a:off x="4810125" y="3095626"/>
                  <a:ext cx="687388" cy="700088"/>
                </a:xfrm>
                <a:custGeom>
                  <a:avLst/>
                  <a:gdLst>
                    <a:gd name="T0" fmla="*/ 104 w 208"/>
                    <a:gd name="T1" fmla="*/ 207 h 210"/>
                    <a:gd name="T2" fmla="*/ 4 w 208"/>
                    <a:gd name="T3" fmla="*/ 105 h 210"/>
                    <a:gd name="T4" fmla="*/ 104 w 208"/>
                    <a:gd name="T5" fmla="*/ 4 h 210"/>
                    <a:gd name="T6" fmla="*/ 204 w 208"/>
                    <a:gd name="T7" fmla="*/ 105 h 210"/>
                    <a:gd name="T8" fmla="*/ 104 w 208"/>
                    <a:gd name="T9" fmla="*/ 207 h 210"/>
                    <a:gd name="T10" fmla="*/ 104 w 208"/>
                    <a:gd name="T11" fmla="*/ 0 h 210"/>
                    <a:gd name="T12" fmla="*/ 0 w 208"/>
                    <a:gd name="T13" fmla="*/ 105 h 210"/>
                    <a:gd name="T14" fmla="*/ 104 w 208"/>
                    <a:gd name="T15" fmla="*/ 210 h 210"/>
                    <a:gd name="T16" fmla="*/ 208 w 208"/>
                    <a:gd name="T17" fmla="*/ 105 h 210"/>
                    <a:gd name="T18" fmla="*/ 104 w 208"/>
                    <a:gd name="T1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10">
                      <a:moveTo>
                        <a:pt x="104" y="207"/>
                      </a:moveTo>
                      <a:cubicBezTo>
                        <a:pt x="49" y="207"/>
                        <a:pt x="4" y="161"/>
                        <a:pt x="4" y="105"/>
                      </a:cubicBezTo>
                      <a:cubicBezTo>
                        <a:pt x="4" y="49"/>
                        <a:pt x="49" y="4"/>
                        <a:pt x="104" y="4"/>
                      </a:cubicBezTo>
                      <a:cubicBezTo>
                        <a:pt x="159" y="4"/>
                        <a:pt x="204" y="49"/>
                        <a:pt x="204" y="105"/>
                      </a:cubicBezTo>
                      <a:cubicBezTo>
                        <a:pt x="204" y="161"/>
                        <a:pt x="159" y="207"/>
                        <a:pt x="104" y="207"/>
                      </a:cubicBezTo>
                      <a:close/>
                      <a:moveTo>
                        <a:pt x="104" y="0"/>
                      </a:moveTo>
                      <a:cubicBezTo>
                        <a:pt x="47" y="0"/>
                        <a:pt x="0" y="47"/>
                        <a:pt x="0" y="105"/>
                      </a:cubicBezTo>
                      <a:cubicBezTo>
                        <a:pt x="0" y="163"/>
                        <a:pt x="47" y="210"/>
                        <a:pt x="104" y="210"/>
                      </a:cubicBezTo>
                      <a:cubicBezTo>
                        <a:pt x="161" y="210"/>
                        <a:pt x="208" y="163"/>
                        <a:pt x="208" y="105"/>
                      </a:cubicBezTo>
                      <a:cubicBezTo>
                        <a:pt x="208" y="47"/>
                        <a:pt x="161" y="0"/>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0" name="îś1îḑê">
                  <a:extLst>
                    <a:ext uri="{FF2B5EF4-FFF2-40B4-BE49-F238E27FC236}">
                      <a16:creationId xmlns:a16="http://schemas.microsoft.com/office/drawing/2014/main" id="{20ED7C58-1F63-41AE-B13B-DB8C2A0B96B9}"/>
                    </a:ext>
                  </a:extLst>
                </p:cNvPr>
                <p:cNvSpPr/>
                <p:nvPr/>
              </p:nvSpPr>
              <p:spPr bwMode="auto">
                <a:xfrm>
                  <a:off x="5384800" y="3559176"/>
                  <a:ext cx="46038" cy="30163"/>
                </a:xfrm>
                <a:custGeom>
                  <a:avLst/>
                  <a:gdLst>
                    <a:gd name="T0" fmla="*/ 29 w 29"/>
                    <a:gd name="T1" fmla="*/ 13 h 19"/>
                    <a:gd name="T2" fmla="*/ 27 w 29"/>
                    <a:gd name="T3" fmla="*/ 19 h 19"/>
                    <a:gd name="T4" fmla="*/ 0 w 29"/>
                    <a:gd name="T5" fmla="*/ 6 h 19"/>
                    <a:gd name="T6" fmla="*/ 4 w 29"/>
                    <a:gd name="T7" fmla="*/ 0 h 19"/>
                    <a:gd name="T8" fmla="*/ 29 w 29"/>
                    <a:gd name="T9" fmla="*/ 13 h 19"/>
                  </a:gdLst>
                  <a:ahLst/>
                  <a:cxnLst>
                    <a:cxn ang="0">
                      <a:pos x="T0" y="T1"/>
                    </a:cxn>
                    <a:cxn ang="0">
                      <a:pos x="T2" y="T3"/>
                    </a:cxn>
                    <a:cxn ang="0">
                      <a:pos x="T4" y="T5"/>
                    </a:cxn>
                    <a:cxn ang="0">
                      <a:pos x="T6" y="T7"/>
                    </a:cxn>
                    <a:cxn ang="0">
                      <a:pos x="T8" y="T9"/>
                    </a:cxn>
                  </a:cxnLst>
                  <a:rect l="0" t="0" r="r" b="b"/>
                  <a:pathLst>
                    <a:path w="29" h="19">
                      <a:moveTo>
                        <a:pt x="29" y="13"/>
                      </a:moveTo>
                      <a:lnTo>
                        <a:pt x="27" y="19"/>
                      </a:lnTo>
                      <a:lnTo>
                        <a:pt x="0" y="6"/>
                      </a:lnTo>
                      <a:lnTo>
                        <a:pt x="4" y="0"/>
                      </a:lnTo>
                      <a:lnTo>
                        <a:pt x="29"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1" name="ïṧ1íḍè">
                  <a:extLst>
                    <a:ext uri="{FF2B5EF4-FFF2-40B4-BE49-F238E27FC236}">
                      <a16:creationId xmlns:a16="http://schemas.microsoft.com/office/drawing/2014/main" id="{53460119-47A1-47A5-B2EF-57A6B5401B4A}"/>
                    </a:ext>
                  </a:extLst>
                </p:cNvPr>
                <p:cNvSpPr/>
                <p:nvPr/>
              </p:nvSpPr>
              <p:spPr bwMode="auto">
                <a:xfrm>
                  <a:off x="5405438" y="3479801"/>
                  <a:ext cx="49213" cy="42863"/>
                </a:xfrm>
                <a:custGeom>
                  <a:avLst/>
                  <a:gdLst>
                    <a:gd name="T0" fmla="*/ 31 w 31"/>
                    <a:gd name="T1" fmla="*/ 14 h 27"/>
                    <a:gd name="T2" fmla="*/ 29 w 31"/>
                    <a:gd name="T3" fmla="*/ 21 h 27"/>
                    <a:gd name="T4" fmla="*/ 19 w 31"/>
                    <a:gd name="T5" fmla="*/ 18 h 27"/>
                    <a:gd name="T6" fmla="*/ 0 w 31"/>
                    <a:gd name="T7" fmla="*/ 27 h 27"/>
                    <a:gd name="T8" fmla="*/ 2 w 31"/>
                    <a:gd name="T9" fmla="*/ 18 h 27"/>
                    <a:gd name="T10" fmla="*/ 14 w 31"/>
                    <a:gd name="T11" fmla="*/ 14 h 27"/>
                    <a:gd name="T12" fmla="*/ 4 w 31"/>
                    <a:gd name="T13" fmla="*/ 6 h 27"/>
                    <a:gd name="T14" fmla="*/ 4 w 31"/>
                    <a:gd name="T15" fmla="*/ 0 h 27"/>
                    <a:gd name="T16" fmla="*/ 19 w 31"/>
                    <a:gd name="T17" fmla="*/ 12 h 27"/>
                    <a:gd name="T18" fmla="*/ 31 w 31"/>
                    <a:gd name="T19"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7">
                      <a:moveTo>
                        <a:pt x="31" y="14"/>
                      </a:moveTo>
                      <a:lnTo>
                        <a:pt x="29" y="21"/>
                      </a:lnTo>
                      <a:lnTo>
                        <a:pt x="19" y="18"/>
                      </a:lnTo>
                      <a:lnTo>
                        <a:pt x="0" y="27"/>
                      </a:lnTo>
                      <a:lnTo>
                        <a:pt x="2" y="18"/>
                      </a:lnTo>
                      <a:lnTo>
                        <a:pt x="14" y="14"/>
                      </a:lnTo>
                      <a:lnTo>
                        <a:pt x="4" y="6"/>
                      </a:lnTo>
                      <a:lnTo>
                        <a:pt x="4" y="0"/>
                      </a:lnTo>
                      <a:lnTo>
                        <a:pt x="19" y="12"/>
                      </a:lnTo>
                      <a:lnTo>
                        <a:pt x="3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2" name="íš1íḓè">
                  <a:extLst>
                    <a:ext uri="{FF2B5EF4-FFF2-40B4-BE49-F238E27FC236}">
                      <a16:creationId xmlns:a16="http://schemas.microsoft.com/office/drawing/2014/main" id="{30CA4CB4-CF6A-4756-9702-8072291BC222}"/>
                    </a:ext>
                  </a:extLst>
                </p:cNvPr>
                <p:cNvSpPr/>
                <p:nvPr/>
              </p:nvSpPr>
              <p:spPr bwMode="auto">
                <a:xfrm>
                  <a:off x="5391150" y="3522663"/>
                  <a:ext cx="50800" cy="36513"/>
                </a:xfrm>
                <a:custGeom>
                  <a:avLst/>
                  <a:gdLst>
                    <a:gd name="T0" fmla="*/ 32 w 32"/>
                    <a:gd name="T1" fmla="*/ 17 h 23"/>
                    <a:gd name="T2" fmla="*/ 32 w 32"/>
                    <a:gd name="T3" fmla="*/ 23 h 23"/>
                    <a:gd name="T4" fmla="*/ 9 w 32"/>
                    <a:gd name="T5" fmla="*/ 15 h 23"/>
                    <a:gd name="T6" fmla="*/ 7 w 32"/>
                    <a:gd name="T7" fmla="*/ 23 h 23"/>
                    <a:gd name="T8" fmla="*/ 0 w 32"/>
                    <a:gd name="T9" fmla="*/ 21 h 23"/>
                    <a:gd name="T10" fmla="*/ 9 w 32"/>
                    <a:gd name="T11" fmla="*/ 0 h 23"/>
                    <a:gd name="T12" fmla="*/ 13 w 32"/>
                    <a:gd name="T13" fmla="*/ 2 h 23"/>
                    <a:gd name="T14" fmla="*/ 11 w 32"/>
                    <a:gd name="T15" fmla="*/ 8 h 23"/>
                    <a:gd name="T16" fmla="*/ 32 w 32"/>
                    <a:gd name="T1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3">
                      <a:moveTo>
                        <a:pt x="32" y="17"/>
                      </a:moveTo>
                      <a:lnTo>
                        <a:pt x="32" y="23"/>
                      </a:lnTo>
                      <a:lnTo>
                        <a:pt x="9" y="15"/>
                      </a:lnTo>
                      <a:lnTo>
                        <a:pt x="7" y="23"/>
                      </a:lnTo>
                      <a:lnTo>
                        <a:pt x="0" y="21"/>
                      </a:lnTo>
                      <a:lnTo>
                        <a:pt x="9" y="0"/>
                      </a:lnTo>
                      <a:lnTo>
                        <a:pt x="13" y="2"/>
                      </a:lnTo>
                      <a:lnTo>
                        <a:pt x="11" y="8"/>
                      </a:lnTo>
                      <a:lnTo>
                        <a:pt x="32"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13" name="îṡḻîḑé">
                  <a:extLst>
                    <a:ext uri="{FF2B5EF4-FFF2-40B4-BE49-F238E27FC236}">
                      <a16:creationId xmlns:a16="http://schemas.microsoft.com/office/drawing/2014/main" id="{916C80DF-8158-4C23-B4F0-1440F3DA877A}"/>
                    </a:ext>
                  </a:extLst>
                </p:cNvPr>
                <p:cNvSpPr/>
                <p:nvPr/>
              </p:nvSpPr>
              <p:spPr bwMode="auto">
                <a:xfrm>
                  <a:off x="5368925" y="3579813"/>
                  <a:ext cx="46038" cy="46038"/>
                </a:xfrm>
                <a:custGeom>
                  <a:avLst/>
                  <a:gdLst>
                    <a:gd name="T0" fmla="*/ 0 w 14"/>
                    <a:gd name="T1" fmla="*/ 6 h 14"/>
                    <a:gd name="T2" fmla="*/ 1 w 14"/>
                    <a:gd name="T3" fmla="*/ 3 h 14"/>
                    <a:gd name="T4" fmla="*/ 4 w 14"/>
                    <a:gd name="T5" fmla="*/ 1 h 14"/>
                    <a:gd name="T6" fmla="*/ 8 w 14"/>
                    <a:gd name="T7" fmla="*/ 1 h 14"/>
                    <a:gd name="T8" fmla="*/ 6 w 14"/>
                    <a:gd name="T9" fmla="*/ 4 h 14"/>
                    <a:gd name="T10" fmla="*/ 5 w 14"/>
                    <a:gd name="T11" fmla="*/ 3 h 14"/>
                    <a:gd name="T12" fmla="*/ 3 w 14"/>
                    <a:gd name="T13" fmla="*/ 5 h 14"/>
                    <a:gd name="T14" fmla="*/ 3 w 14"/>
                    <a:gd name="T15" fmla="*/ 6 h 14"/>
                    <a:gd name="T16" fmla="*/ 3 w 14"/>
                    <a:gd name="T17" fmla="*/ 7 h 14"/>
                    <a:gd name="T18" fmla="*/ 4 w 14"/>
                    <a:gd name="T19" fmla="*/ 7 h 14"/>
                    <a:gd name="T20" fmla="*/ 6 w 14"/>
                    <a:gd name="T21" fmla="*/ 6 h 14"/>
                    <a:gd name="T22" fmla="*/ 9 w 14"/>
                    <a:gd name="T23" fmla="*/ 4 h 14"/>
                    <a:gd name="T24" fmla="*/ 11 w 14"/>
                    <a:gd name="T25" fmla="*/ 3 h 14"/>
                    <a:gd name="T26" fmla="*/ 13 w 14"/>
                    <a:gd name="T27" fmla="*/ 4 h 14"/>
                    <a:gd name="T28" fmla="*/ 14 w 14"/>
                    <a:gd name="T29" fmla="*/ 6 h 14"/>
                    <a:gd name="T30" fmla="*/ 14 w 14"/>
                    <a:gd name="T31" fmla="*/ 8 h 14"/>
                    <a:gd name="T32" fmla="*/ 13 w 14"/>
                    <a:gd name="T33" fmla="*/ 11 h 14"/>
                    <a:gd name="T34" fmla="*/ 10 w 14"/>
                    <a:gd name="T35" fmla="*/ 14 h 14"/>
                    <a:gd name="T36" fmla="*/ 6 w 14"/>
                    <a:gd name="T37" fmla="*/ 13 h 14"/>
                    <a:gd name="T38" fmla="*/ 7 w 14"/>
                    <a:gd name="T39" fmla="*/ 11 h 14"/>
                    <a:gd name="T40" fmla="*/ 10 w 14"/>
                    <a:gd name="T41" fmla="*/ 11 h 14"/>
                    <a:gd name="T42" fmla="*/ 11 w 14"/>
                    <a:gd name="T43" fmla="*/ 10 h 14"/>
                    <a:gd name="T44" fmla="*/ 12 w 14"/>
                    <a:gd name="T45" fmla="*/ 8 h 14"/>
                    <a:gd name="T46" fmla="*/ 11 w 14"/>
                    <a:gd name="T47" fmla="*/ 6 h 14"/>
                    <a:gd name="T48" fmla="*/ 10 w 14"/>
                    <a:gd name="T49" fmla="*/ 6 h 14"/>
                    <a:gd name="T50" fmla="*/ 9 w 14"/>
                    <a:gd name="T51" fmla="*/ 7 h 14"/>
                    <a:gd name="T52" fmla="*/ 7 w 14"/>
                    <a:gd name="T53" fmla="*/ 8 h 14"/>
                    <a:gd name="T54" fmla="*/ 5 w 14"/>
                    <a:gd name="T55" fmla="*/ 10 h 14"/>
                    <a:gd name="T56" fmla="*/ 2 w 14"/>
                    <a:gd name="T57" fmla="*/ 9 h 14"/>
                    <a:gd name="T58" fmla="*/ 0 w 14"/>
                    <a:gd name="T59" fmla="*/ 8 h 14"/>
                    <a:gd name="T60" fmla="*/ 0 w 14"/>
                    <a:gd name="T6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14">
                      <a:moveTo>
                        <a:pt x="0" y="6"/>
                      </a:moveTo>
                      <a:cubicBezTo>
                        <a:pt x="0" y="5"/>
                        <a:pt x="1" y="4"/>
                        <a:pt x="1" y="3"/>
                      </a:cubicBezTo>
                      <a:cubicBezTo>
                        <a:pt x="2" y="2"/>
                        <a:pt x="3" y="1"/>
                        <a:pt x="4" y="1"/>
                      </a:cubicBezTo>
                      <a:cubicBezTo>
                        <a:pt x="5" y="0"/>
                        <a:pt x="7" y="1"/>
                        <a:pt x="8" y="1"/>
                      </a:cubicBezTo>
                      <a:cubicBezTo>
                        <a:pt x="6" y="4"/>
                        <a:pt x="6" y="4"/>
                        <a:pt x="6" y="4"/>
                      </a:cubicBezTo>
                      <a:cubicBezTo>
                        <a:pt x="6" y="3"/>
                        <a:pt x="5" y="3"/>
                        <a:pt x="5" y="3"/>
                      </a:cubicBezTo>
                      <a:cubicBezTo>
                        <a:pt x="4" y="4"/>
                        <a:pt x="4" y="4"/>
                        <a:pt x="3" y="5"/>
                      </a:cubicBezTo>
                      <a:cubicBezTo>
                        <a:pt x="3" y="5"/>
                        <a:pt x="2" y="6"/>
                        <a:pt x="3" y="6"/>
                      </a:cubicBezTo>
                      <a:cubicBezTo>
                        <a:pt x="3" y="7"/>
                        <a:pt x="3" y="7"/>
                        <a:pt x="3" y="7"/>
                      </a:cubicBezTo>
                      <a:cubicBezTo>
                        <a:pt x="3" y="7"/>
                        <a:pt x="4" y="7"/>
                        <a:pt x="4" y="7"/>
                      </a:cubicBezTo>
                      <a:cubicBezTo>
                        <a:pt x="4" y="7"/>
                        <a:pt x="5" y="7"/>
                        <a:pt x="6" y="6"/>
                      </a:cubicBezTo>
                      <a:cubicBezTo>
                        <a:pt x="7" y="5"/>
                        <a:pt x="8" y="4"/>
                        <a:pt x="9" y="4"/>
                      </a:cubicBezTo>
                      <a:cubicBezTo>
                        <a:pt x="9" y="4"/>
                        <a:pt x="10" y="3"/>
                        <a:pt x="11" y="3"/>
                      </a:cubicBezTo>
                      <a:cubicBezTo>
                        <a:pt x="11" y="3"/>
                        <a:pt x="12" y="4"/>
                        <a:pt x="13" y="4"/>
                      </a:cubicBezTo>
                      <a:cubicBezTo>
                        <a:pt x="13" y="5"/>
                        <a:pt x="14" y="5"/>
                        <a:pt x="14" y="6"/>
                      </a:cubicBezTo>
                      <a:cubicBezTo>
                        <a:pt x="14" y="7"/>
                        <a:pt x="14" y="7"/>
                        <a:pt x="14" y="8"/>
                      </a:cubicBezTo>
                      <a:cubicBezTo>
                        <a:pt x="14" y="9"/>
                        <a:pt x="14" y="10"/>
                        <a:pt x="13" y="11"/>
                      </a:cubicBezTo>
                      <a:cubicBezTo>
                        <a:pt x="12" y="12"/>
                        <a:pt x="11" y="13"/>
                        <a:pt x="10" y="14"/>
                      </a:cubicBezTo>
                      <a:cubicBezTo>
                        <a:pt x="9" y="14"/>
                        <a:pt x="7" y="14"/>
                        <a:pt x="6" y="13"/>
                      </a:cubicBezTo>
                      <a:cubicBezTo>
                        <a:pt x="7" y="11"/>
                        <a:pt x="7" y="11"/>
                        <a:pt x="7" y="11"/>
                      </a:cubicBezTo>
                      <a:cubicBezTo>
                        <a:pt x="8" y="11"/>
                        <a:pt x="9" y="11"/>
                        <a:pt x="10" y="11"/>
                      </a:cubicBezTo>
                      <a:cubicBezTo>
                        <a:pt x="10" y="11"/>
                        <a:pt x="11" y="10"/>
                        <a:pt x="11" y="10"/>
                      </a:cubicBezTo>
                      <a:cubicBezTo>
                        <a:pt x="12" y="9"/>
                        <a:pt x="12" y="8"/>
                        <a:pt x="12" y="8"/>
                      </a:cubicBezTo>
                      <a:cubicBezTo>
                        <a:pt x="12" y="7"/>
                        <a:pt x="12" y="7"/>
                        <a:pt x="11" y="6"/>
                      </a:cubicBezTo>
                      <a:cubicBezTo>
                        <a:pt x="11" y="6"/>
                        <a:pt x="11" y="6"/>
                        <a:pt x="10" y="6"/>
                      </a:cubicBezTo>
                      <a:cubicBezTo>
                        <a:pt x="10" y="6"/>
                        <a:pt x="10" y="6"/>
                        <a:pt x="9" y="7"/>
                      </a:cubicBezTo>
                      <a:cubicBezTo>
                        <a:pt x="9" y="7"/>
                        <a:pt x="8" y="7"/>
                        <a:pt x="7" y="8"/>
                      </a:cubicBezTo>
                      <a:cubicBezTo>
                        <a:pt x="6" y="9"/>
                        <a:pt x="5" y="10"/>
                        <a:pt x="5" y="10"/>
                      </a:cubicBezTo>
                      <a:cubicBezTo>
                        <a:pt x="4" y="10"/>
                        <a:pt x="3" y="10"/>
                        <a:pt x="2" y="9"/>
                      </a:cubicBezTo>
                      <a:cubicBezTo>
                        <a:pt x="1" y="9"/>
                        <a:pt x="1" y="9"/>
                        <a:pt x="0" y="8"/>
                      </a:cubicBezTo>
                      <a:cubicBezTo>
                        <a:pt x="0" y="7"/>
                        <a:pt x="0" y="7"/>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4" name="íSḷiḑé">
                  <a:extLst>
                    <a:ext uri="{FF2B5EF4-FFF2-40B4-BE49-F238E27FC236}">
                      <a16:creationId xmlns:a16="http://schemas.microsoft.com/office/drawing/2014/main" id="{A5432184-5906-45B2-8DE8-7525D4AA7DDB}"/>
                    </a:ext>
                  </a:extLst>
                </p:cNvPr>
                <p:cNvSpPr/>
                <p:nvPr/>
              </p:nvSpPr>
              <p:spPr bwMode="auto">
                <a:xfrm>
                  <a:off x="5335588" y="3616326"/>
                  <a:ext cx="60325" cy="52388"/>
                </a:xfrm>
                <a:custGeom>
                  <a:avLst/>
                  <a:gdLst>
                    <a:gd name="T0" fmla="*/ 12 w 18"/>
                    <a:gd name="T1" fmla="*/ 9 h 16"/>
                    <a:gd name="T2" fmla="*/ 10 w 18"/>
                    <a:gd name="T3" fmla="*/ 8 h 16"/>
                    <a:gd name="T4" fmla="*/ 9 w 18"/>
                    <a:gd name="T5" fmla="*/ 9 h 16"/>
                    <a:gd name="T6" fmla="*/ 8 w 18"/>
                    <a:gd name="T7" fmla="*/ 9 h 16"/>
                    <a:gd name="T8" fmla="*/ 8 w 18"/>
                    <a:gd name="T9" fmla="*/ 10 h 16"/>
                    <a:gd name="T10" fmla="*/ 12 w 18"/>
                    <a:gd name="T11" fmla="*/ 14 h 16"/>
                    <a:gd name="T12" fmla="*/ 10 w 18"/>
                    <a:gd name="T13" fmla="*/ 16 h 16"/>
                    <a:gd name="T14" fmla="*/ 0 w 18"/>
                    <a:gd name="T15" fmla="*/ 7 h 16"/>
                    <a:gd name="T16" fmla="*/ 4 w 18"/>
                    <a:gd name="T17" fmla="*/ 2 h 16"/>
                    <a:gd name="T18" fmla="*/ 6 w 18"/>
                    <a:gd name="T19" fmla="*/ 0 h 16"/>
                    <a:gd name="T20" fmla="*/ 8 w 18"/>
                    <a:gd name="T21" fmla="*/ 0 h 16"/>
                    <a:gd name="T22" fmla="*/ 10 w 18"/>
                    <a:gd name="T23" fmla="*/ 1 h 16"/>
                    <a:gd name="T24" fmla="*/ 12 w 18"/>
                    <a:gd name="T25" fmla="*/ 3 h 16"/>
                    <a:gd name="T26" fmla="*/ 11 w 18"/>
                    <a:gd name="T27" fmla="*/ 6 h 16"/>
                    <a:gd name="T28" fmla="*/ 12 w 18"/>
                    <a:gd name="T29" fmla="*/ 6 h 16"/>
                    <a:gd name="T30" fmla="*/ 15 w 18"/>
                    <a:gd name="T31" fmla="*/ 6 h 16"/>
                    <a:gd name="T32" fmla="*/ 18 w 18"/>
                    <a:gd name="T33" fmla="*/ 7 h 16"/>
                    <a:gd name="T34" fmla="*/ 16 w 18"/>
                    <a:gd name="T35" fmla="*/ 9 h 16"/>
                    <a:gd name="T36" fmla="*/ 12 w 18"/>
                    <a:gd name="T37" fmla="*/ 9 h 16"/>
                    <a:gd name="T38" fmla="*/ 9 w 18"/>
                    <a:gd name="T39" fmla="*/ 5 h 16"/>
                    <a:gd name="T40" fmla="*/ 9 w 18"/>
                    <a:gd name="T41" fmla="*/ 4 h 16"/>
                    <a:gd name="T42" fmla="*/ 8 w 18"/>
                    <a:gd name="T43" fmla="*/ 3 h 16"/>
                    <a:gd name="T44" fmla="*/ 7 w 18"/>
                    <a:gd name="T45" fmla="*/ 3 h 16"/>
                    <a:gd name="T46" fmla="*/ 6 w 18"/>
                    <a:gd name="T47" fmla="*/ 3 h 16"/>
                    <a:gd name="T48" fmla="*/ 5 w 18"/>
                    <a:gd name="T49" fmla="*/ 5 h 16"/>
                    <a:gd name="T50" fmla="*/ 3 w 18"/>
                    <a:gd name="T51" fmla="*/ 6 h 16"/>
                    <a:gd name="T52" fmla="*/ 6 w 18"/>
                    <a:gd name="T53" fmla="*/ 8 h 16"/>
                    <a:gd name="T54" fmla="*/ 7 w 18"/>
                    <a:gd name="T55" fmla="*/ 7 h 16"/>
                    <a:gd name="T56" fmla="*/ 9 w 18"/>
                    <a:gd name="T57"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16">
                      <a:moveTo>
                        <a:pt x="12" y="9"/>
                      </a:moveTo>
                      <a:cubicBezTo>
                        <a:pt x="11" y="8"/>
                        <a:pt x="10" y="8"/>
                        <a:pt x="10" y="8"/>
                      </a:cubicBezTo>
                      <a:cubicBezTo>
                        <a:pt x="10" y="8"/>
                        <a:pt x="9" y="8"/>
                        <a:pt x="9" y="9"/>
                      </a:cubicBezTo>
                      <a:cubicBezTo>
                        <a:pt x="9" y="9"/>
                        <a:pt x="8" y="9"/>
                        <a:pt x="8" y="9"/>
                      </a:cubicBezTo>
                      <a:cubicBezTo>
                        <a:pt x="8" y="10"/>
                        <a:pt x="8" y="10"/>
                        <a:pt x="8" y="10"/>
                      </a:cubicBezTo>
                      <a:cubicBezTo>
                        <a:pt x="12" y="14"/>
                        <a:pt x="12" y="14"/>
                        <a:pt x="12" y="14"/>
                      </a:cubicBezTo>
                      <a:cubicBezTo>
                        <a:pt x="10" y="16"/>
                        <a:pt x="10" y="16"/>
                        <a:pt x="10" y="16"/>
                      </a:cubicBezTo>
                      <a:cubicBezTo>
                        <a:pt x="0" y="7"/>
                        <a:pt x="0" y="7"/>
                        <a:pt x="0" y="7"/>
                      </a:cubicBezTo>
                      <a:cubicBezTo>
                        <a:pt x="4" y="2"/>
                        <a:pt x="4" y="2"/>
                        <a:pt x="4" y="2"/>
                      </a:cubicBezTo>
                      <a:cubicBezTo>
                        <a:pt x="5" y="1"/>
                        <a:pt x="6" y="1"/>
                        <a:pt x="6" y="0"/>
                      </a:cubicBezTo>
                      <a:cubicBezTo>
                        <a:pt x="7" y="0"/>
                        <a:pt x="8" y="0"/>
                        <a:pt x="8" y="0"/>
                      </a:cubicBezTo>
                      <a:cubicBezTo>
                        <a:pt x="9" y="0"/>
                        <a:pt x="10" y="1"/>
                        <a:pt x="10" y="1"/>
                      </a:cubicBezTo>
                      <a:cubicBezTo>
                        <a:pt x="11" y="2"/>
                        <a:pt x="11" y="3"/>
                        <a:pt x="12" y="3"/>
                      </a:cubicBezTo>
                      <a:cubicBezTo>
                        <a:pt x="12" y="4"/>
                        <a:pt x="11" y="5"/>
                        <a:pt x="11" y="6"/>
                      </a:cubicBezTo>
                      <a:cubicBezTo>
                        <a:pt x="11" y="6"/>
                        <a:pt x="12" y="6"/>
                        <a:pt x="12" y="6"/>
                      </a:cubicBezTo>
                      <a:cubicBezTo>
                        <a:pt x="13" y="6"/>
                        <a:pt x="14" y="6"/>
                        <a:pt x="15" y="6"/>
                      </a:cubicBezTo>
                      <a:cubicBezTo>
                        <a:pt x="18" y="7"/>
                        <a:pt x="18" y="7"/>
                        <a:pt x="18" y="7"/>
                      </a:cubicBezTo>
                      <a:cubicBezTo>
                        <a:pt x="16" y="9"/>
                        <a:pt x="16" y="9"/>
                        <a:pt x="16" y="9"/>
                      </a:cubicBezTo>
                      <a:cubicBezTo>
                        <a:pt x="12" y="9"/>
                        <a:pt x="12" y="9"/>
                        <a:pt x="12" y="9"/>
                      </a:cubicBezTo>
                      <a:close/>
                      <a:moveTo>
                        <a:pt x="9" y="5"/>
                      </a:moveTo>
                      <a:cubicBezTo>
                        <a:pt x="9" y="5"/>
                        <a:pt x="9" y="4"/>
                        <a:pt x="9" y="4"/>
                      </a:cubicBezTo>
                      <a:cubicBezTo>
                        <a:pt x="9" y="4"/>
                        <a:pt x="9" y="4"/>
                        <a:pt x="8" y="3"/>
                      </a:cubicBezTo>
                      <a:cubicBezTo>
                        <a:pt x="8" y="3"/>
                        <a:pt x="8" y="3"/>
                        <a:pt x="7" y="3"/>
                      </a:cubicBezTo>
                      <a:cubicBezTo>
                        <a:pt x="7" y="3"/>
                        <a:pt x="7" y="3"/>
                        <a:pt x="6" y="3"/>
                      </a:cubicBezTo>
                      <a:cubicBezTo>
                        <a:pt x="6" y="3"/>
                        <a:pt x="6" y="4"/>
                        <a:pt x="5" y="5"/>
                      </a:cubicBezTo>
                      <a:cubicBezTo>
                        <a:pt x="3" y="6"/>
                        <a:pt x="3" y="6"/>
                        <a:pt x="3" y="6"/>
                      </a:cubicBezTo>
                      <a:cubicBezTo>
                        <a:pt x="6" y="8"/>
                        <a:pt x="6" y="8"/>
                        <a:pt x="6" y="8"/>
                      </a:cubicBezTo>
                      <a:cubicBezTo>
                        <a:pt x="7" y="7"/>
                        <a:pt x="7" y="7"/>
                        <a:pt x="7" y="7"/>
                      </a:cubicBezTo>
                      <a:cubicBezTo>
                        <a:pt x="8" y="6"/>
                        <a:pt x="9" y="5"/>
                        <a:pt x="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5" name="iṩ1ïḋè">
                  <a:extLst>
                    <a:ext uri="{FF2B5EF4-FFF2-40B4-BE49-F238E27FC236}">
                      <a16:creationId xmlns:a16="http://schemas.microsoft.com/office/drawing/2014/main" id="{0A6D5D8D-2AA8-4E86-99CD-9EDF3A000639}"/>
                    </a:ext>
                  </a:extLst>
                </p:cNvPr>
                <p:cNvSpPr/>
                <p:nvPr/>
              </p:nvSpPr>
              <p:spPr bwMode="auto">
                <a:xfrm>
                  <a:off x="5302250" y="3641726"/>
                  <a:ext cx="57150" cy="57150"/>
                </a:xfrm>
                <a:custGeom>
                  <a:avLst/>
                  <a:gdLst>
                    <a:gd name="T0" fmla="*/ 19 w 36"/>
                    <a:gd name="T1" fmla="*/ 36 h 36"/>
                    <a:gd name="T2" fmla="*/ 0 w 36"/>
                    <a:gd name="T3" fmla="*/ 15 h 36"/>
                    <a:gd name="T4" fmla="*/ 17 w 36"/>
                    <a:gd name="T5" fmla="*/ 0 h 36"/>
                    <a:gd name="T6" fmla="*/ 19 w 36"/>
                    <a:gd name="T7" fmla="*/ 5 h 36"/>
                    <a:gd name="T8" fmla="*/ 9 w 36"/>
                    <a:gd name="T9" fmla="*/ 15 h 36"/>
                    <a:gd name="T10" fmla="*/ 13 w 36"/>
                    <a:gd name="T11" fmla="*/ 19 h 36"/>
                    <a:gd name="T12" fmla="*/ 23 w 36"/>
                    <a:gd name="T13" fmla="*/ 11 h 36"/>
                    <a:gd name="T14" fmla="*/ 25 w 36"/>
                    <a:gd name="T15" fmla="*/ 15 h 36"/>
                    <a:gd name="T16" fmla="*/ 15 w 36"/>
                    <a:gd name="T17" fmla="*/ 24 h 36"/>
                    <a:gd name="T18" fmla="*/ 19 w 36"/>
                    <a:gd name="T19" fmla="*/ 30 h 36"/>
                    <a:gd name="T20" fmla="*/ 31 w 36"/>
                    <a:gd name="T21" fmla="*/ 19 h 36"/>
                    <a:gd name="T22" fmla="*/ 36 w 36"/>
                    <a:gd name="T23" fmla="*/ 24 h 36"/>
                    <a:gd name="T24" fmla="*/ 19 w 36"/>
                    <a:gd name="T2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6">
                      <a:moveTo>
                        <a:pt x="19" y="36"/>
                      </a:moveTo>
                      <a:lnTo>
                        <a:pt x="0" y="15"/>
                      </a:lnTo>
                      <a:lnTo>
                        <a:pt x="17" y="0"/>
                      </a:lnTo>
                      <a:lnTo>
                        <a:pt x="19" y="5"/>
                      </a:lnTo>
                      <a:lnTo>
                        <a:pt x="9" y="15"/>
                      </a:lnTo>
                      <a:lnTo>
                        <a:pt x="13" y="19"/>
                      </a:lnTo>
                      <a:lnTo>
                        <a:pt x="23" y="11"/>
                      </a:lnTo>
                      <a:lnTo>
                        <a:pt x="25" y="15"/>
                      </a:lnTo>
                      <a:lnTo>
                        <a:pt x="15" y="24"/>
                      </a:lnTo>
                      <a:lnTo>
                        <a:pt x="19" y="30"/>
                      </a:lnTo>
                      <a:lnTo>
                        <a:pt x="31" y="19"/>
                      </a:lnTo>
                      <a:lnTo>
                        <a:pt x="36" y="24"/>
                      </a:lnTo>
                      <a:lnTo>
                        <a:pt x="19"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6" name="i$ḻíḋê">
                  <a:extLst>
                    <a:ext uri="{FF2B5EF4-FFF2-40B4-BE49-F238E27FC236}">
                      <a16:creationId xmlns:a16="http://schemas.microsoft.com/office/drawing/2014/main" id="{E4DC996D-DC9C-4E32-AA60-000077F15F55}"/>
                    </a:ext>
                  </a:extLst>
                </p:cNvPr>
                <p:cNvSpPr/>
                <p:nvPr/>
              </p:nvSpPr>
              <p:spPr bwMode="auto">
                <a:xfrm>
                  <a:off x="5262563" y="3665538"/>
                  <a:ext cx="46038" cy="53975"/>
                </a:xfrm>
                <a:custGeom>
                  <a:avLst/>
                  <a:gdLst>
                    <a:gd name="T0" fmla="*/ 23 w 29"/>
                    <a:gd name="T1" fmla="*/ 0 h 34"/>
                    <a:gd name="T2" fmla="*/ 29 w 29"/>
                    <a:gd name="T3" fmla="*/ 30 h 34"/>
                    <a:gd name="T4" fmla="*/ 23 w 29"/>
                    <a:gd name="T5" fmla="*/ 34 h 34"/>
                    <a:gd name="T6" fmla="*/ 0 w 29"/>
                    <a:gd name="T7" fmla="*/ 15 h 34"/>
                    <a:gd name="T8" fmla="*/ 7 w 29"/>
                    <a:gd name="T9" fmla="*/ 11 h 34"/>
                    <a:gd name="T10" fmla="*/ 23 w 29"/>
                    <a:gd name="T11" fmla="*/ 25 h 34"/>
                    <a:gd name="T12" fmla="*/ 19 w 29"/>
                    <a:gd name="T13" fmla="*/ 4 h 34"/>
                    <a:gd name="T14" fmla="*/ 23 w 29"/>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4">
                      <a:moveTo>
                        <a:pt x="23" y="0"/>
                      </a:moveTo>
                      <a:lnTo>
                        <a:pt x="29" y="30"/>
                      </a:lnTo>
                      <a:lnTo>
                        <a:pt x="23" y="34"/>
                      </a:lnTo>
                      <a:lnTo>
                        <a:pt x="0" y="15"/>
                      </a:lnTo>
                      <a:lnTo>
                        <a:pt x="7" y="11"/>
                      </a:lnTo>
                      <a:lnTo>
                        <a:pt x="23" y="25"/>
                      </a:lnTo>
                      <a:lnTo>
                        <a:pt x="19" y="4"/>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7" name="íşḷíḑe">
                  <a:extLst>
                    <a:ext uri="{FF2B5EF4-FFF2-40B4-BE49-F238E27FC236}">
                      <a16:creationId xmlns:a16="http://schemas.microsoft.com/office/drawing/2014/main" id="{FE1FD0E9-79CA-4CDF-8BBE-CB55BC37156C}"/>
                    </a:ext>
                  </a:extLst>
                </p:cNvPr>
                <p:cNvSpPr/>
                <p:nvPr/>
              </p:nvSpPr>
              <p:spPr bwMode="auto">
                <a:xfrm>
                  <a:off x="5249863" y="3689351"/>
                  <a:ext cx="26988" cy="42863"/>
                </a:xfrm>
                <a:custGeom>
                  <a:avLst/>
                  <a:gdLst>
                    <a:gd name="T0" fmla="*/ 17 w 17"/>
                    <a:gd name="T1" fmla="*/ 25 h 27"/>
                    <a:gd name="T2" fmla="*/ 12 w 17"/>
                    <a:gd name="T3" fmla="*/ 27 h 27"/>
                    <a:gd name="T4" fmla="*/ 0 w 17"/>
                    <a:gd name="T5" fmla="*/ 2 h 27"/>
                    <a:gd name="T6" fmla="*/ 6 w 17"/>
                    <a:gd name="T7" fmla="*/ 0 h 27"/>
                    <a:gd name="T8" fmla="*/ 17 w 17"/>
                    <a:gd name="T9" fmla="*/ 25 h 27"/>
                  </a:gdLst>
                  <a:ahLst/>
                  <a:cxnLst>
                    <a:cxn ang="0">
                      <a:pos x="T0" y="T1"/>
                    </a:cxn>
                    <a:cxn ang="0">
                      <a:pos x="T2" y="T3"/>
                    </a:cxn>
                    <a:cxn ang="0">
                      <a:pos x="T4" y="T5"/>
                    </a:cxn>
                    <a:cxn ang="0">
                      <a:pos x="T6" y="T7"/>
                    </a:cxn>
                    <a:cxn ang="0">
                      <a:pos x="T8" y="T9"/>
                    </a:cxn>
                  </a:cxnLst>
                  <a:rect l="0" t="0" r="r" b="b"/>
                  <a:pathLst>
                    <a:path w="17" h="27">
                      <a:moveTo>
                        <a:pt x="17" y="25"/>
                      </a:moveTo>
                      <a:lnTo>
                        <a:pt x="12" y="27"/>
                      </a:lnTo>
                      <a:lnTo>
                        <a:pt x="0" y="2"/>
                      </a:lnTo>
                      <a:lnTo>
                        <a:pt x="6" y="0"/>
                      </a:lnTo>
                      <a:lnTo>
                        <a:pt x="17"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8" name="îṡḷiḋe">
                  <a:extLst>
                    <a:ext uri="{FF2B5EF4-FFF2-40B4-BE49-F238E27FC236}">
                      <a16:creationId xmlns:a16="http://schemas.microsoft.com/office/drawing/2014/main" id="{F106A9F1-A9D3-4349-AE91-705A039468A9}"/>
                    </a:ext>
                  </a:extLst>
                </p:cNvPr>
                <p:cNvSpPr/>
                <p:nvPr/>
              </p:nvSpPr>
              <p:spPr bwMode="auto">
                <a:xfrm>
                  <a:off x="5207000" y="3695701"/>
                  <a:ext cx="46038" cy="53975"/>
                </a:xfrm>
                <a:custGeom>
                  <a:avLst/>
                  <a:gdLst>
                    <a:gd name="T0" fmla="*/ 23 w 29"/>
                    <a:gd name="T1" fmla="*/ 0 h 34"/>
                    <a:gd name="T2" fmla="*/ 29 w 29"/>
                    <a:gd name="T3" fmla="*/ 27 h 34"/>
                    <a:gd name="T4" fmla="*/ 25 w 29"/>
                    <a:gd name="T5" fmla="*/ 29 h 34"/>
                    <a:gd name="T6" fmla="*/ 8 w 29"/>
                    <a:gd name="T7" fmla="*/ 15 h 34"/>
                    <a:gd name="T8" fmla="*/ 12 w 29"/>
                    <a:gd name="T9" fmla="*/ 32 h 34"/>
                    <a:gd name="T10" fmla="*/ 8 w 29"/>
                    <a:gd name="T11" fmla="*/ 34 h 34"/>
                    <a:gd name="T12" fmla="*/ 0 w 29"/>
                    <a:gd name="T13" fmla="*/ 6 h 34"/>
                    <a:gd name="T14" fmla="*/ 6 w 29"/>
                    <a:gd name="T15" fmla="*/ 4 h 34"/>
                    <a:gd name="T16" fmla="*/ 23 w 29"/>
                    <a:gd name="T17" fmla="*/ 19 h 34"/>
                    <a:gd name="T18" fmla="*/ 17 w 29"/>
                    <a:gd name="T19" fmla="*/ 2 h 34"/>
                    <a:gd name="T20" fmla="*/ 23 w 29"/>
                    <a:gd name="T2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34">
                      <a:moveTo>
                        <a:pt x="23" y="0"/>
                      </a:moveTo>
                      <a:lnTo>
                        <a:pt x="29" y="27"/>
                      </a:lnTo>
                      <a:lnTo>
                        <a:pt x="25" y="29"/>
                      </a:lnTo>
                      <a:lnTo>
                        <a:pt x="8" y="15"/>
                      </a:lnTo>
                      <a:lnTo>
                        <a:pt x="12" y="32"/>
                      </a:lnTo>
                      <a:lnTo>
                        <a:pt x="8" y="34"/>
                      </a:lnTo>
                      <a:lnTo>
                        <a:pt x="0" y="6"/>
                      </a:lnTo>
                      <a:lnTo>
                        <a:pt x="6" y="4"/>
                      </a:lnTo>
                      <a:lnTo>
                        <a:pt x="23" y="19"/>
                      </a:lnTo>
                      <a:lnTo>
                        <a:pt x="17"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9" name="iSḷîḋè">
                  <a:extLst>
                    <a:ext uri="{FF2B5EF4-FFF2-40B4-BE49-F238E27FC236}">
                      <a16:creationId xmlns:a16="http://schemas.microsoft.com/office/drawing/2014/main" id="{18DEEE7F-1870-4E0F-A241-41D88666E269}"/>
                    </a:ext>
                  </a:extLst>
                </p:cNvPr>
                <p:cNvSpPr/>
                <p:nvPr/>
              </p:nvSpPr>
              <p:spPr bwMode="auto">
                <a:xfrm>
                  <a:off x="5164138" y="3705226"/>
                  <a:ext cx="36513" cy="50800"/>
                </a:xfrm>
                <a:custGeom>
                  <a:avLst/>
                  <a:gdLst>
                    <a:gd name="T0" fmla="*/ 9 w 11"/>
                    <a:gd name="T1" fmla="*/ 8 h 15"/>
                    <a:gd name="T2" fmla="*/ 8 w 11"/>
                    <a:gd name="T3" fmla="*/ 1 h 15"/>
                    <a:gd name="T4" fmla="*/ 11 w 11"/>
                    <a:gd name="T5" fmla="*/ 0 h 15"/>
                    <a:gd name="T6" fmla="*/ 11 w 11"/>
                    <a:gd name="T7" fmla="*/ 7 h 15"/>
                    <a:gd name="T8" fmla="*/ 11 w 11"/>
                    <a:gd name="T9" fmla="*/ 11 h 15"/>
                    <a:gd name="T10" fmla="*/ 11 w 11"/>
                    <a:gd name="T11" fmla="*/ 13 h 15"/>
                    <a:gd name="T12" fmla="*/ 9 w 11"/>
                    <a:gd name="T13" fmla="*/ 14 h 15"/>
                    <a:gd name="T14" fmla="*/ 7 w 11"/>
                    <a:gd name="T15" fmla="*/ 14 h 15"/>
                    <a:gd name="T16" fmla="*/ 4 w 11"/>
                    <a:gd name="T17" fmla="*/ 14 h 15"/>
                    <a:gd name="T18" fmla="*/ 2 w 11"/>
                    <a:gd name="T19" fmla="*/ 13 h 15"/>
                    <a:gd name="T20" fmla="*/ 1 w 11"/>
                    <a:gd name="T21" fmla="*/ 12 h 15"/>
                    <a:gd name="T22" fmla="*/ 1 w 11"/>
                    <a:gd name="T23" fmla="*/ 8 h 15"/>
                    <a:gd name="T24" fmla="*/ 0 w 11"/>
                    <a:gd name="T25" fmla="*/ 1 h 15"/>
                    <a:gd name="T26" fmla="*/ 3 w 11"/>
                    <a:gd name="T27" fmla="*/ 1 h 15"/>
                    <a:gd name="T28" fmla="*/ 3 w 11"/>
                    <a:gd name="T29" fmla="*/ 8 h 15"/>
                    <a:gd name="T30" fmla="*/ 4 w 11"/>
                    <a:gd name="T31" fmla="*/ 11 h 15"/>
                    <a:gd name="T32" fmla="*/ 4 w 11"/>
                    <a:gd name="T33" fmla="*/ 12 h 15"/>
                    <a:gd name="T34" fmla="*/ 6 w 11"/>
                    <a:gd name="T35" fmla="*/ 12 h 15"/>
                    <a:gd name="T36" fmla="*/ 8 w 11"/>
                    <a:gd name="T37" fmla="*/ 12 h 15"/>
                    <a:gd name="T38" fmla="*/ 9 w 11"/>
                    <a:gd name="T39" fmla="*/ 10 h 15"/>
                    <a:gd name="T40" fmla="*/ 9 w 11"/>
                    <a:gd name="T4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15">
                      <a:moveTo>
                        <a:pt x="9" y="8"/>
                      </a:moveTo>
                      <a:cubicBezTo>
                        <a:pt x="8" y="1"/>
                        <a:pt x="8" y="1"/>
                        <a:pt x="8" y="1"/>
                      </a:cubicBezTo>
                      <a:cubicBezTo>
                        <a:pt x="11" y="0"/>
                        <a:pt x="11" y="0"/>
                        <a:pt x="11" y="0"/>
                      </a:cubicBezTo>
                      <a:cubicBezTo>
                        <a:pt x="11" y="7"/>
                        <a:pt x="11" y="7"/>
                        <a:pt x="11" y="7"/>
                      </a:cubicBezTo>
                      <a:cubicBezTo>
                        <a:pt x="11" y="9"/>
                        <a:pt x="11" y="10"/>
                        <a:pt x="11" y="11"/>
                      </a:cubicBezTo>
                      <a:cubicBezTo>
                        <a:pt x="11" y="12"/>
                        <a:pt x="11" y="12"/>
                        <a:pt x="11" y="13"/>
                      </a:cubicBezTo>
                      <a:cubicBezTo>
                        <a:pt x="10" y="13"/>
                        <a:pt x="10" y="14"/>
                        <a:pt x="9" y="14"/>
                      </a:cubicBezTo>
                      <a:cubicBezTo>
                        <a:pt x="9" y="14"/>
                        <a:pt x="8" y="14"/>
                        <a:pt x="7" y="14"/>
                      </a:cubicBezTo>
                      <a:cubicBezTo>
                        <a:pt x="5" y="15"/>
                        <a:pt x="4" y="15"/>
                        <a:pt x="4" y="14"/>
                      </a:cubicBezTo>
                      <a:cubicBezTo>
                        <a:pt x="3" y="14"/>
                        <a:pt x="2" y="14"/>
                        <a:pt x="2" y="13"/>
                      </a:cubicBezTo>
                      <a:cubicBezTo>
                        <a:pt x="2" y="13"/>
                        <a:pt x="1" y="12"/>
                        <a:pt x="1" y="12"/>
                      </a:cubicBezTo>
                      <a:cubicBezTo>
                        <a:pt x="1" y="11"/>
                        <a:pt x="1" y="10"/>
                        <a:pt x="1" y="8"/>
                      </a:cubicBezTo>
                      <a:cubicBezTo>
                        <a:pt x="0" y="1"/>
                        <a:pt x="0" y="1"/>
                        <a:pt x="0" y="1"/>
                      </a:cubicBezTo>
                      <a:cubicBezTo>
                        <a:pt x="3" y="1"/>
                        <a:pt x="3" y="1"/>
                        <a:pt x="3" y="1"/>
                      </a:cubicBezTo>
                      <a:cubicBezTo>
                        <a:pt x="3" y="8"/>
                        <a:pt x="3" y="8"/>
                        <a:pt x="3" y="8"/>
                      </a:cubicBezTo>
                      <a:cubicBezTo>
                        <a:pt x="3" y="9"/>
                        <a:pt x="3" y="10"/>
                        <a:pt x="4" y="11"/>
                      </a:cubicBezTo>
                      <a:cubicBezTo>
                        <a:pt x="4" y="11"/>
                        <a:pt x="4" y="12"/>
                        <a:pt x="4" y="12"/>
                      </a:cubicBezTo>
                      <a:cubicBezTo>
                        <a:pt x="5" y="12"/>
                        <a:pt x="6" y="12"/>
                        <a:pt x="6" y="12"/>
                      </a:cubicBezTo>
                      <a:cubicBezTo>
                        <a:pt x="7" y="12"/>
                        <a:pt x="8" y="12"/>
                        <a:pt x="8" y="12"/>
                      </a:cubicBezTo>
                      <a:cubicBezTo>
                        <a:pt x="8" y="11"/>
                        <a:pt x="9" y="11"/>
                        <a:pt x="9" y="10"/>
                      </a:cubicBezTo>
                      <a:cubicBezTo>
                        <a:pt x="9" y="10"/>
                        <a:pt x="9" y="9"/>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0" name="iŝlíḋê">
                  <a:extLst>
                    <a:ext uri="{FF2B5EF4-FFF2-40B4-BE49-F238E27FC236}">
                      <a16:creationId xmlns:a16="http://schemas.microsoft.com/office/drawing/2014/main" id="{3E0275F9-985C-4367-8663-A0B97EBC76F7}"/>
                    </a:ext>
                  </a:extLst>
                </p:cNvPr>
                <p:cNvSpPr/>
                <p:nvPr/>
              </p:nvSpPr>
              <p:spPr bwMode="auto">
                <a:xfrm>
                  <a:off x="5091113" y="3705226"/>
                  <a:ext cx="42863" cy="47625"/>
                </a:xfrm>
                <a:custGeom>
                  <a:avLst/>
                  <a:gdLst>
                    <a:gd name="T0" fmla="*/ 9 w 13"/>
                    <a:gd name="T1" fmla="*/ 11 h 14"/>
                    <a:gd name="T2" fmla="*/ 10 w 13"/>
                    <a:gd name="T3" fmla="*/ 9 h 14"/>
                    <a:gd name="T4" fmla="*/ 7 w 13"/>
                    <a:gd name="T5" fmla="*/ 9 h 14"/>
                    <a:gd name="T6" fmla="*/ 7 w 13"/>
                    <a:gd name="T7" fmla="*/ 6 h 14"/>
                    <a:gd name="T8" fmla="*/ 13 w 13"/>
                    <a:gd name="T9" fmla="*/ 7 h 14"/>
                    <a:gd name="T10" fmla="*/ 12 w 13"/>
                    <a:gd name="T11" fmla="*/ 13 h 14"/>
                    <a:gd name="T12" fmla="*/ 9 w 13"/>
                    <a:gd name="T13" fmla="*/ 14 h 14"/>
                    <a:gd name="T14" fmla="*/ 6 w 13"/>
                    <a:gd name="T15" fmla="*/ 14 h 14"/>
                    <a:gd name="T16" fmla="*/ 2 w 13"/>
                    <a:gd name="T17" fmla="*/ 12 h 14"/>
                    <a:gd name="T18" fmla="*/ 0 w 13"/>
                    <a:gd name="T19" fmla="*/ 9 h 14"/>
                    <a:gd name="T20" fmla="*/ 0 w 13"/>
                    <a:gd name="T21" fmla="*/ 6 h 14"/>
                    <a:gd name="T22" fmla="*/ 2 w 13"/>
                    <a:gd name="T23" fmla="*/ 2 h 14"/>
                    <a:gd name="T24" fmla="*/ 5 w 13"/>
                    <a:gd name="T25" fmla="*/ 0 h 14"/>
                    <a:gd name="T26" fmla="*/ 8 w 13"/>
                    <a:gd name="T27" fmla="*/ 0 h 14"/>
                    <a:gd name="T28" fmla="*/ 12 w 13"/>
                    <a:gd name="T29" fmla="*/ 2 h 14"/>
                    <a:gd name="T30" fmla="*/ 13 w 13"/>
                    <a:gd name="T31" fmla="*/ 5 h 14"/>
                    <a:gd name="T32" fmla="*/ 10 w 13"/>
                    <a:gd name="T33" fmla="*/ 5 h 14"/>
                    <a:gd name="T34" fmla="*/ 9 w 13"/>
                    <a:gd name="T35" fmla="*/ 3 h 14"/>
                    <a:gd name="T36" fmla="*/ 8 w 13"/>
                    <a:gd name="T37" fmla="*/ 2 h 14"/>
                    <a:gd name="T38" fmla="*/ 5 w 13"/>
                    <a:gd name="T39" fmla="*/ 3 h 14"/>
                    <a:gd name="T40" fmla="*/ 3 w 13"/>
                    <a:gd name="T41" fmla="*/ 6 h 14"/>
                    <a:gd name="T42" fmla="*/ 4 w 13"/>
                    <a:gd name="T43" fmla="*/ 10 h 14"/>
                    <a:gd name="T44" fmla="*/ 6 w 13"/>
                    <a:gd name="T45" fmla="*/ 11 h 14"/>
                    <a:gd name="T46" fmla="*/ 8 w 13"/>
                    <a:gd name="T47" fmla="*/ 11 h 14"/>
                    <a:gd name="T48" fmla="*/ 9 w 13"/>
                    <a:gd name="T49"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14">
                      <a:moveTo>
                        <a:pt x="9" y="11"/>
                      </a:moveTo>
                      <a:cubicBezTo>
                        <a:pt x="10" y="9"/>
                        <a:pt x="10" y="9"/>
                        <a:pt x="10" y="9"/>
                      </a:cubicBezTo>
                      <a:cubicBezTo>
                        <a:pt x="7" y="9"/>
                        <a:pt x="7" y="9"/>
                        <a:pt x="7" y="9"/>
                      </a:cubicBezTo>
                      <a:cubicBezTo>
                        <a:pt x="7" y="6"/>
                        <a:pt x="7" y="6"/>
                        <a:pt x="7" y="6"/>
                      </a:cubicBezTo>
                      <a:cubicBezTo>
                        <a:pt x="13" y="7"/>
                        <a:pt x="13" y="7"/>
                        <a:pt x="13" y="7"/>
                      </a:cubicBezTo>
                      <a:cubicBezTo>
                        <a:pt x="12" y="13"/>
                        <a:pt x="12" y="13"/>
                        <a:pt x="12" y="13"/>
                      </a:cubicBezTo>
                      <a:cubicBezTo>
                        <a:pt x="11" y="13"/>
                        <a:pt x="10" y="13"/>
                        <a:pt x="9" y="14"/>
                      </a:cubicBezTo>
                      <a:cubicBezTo>
                        <a:pt x="8" y="14"/>
                        <a:pt x="7" y="14"/>
                        <a:pt x="6" y="14"/>
                      </a:cubicBezTo>
                      <a:cubicBezTo>
                        <a:pt x="5" y="14"/>
                        <a:pt x="3" y="13"/>
                        <a:pt x="2" y="12"/>
                      </a:cubicBezTo>
                      <a:cubicBezTo>
                        <a:pt x="1" y="12"/>
                        <a:pt x="1" y="11"/>
                        <a:pt x="0" y="9"/>
                      </a:cubicBezTo>
                      <a:cubicBezTo>
                        <a:pt x="0" y="8"/>
                        <a:pt x="0" y="7"/>
                        <a:pt x="0" y="6"/>
                      </a:cubicBezTo>
                      <a:cubicBezTo>
                        <a:pt x="0" y="4"/>
                        <a:pt x="1" y="3"/>
                        <a:pt x="2" y="2"/>
                      </a:cubicBezTo>
                      <a:cubicBezTo>
                        <a:pt x="2" y="1"/>
                        <a:pt x="3" y="1"/>
                        <a:pt x="5" y="0"/>
                      </a:cubicBezTo>
                      <a:cubicBezTo>
                        <a:pt x="6" y="0"/>
                        <a:pt x="7" y="0"/>
                        <a:pt x="8" y="0"/>
                      </a:cubicBezTo>
                      <a:cubicBezTo>
                        <a:pt x="10" y="0"/>
                        <a:pt x="11" y="1"/>
                        <a:pt x="12" y="2"/>
                      </a:cubicBezTo>
                      <a:cubicBezTo>
                        <a:pt x="13" y="2"/>
                        <a:pt x="13" y="3"/>
                        <a:pt x="13" y="5"/>
                      </a:cubicBezTo>
                      <a:cubicBezTo>
                        <a:pt x="10" y="5"/>
                        <a:pt x="10" y="5"/>
                        <a:pt x="10" y="5"/>
                      </a:cubicBezTo>
                      <a:cubicBezTo>
                        <a:pt x="10" y="4"/>
                        <a:pt x="10" y="4"/>
                        <a:pt x="9" y="3"/>
                      </a:cubicBezTo>
                      <a:cubicBezTo>
                        <a:pt x="9" y="3"/>
                        <a:pt x="8" y="2"/>
                        <a:pt x="8" y="2"/>
                      </a:cubicBezTo>
                      <a:cubicBezTo>
                        <a:pt x="6" y="2"/>
                        <a:pt x="5" y="2"/>
                        <a:pt x="5" y="3"/>
                      </a:cubicBezTo>
                      <a:cubicBezTo>
                        <a:pt x="4" y="4"/>
                        <a:pt x="3" y="5"/>
                        <a:pt x="3" y="6"/>
                      </a:cubicBezTo>
                      <a:cubicBezTo>
                        <a:pt x="3" y="8"/>
                        <a:pt x="3" y="9"/>
                        <a:pt x="4" y="10"/>
                      </a:cubicBezTo>
                      <a:cubicBezTo>
                        <a:pt x="4" y="11"/>
                        <a:pt x="5" y="11"/>
                        <a:pt x="6" y="11"/>
                      </a:cubicBezTo>
                      <a:cubicBezTo>
                        <a:pt x="7" y="12"/>
                        <a:pt x="7" y="12"/>
                        <a:pt x="8" y="11"/>
                      </a:cubicBezTo>
                      <a:cubicBezTo>
                        <a:pt x="9" y="11"/>
                        <a:pt x="9" y="11"/>
                        <a:pt x="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1" name="íṥḷïdé">
                  <a:extLst>
                    <a:ext uri="{FF2B5EF4-FFF2-40B4-BE49-F238E27FC236}">
                      <a16:creationId xmlns:a16="http://schemas.microsoft.com/office/drawing/2014/main" id="{B4E0CD53-43BA-4701-B695-9B41B8567070}"/>
                    </a:ext>
                  </a:extLst>
                </p:cNvPr>
                <p:cNvSpPr/>
                <p:nvPr/>
              </p:nvSpPr>
              <p:spPr bwMode="auto">
                <a:xfrm>
                  <a:off x="5038725" y="3689351"/>
                  <a:ext cx="49213" cy="52388"/>
                </a:xfrm>
                <a:custGeom>
                  <a:avLst/>
                  <a:gdLst>
                    <a:gd name="T0" fmla="*/ 21 w 31"/>
                    <a:gd name="T1" fmla="*/ 23 h 33"/>
                    <a:gd name="T2" fmla="*/ 27 w 31"/>
                    <a:gd name="T3" fmla="*/ 6 h 33"/>
                    <a:gd name="T4" fmla="*/ 31 w 31"/>
                    <a:gd name="T5" fmla="*/ 8 h 33"/>
                    <a:gd name="T6" fmla="*/ 23 w 31"/>
                    <a:gd name="T7" fmla="*/ 33 h 33"/>
                    <a:gd name="T8" fmla="*/ 16 w 31"/>
                    <a:gd name="T9" fmla="*/ 31 h 33"/>
                    <a:gd name="T10" fmla="*/ 12 w 31"/>
                    <a:gd name="T11" fmla="*/ 10 h 33"/>
                    <a:gd name="T12" fmla="*/ 6 w 31"/>
                    <a:gd name="T13" fmla="*/ 29 h 33"/>
                    <a:gd name="T14" fmla="*/ 0 w 31"/>
                    <a:gd name="T15" fmla="*/ 27 h 33"/>
                    <a:gd name="T16" fmla="*/ 10 w 31"/>
                    <a:gd name="T17" fmla="*/ 0 h 33"/>
                    <a:gd name="T18" fmla="*/ 14 w 31"/>
                    <a:gd name="T19" fmla="*/ 2 h 33"/>
                    <a:gd name="T20" fmla="*/ 21 w 31"/>
                    <a:gd name="T21"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33">
                      <a:moveTo>
                        <a:pt x="21" y="23"/>
                      </a:moveTo>
                      <a:lnTo>
                        <a:pt x="27" y="6"/>
                      </a:lnTo>
                      <a:lnTo>
                        <a:pt x="31" y="8"/>
                      </a:lnTo>
                      <a:lnTo>
                        <a:pt x="23" y="33"/>
                      </a:lnTo>
                      <a:lnTo>
                        <a:pt x="16" y="31"/>
                      </a:lnTo>
                      <a:lnTo>
                        <a:pt x="12" y="10"/>
                      </a:lnTo>
                      <a:lnTo>
                        <a:pt x="6" y="29"/>
                      </a:lnTo>
                      <a:lnTo>
                        <a:pt x="0" y="27"/>
                      </a:lnTo>
                      <a:lnTo>
                        <a:pt x="10" y="0"/>
                      </a:lnTo>
                      <a:lnTo>
                        <a:pt x="14" y="2"/>
                      </a:lnTo>
                      <a:lnTo>
                        <a:pt x="2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2" name="î$1ïdé">
                  <a:extLst>
                    <a:ext uri="{FF2B5EF4-FFF2-40B4-BE49-F238E27FC236}">
                      <a16:creationId xmlns:a16="http://schemas.microsoft.com/office/drawing/2014/main" id="{89EAF322-8B34-40EB-9B6B-5FB2112C2C89}"/>
                    </a:ext>
                  </a:extLst>
                </p:cNvPr>
                <p:cNvSpPr/>
                <p:nvPr/>
              </p:nvSpPr>
              <p:spPr bwMode="auto">
                <a:xfrm>
                  <a:off x="4995863" y="3671888"/>
                  <a:ext cx="46038" cy="47625"/>
                </a:xfrm>
                <a:custGeom>
                  <a:avLst/>
                  <a:gdLst>
                    <a:gd name="T0" fmla="*/ 6 w 14"/>
                    <a:gd name="T1" fmla="*/ 3 h 14"/>
                    <a:gd name="T2" fmla="*/ 4 w 14"/>
                    <a:gd name="T3" fmla="*/ 5 h 14"/>
                    <a:gd name="T4" fmla="*/ 3 w 14"/>
                    <a:gd name="T5" fmla="*/ 9 h 14"/>
                    <a:gd name="T6" fmla="*/ 5 w 14"/>
                    <a:gd name="T7" fmla="*/ 11 h 14"/>
                    <a:gd name="T8" fmla="*/ 7 w 14"/>
                    <a:gd name="T9" fmla="*/ 11 h 14"/>
                    <a:gd name="T10" fmla="*/ 10 w 14"/>
                    <a:gd name="T11" fmla="*/ 9 h 14"/>
                    <a:gd name="T12" fmla="*/ 11 w 14"/>
                    <a:gd name="T13" fmla="*/ 6 h 14"/>
                    <a:gd name="T14" fmla="*/ 9 w 14"/>
                    <a:gd name="T15" fmla="*/ 3 h 14"/>
                    <a:gd name="T16" fmla="*/ 6 w 14"/>
                    <a:gd name="T17" fmla="*/ 3 h 14"/>
                    <a:gd name="T18" fmla="*/ 8 w 14"/>
                    <a:gd name="T19" fmla="*/ 14 h 14"/>
                    <a:gd name="T20" fmla="*/ 3 w 14"/>
                    <a:gd name="T21" fmla="*/ 13 h 14"/>
                    <a:gd name="T22" fmla="*/ 0 w 14"/>
                    <a:gd name="T23" fmla="*/ 9 h 14"/>
                    <a:gd name="T24" fmla="*/ 1 w 14"/>
                    <a:gd name="T25" fmla="*/ 4 h 14"/>
                    <a:gd name="T26" fmla="*/ 4 w 14"/>
                    <a:gd name="T27" fmla="*/ 1 h 14"/>
                    <a:gd name="T28" fmla="*/ 6 w 14"/>
                    <a:gd name="T29" fmla="*/ 0 h 14"/>
                    <a:gd name="T30" fmla="*/ 8 w 14"/>
                    <a:gd name="T31" fmla="*/ 0 h 14"/>
                    <a:gd name="T32" fmla="*/ 11 w 14"/>
                    <a:gd name="T33" fmla="*/ 1 h 14"/>
                    <a:gd name="T34" fmla="*/ 14 w 14"/>
                    <a:gd name="T35" fmla="*/ 5 h 14"/>
                    <a:gd name="T36" fmla="*/ 13 w 14"/>
                    <a:gd name="T37" fmla="*/ 11 h 14"/>
                    <a:gd name="T38" fmla="*/ 8 w 14"/>
                    <a:gd name="T3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4">
                      <a:moveTo>
                        <a:pt x="6" y="3"/>
                      </a:moveTo>
                      <a:cubicBezTo>
                        <a:pt x="5" y="3"/>
                        <a:pt x="5" y="4"/>
                        <a:pt x="4" y="5"/>
                      </a:cubicBezTo>
                      <a:cubicBezTo>
                        <a:pt x="3" y="6"/>
                        <a:pt x="3" y="8"/>
                        <a:pt x="3" y="9"/>
                      </a:cubicBezTo>
                      <a:cubicBezTo>
                        <a:pt x="3" y="10"/>
                        <a:pt x="4" y="11"/>
                        <a:pt x="5" y="11"/>
                      </a:cubicBezTo>
                      <a:cubicBezTo>
                        <a:pt x="5" y="12"/>
                        <a:pt x="6" y="12"/>
                        <a:pt x="7" y="11"/>
                      </a:cubicBezTo>
                      <a:cubicBezTo>
                        <a:pt x="8" y="11"/>
                        <a:pt x="9" y="10"/>
                        <a:pt x="10" y="9"/>
                      </a:cubicBezTo>
                      <a:cubicBezTo>
                        <a:pt x="11" y="8"/>
                        <a:pt x="11" y="7"/>
                        <a:pt x="11" y="6"/>
                      </a:cubicBezTo>
                      <a:cubicBezTo>
                        <a:pt x="11" y="5"/>
                        <a:pt x="10" y="4"/>
                        <a:pt x="9" y="3"/>
                      </a:cubicBezTo>
                      <a:cubicBezTo>
                        <a:pt x="8" y="3"/>
                        <a:pt x="7" y="2"/>
                        <a:pt x="6" y="3"/>
                      </a:cubicBezTo>
                      <a:close/>
                      <a:moveTo>
                        <a:pt x="8" y="14"/>
                      </a:moveTo>
                      <a:cubicBezTo>
                        <a:pt x="7" y="14"/>
                        <a:pt x="5" y="14"/>
                        <a:pt x="3" y="13"/>
                      </a:cubicBezTo>
                      <a:cubicBezTo>
                        <a:pt x="2" y="12"/>
                        <a:pt x="1" y="11"/>
                        <a:pt x="0" y="9"/>
                      </a:cubicBezTo>
                      <a:cubicBezTo>
                        <a:pt x="0" y="7"/>
                        <a:pt x="0" y="6"/>
                        <a:pt x="1" y="4"/>
                      </a:cubicBezTo>
                      <a:cubicBezTo>
                        <a:pt x="2" y="3"/>
                        <a:pt x="3" y="2"/>
                        <a:pt x="4" y="1"/>
                      </a:cubicBezTo>
                      <a:cubicBezTo>
                        <a:pt x="4" y="1"/>
                        <a:pt x="5" y="0"/>
                        <a:pt x="6" y="0"/>
                      </a:cubicBezTo>
                      <a:cubicBezTo>
                        <a:pt x="6" y="0"/>
                        <a:pt x="7" y="0"/>
                        <a:pt x="8" y="0"/>
                      </a:cubicBezTo>
                      <a:cubicBezTo>
                        <a:pt x="9" y="0"/>
                        <a:pt x="10" y="1"/>
                        <a:pt x="11" y="1"/>
                      </a:cubicBezTo>
                      <a:cubicBezTo>
                        <a:pt x="12" y="2"/>
                        <a:pt x="13" y="4"/>
                        <a:pt x="14" y="5"/>
                      </a:cubicBezTo>
                      <a:cubicBezTo>
                        <a:pt x="14" y="7"/>
                        <a:pt x="14" y="9"/>
                        <a:pt x="13" y="11"/>
                      </a:cubicBezTo>
                      <a:cubicBezTo>
                        <a:pt x="11" y="12"/>
                        <a:pt x="10" y="13"/>
                        <a:pt x="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3" name="ïşľîḑe">
                  <a:extLst>
                    <a:ext uri="{FF2B5EF4-FFF2-40B4-BE49-F238E27FC236}">
                      <a16:creationId xmlns:a16="http://schemas.microsoft.com/office/drawing/2014/main" id="{03AA5535-387A-4FDA-8899-CAE66C957319}"/>
                    </a:ext>
                  </a:extLst>
                </p:cNvPr>
                <p:cNvSpPr/>
                <p:nvPr/>
              </p:nvSpPr>
              <p:spPr bwMode="auto">
                <a:xfrm>
                  <a:off x="4948238" y="3638551"/>
                  <a:ext cx="50800" cy="50800"/>
                </a:xfrm>
                <a:custGeom>
                  <a:avLst/>
                  <a:gdLst>
                    <a:gd name="T0" fmla="*/ 9 w 15"/>
                    <a:gd name="T1" fmla="*/ 3 h 15"/>
                    <a:gd name="T2" fmla="*/ 3 w 15"/>
                    <a:gd name="T3" fmla="*/ 10 h 15"/>
                    <a:gd name="T4" fmla="*/ 5 w 15"/>
                    <a:gd name="T5" fmla="*/ 11 h 15"/>
                    <a:gd name="T6" fmla="*/ 6 w 15"/>
                    <a:gd name="T7" fmla="*/ 12 h 15"/>
                    <a:gd name="T8" fmla="*/ 7 w 15"/>
                    <a:gd name="T9" fmla="*/ 13 h 15"/>
                    <a:gd name="T10" fmla="*/ 9 w 15"/>
                    <a:gd name="T11" fmla="*/ 12 h 15"/>
                    <a:gd name="T12" fmla="*/ 11 w 15"/>
                    <a:gd name="T13" fmla="*/ 10 h 15"/>
                    <a:gd name="T14" fmla="*/ 12 w 15"/>
                    <a:gd name="T15" fmla="*/ 8 h 15"/>
                    <a:gd name="T16" fmla="*/ 12 w 15"/>
                    <a:gd name="T17" fmla="*/ 7 h 15"/>
                    <a:gd name="T18" fmla="*/ 12 w 15"/>
                    <a:gd name="T19" fmla="*/ 6 h 15"/>
                    <a:gd name="T20" fmla="*/ 10 w 15"/>
                    <a:gd name="T21" fmla="*/ 4 h 15"/>
                    <a:gd name="T22" fmla="*/ 9 w 15"/>
                    <a:gd name="T23" fmla="*/ 3 h 15"/>
                    <a:gd name="T24" fmla="*/ 11 w 15"/>
                    <a:gd name="T25" fmla="*/ 14 h 15"/>
                    <a:gd name="T26" fmla="*/ 8 w 15"/>
                    <a:gd name="T27" fmla="*/ 15 h 15"/>
                    <a:gd name="T28" fmla="*/ 6 w 15"/>
                    <a:gd name="T29" fmla="*/ 15 h 15"/>
                    <a:gd name="T30" fmla="*/ 4 w 15"/>
                    <a:gd name="T31" fmla="*/ 13 h 15"/>
                    <a:gd name="T32" fmla="*/ 0 w 15"/>
                    <a:gd name="T33" fmla="*/ 10 h 15"/>
                    <a:gd name="T34" fmla="*/ 9 w 15"/>
                    <a:gd name="T35" fmla="*/ 0 h 15"/>
                    <a:gd name="T36" fmla="*/ 12 w 15"/>
                    <a:gd name="T37" fmla="*/ 3 h 15"/>
                    <a:gd name="T38" fmla="*/ 14 w 15"/>
                    <a:gd name="T39" fmla="*/ 5 h 15"/>
                    <a:gd name="T40" fmla="*/ 15 w 15"/>
                    <a:gd name="T41" fmla="*/ 7 h 15"/>
                    <a:gd name="T42" fmla="*/ 14 w 15"/>
                    <a:gd name="T43" fmla="*/ 10 h 15"/>
                    <a:gd name="T44" fmla="*/ 13 w 15"/>
                    <a:gd name="T45" fmla="*/ 12 h 15"/>
                    <a:gd name="T46" fmla="*/ 11 w 15"/>
                    <a:gd name="T4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 h="15">
                      <a:moveTo>
                        <a:pt x="9" y="3"/>
                      </a:moveTo>
                      <a:cubicBezTo>
                        <a:pt x="3" y="10"/>
                        <a:pt x="3" y="10"/>
                        <a:pt x="3" y="10"/>
                      </a:cubicBezTo>
                      <a:cubicBezTo>
                        <a:pt x="5" y="11"/>
                        <a:pt x="5" y="11"/>
                        <a:pt x="5" y="11"/>
                      </a:cubicBezTo>
                      <a:cubicBezTo>
                        <a:pt x="5" y="12"/>
                        <a:pt x="6" y="12"/>
                        <a:pt x="6" y="12"/>
                      </a:cubicBezTo>
                      <a:cubicBezTo>
                        <a:pt x="7" y="13"/>
                        <a:pt x="7" y="13"/>
                        <a:pt x="7" y="13"/>
                      </a:cubicBezTo>
                      <a:cubicBezTo>
                        <a:pt x="8" y="13"/>
                        <a:pt x="8" y="13"/>
                        <a:pt x="9" y="12"/>
                      </a:cubicBezTo>
                      <a:cubicBezTo>
                        <a:pt x="9" y="12"/>
                        <a:pt x="10" y="11"/>
                        <a:pt x="11" y="10"/>
                      </a:cubicBezTo>
                      <a:cubicBezTo>
                        <a:pt x="11" y="10"/>
                        <a:pt x="12" y="9"/>
                        <a:pt x="12" y="8"/>
                      </a:cubicBezTo>
                      <a:cubicBezTo>
                        <a:pt x="12" y="8"/>
                        <a:pt x="12" y="7"/>
                        <a:pt x="12" y="7"/>
                      </a:cubicBezTo>
                      <a:cubicBezTo>
                        <a:pt x="12" y="7"/>
                        <a:pt x="12" y="6"/>
                        <a:pt x="12" y="6"/>
                      </a:cubicBezTo>
                      <a:cubicBezTo>
                        <a:pt x="11" y="5"/>
                        <a:pt x="11" y="5"/>
                        <a:pt x="10" y="4"/>
                      </a:cubicBezTo>
                      <a:cubicBezTo>
                        <a:pt x="9" y="3"/>
                        <a:pt x="9" y="3"/>
                        <a:pt x="9" y="3"/>
                      </a:cubicBezTo>
                      <a:close/>
                      <a:moveTo>
                        <a:pt x="11" y="14"/>
                      </a:moveTo>
                      <a:cubicBezTo>
                        <a:pt x="10" y="15"/>
                        <a:pt x="9" y="15"/>
                        <a:pt x="8" y="15"/>
                      </a:cubicBezTo>
                      <a:cubicBezTo>
                        <a:pt x="7" y="15"/>
                        <a:pt x="7" y="15"/>
                        <a:pt x="6" y="15"/>
                      </a:cubicBezTo>
                      <a:cubicBezTo>
                        <a:pt x="5" y="14"/>
                        <a:pt x="4" y="14"/>
                        <a:pt x="4" y="13"/>
                      </a:cubicBezTo>
                      <a:cubicBezTo>
                        <a:pt x="0" y="10"/>
                        <a:pt x="0" y="10"/>
                        <a:pt x="0" y="10"/>
                      </a:cubicBezTo>
                      <a:cubicBezTo>
                        <a:pt x="9" y="0"/>
                        <a:pt x="9" y="0"/>
                        <a:pt x="9" y="0"/>
                      </a:cubicBezTo>
                      <a:cubicBezTo>
                        <a:pt x="12" y="3"/>
                        <a:pt x="12" y="3"/>
                        <a:pt x="12" y="3"/>
                      </a:cubicBezTo>
                      <a:cubicBezTo>
                        <a:pt x="13" y="4"/>
                        <a:pt x="14" y="4"/>
                        <a:pt x="14" y="5"/>
                      </a:cubicBezTo>
                      <a:cubicBezTo>
                        <a:pt x="15" y="6"/>
                        <a:pt x="15" y="6"/>
                        <a:pt x="15" y="7"/>
                      </a:cubicBezTo>
                      <a:cubicBezTo>
                        <a:pt x="15" y="8"/>
                        <a:pt x="15" y="9"/>
                        <a:pt x="14" y="10"/>
                      </a:cubicBezTo>
                      <a:cubicBezTo>
                        <a:pt x="14" y="10"/>
                        <a:pt x="14" y="11"/>
                        <a:pt x="13" y="12"/>
                      </a:cubicBezTo>
                      <a:cubicBezTo>
                        <a:pt x="12" y="13"/>
                        <a:pt x="11" y="14"/>
                        <a:pt x="1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4" name="ïšlïḑe">
                  <a:extLst>
                    <a:ext uri="{FF2B5EF4-FFF2-40B4-BE49-F238E27FC236}">
                      <a16:creationId xmlns:a16="http://schemas.microsoft.com/office/drawing/2014/main" id="{B54CDCE6-E83F-4D4E-8798-B200363D9241}"/>
                    </a:ext>
                  </a:extLst>
                </p:cNvPr>
                <p:cNvSpPr/>
                <p:nvPr/>
              </p:nvSpPr>
              <p:spPr bwMode="auto">
                <a:xfrm>
                  <a:off x="4913313" y="3605213"/>
                  <a:ext cx="58738" cy="57150"/>
                </a:xfrm>
                <a:custGeom>
                  <a:avLst/>
                  <a:gdLst>
                    <a:gd name="T0" fmla="*/ 37 w 37"/>
                    <a:gd name="T1" fmla="*/ 17 h 36"/>
                    <a:gd name="T2" fmla="*/ 14 w 37"/>
                    <a:gd name="T3" fmla="*/ 36 h 36"/>
                    <a:gd name="T4" fmla="*/ 10 w 37"/>
                    <a:gd name="T5" fmla="*/ 32 h 36"/>
                    <a:gd name="T6" fmla="*/ 18 w 37"/>
                    <a:gd name="T7" fmla="*/ 11 h 36"/>
                    <a:gd name="T8" fmla="*/ 4 w 37"/>
                    <a:gd name="T9" fmla="*/ 21 h 36"/>
                    <a:gd name="T10" fmla="*/ 0 w 37"/>
                    <a:gd name="T11" fmla="*/ 19 h 36"/>
                    <a:gd name="T12" fmla="*/ 20 w 37"/>
                    <a:gd name="T13" fmla="*/ 0 h 36"/>
                    <a:gd name="T14" fmla="*/ 25 w 37"/>
                    <a:gd name="T15" fmla="*/ 5 h 36"/>
                    <a:gd name="T16" fmla="*/ 18 w 37"/>
                    <a:gd name="T17" fmla="*/ 26 h 36"/>
                    <a:gd name="T18" fmla="*/ 33 w 37"/>
                    <a:gd name="T19" fmla="*/ 13 h 36"/>
                    <a:gd name="T20" fmla="*/ 37 w 37"/>
                    <a:gd name="T21" fmla="*/ 1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36">
                      <a:moveTo>
                        <a:pt x="37" y="17"/>
                      </a:moveTo>
                      <a:lnTo>
                        <a:pt x="14" y="36"/>
                      </a:lnTo>
                      <a:lnTo>
                        <a:pt x="10" y="32"/>
                      </a:lnTo>
                      <a:lnTo>
                        <a:pt x="18" y="11"/>
                      </a:lnTo>
                      <a:lnTo>
                        <a:pt x="4" y="21"/>
                      </a:lnTo>
                      <a:lnTo>
                        <a:pt x="0" y="19"/>
                      </a:lnTo>
                      <a:lnTo>
                        <a:pt x="20" y="0"/>
                      </a:lnTo>
                      <a:lnTo>
                        <a:pt x="25" y="5"/>
                      </a:lnTo>
                      <a:lnTo>
                        <a:pt x="18" y="26"/>
                      </a:lnTo>
                      <a:lnTo>
                        <a:pt x="33" y="13"/>
                      </a:lnTo>
                      <a:lnTo>
                        <a:pt x="3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5" name="îṣḻîḋé">
                  <a:extLst>
                    <a:ext uri="{FF2B5EF4-FFF2-40B4-BE49-F238E27FC236}">
                      <a16:creationId xmlns:a16="http://schemas.microsoft.com/office/drawing/2014/main" id="{A3B76F2B-118A-49B4-B651-2753F8BDF378}"/>
                    </a:ext>
                  </a:extLst>
                </p:cNvPr>
                <p:cNvSpPr/>
                <p:nvPr/>
              </p:nvSpPr>
              <p:spPr bwMode="auto">
                <a:xfrm>
                  <a:off x="4883150" y="3579813"/>
                  <a:ext cx="52388" cy="46038"/>
                </a:xfrm>
                <a:custGeom>
                  <a:avLst/>
                  <a:gdLst>
                    <a:gd name="T0" fmla="*/ 0 w 33"/>
                    <a:gd name="T1" fmla="*/ 4 h 29"/>
                    <a:gd name="T2" fmla="*/ 31 w 33"/>
                    <a:gd name="T3" fmla="*/ 0 h 29"/>
                    <a:gd name="T4" fmla="*/ 33 w 33"/>
                    <a:gd name="T5" fmla="*/ 4 h 29"/>
                    <a:gd name="T6" fmla="*/ 14 w 33"/>
                    <a:gd name="T7" fmla="*/ 29 h 29"/>
                    <a:gd name="T8" fmla="*/ 10 w 33"/>
                    <a:gd name="T9" fmla="*/ 23 h 29"/>
                    <a:gd name="T10" fmla="*/ 16 w 33"/>
                    <a:gd name="T11" fmla="*/ 16 h 29"/>
                    <a:gd name="T12" fmla="*/ 10 w 33"/>
                    <a:gd name="T13" fmla="*/ 8 h 29"/>
                    <a:gd name="T14" fmla="*/ 4 w 33"/>
                    <a:gd name="T15" fmla="*/ 8 h 29"/>
                    <a:gd name="T16" fmla="*/ 0 w 33"/>
                    <a:gd name="T17" fmla="*/ 4 h 29"/>
                    <a:gd name="T18" fmla="*/ 0 w 33"/>
                    <a:gd name="T19" fmla="*/ 4 h 29"/>
                    <a:gd name="T20" fmla="*/ 19 w 33"/>
                    <a:gd name="T21" fmla="*/ 14 h 29"/>
                    <a:gd name="T22" fmla="*/ 27 w 33"/>
                    <a:gd name="T23" fmla="*/ 4 h 29"/>
                    <a:gd name="T24" fmla="*/ 14 w 33"/>
                    <a:gd name="T25" fmla="*/ 6 h 29"/>
                    <a:gd name="T26" fmla="*/ 19 w 33"/>
                    <a:gd name="T27"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9">
                      <a:moveTo>
                        <a:pt x="0" y="4"/>
                      </a:moveTo>
                      <a:lnTo>
                        <a:pt x="31" y="0"/>
                      </a:lnTo>
                      <a:lnTo>
                        <a:pt x="33" y="4"/>
                      </a:lnTo>
                      <a:lnTo>
                        <a:pt x="14" y="29"/>
                      </a:lnTo>
                      <a:lnTo>
                        <a:pt x="10" y="23"/>
                      </a:lnTo>
                      <a:lnTo>
                        <a:pt x="16" y="16"/>
                      </a:lnTo>
                      <a:lnTo>
                        <a:pt x="10" y="8"/>
                      </a:lnTo>
                      <a:lnTo>
                        <a:pt x="4" y="8"/>
                      </a:lnTo>
                      <a:lnTo>
                        <a:pt x="0" y="4"/>
                      </a:lnTo>
                      <a:lnTo>
                        <a:pt x="0" y="4"/>
                      </a:lnTo>
                      <a:close/>
                      <a:moveTo>
                        <a:pt x="19" y="14"/>
                      </a:moveTo>
                      <a:lnTo>
                        <a:pt x="27" y="4"/>
                      </a:lnTo>
                      <a:lnTo>
                        <a:pt x="14" y="6"/>
                      </a:lnTo>
                      <a:lnTo>
                        <a:pt x="19"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6" name="îSļïde">
                  <a:extLst>
                    <a:ext uri="{FF2B5EF4-FFF2-40B4-BE49-F238E27FC236}">
                      <a16:creationId xmlns:a16="http://schemas.microsoft.com/office/drawing/2014/main" id="{BFA72FB4-F65F-4201-A414-C368D209EDF1}"/>
                    </a:ext>
                  </a:extLst>
                </p:cNvPr>
                <p:cNvSpPr/>
                <p:nvPr/>
              </p:nvSpPr>
              <p:spPr bwMode="auto">
                <a:xfrm>
                  <a:off x="4865688" y="3525838"/>
                  <a:ext cx="53975" cy="49213"/>
                </a:xfrm>
                <a:custGeom>
                  <a:avLst/>
                  <a:gdLst>
                    <a:gd name="T0" fmla="*/ 15 w 34"/>
                    <a:gd name="T1" fmla="*/ 10 h 31"/>
                    <a:gd name="T2" fmla="*/ 2 w 34"/>
                    <a:gd name="T3" fmla="*/ 15 h 31"/>
                    <a:gd name="T4" fmla="*/ 0 w 34"/>
                    <a:gd name="T5" fmla="*/ 8 h 31"/>
                    <a:gd name="T6" fmla="*/ 27 w 34"/>
                    <a:gd name="T7" fmla="*/ 0 h 31"/>
                    <a:gd name="T8" fmla="*/ 30 w 34"/>
                    <a:gd name="T9" fmla="*/ 4 h 31"/>
                    <a:gd name="T10" fmla="*/ 19 w 34"/>
                    <a:gd name="T11" fmla="*/ 8 h 31"/>
                    <a:gd name="T12" fmla="*/ 21 w 34"/>
                    <a:gd name="T13" fmla="*/ 19 h 31"/>
                    <a:gd name="T14" fmla="*/ 34 w 34"/>
                    <a:gd name="T15" fmla="*/ 15 h 31"/>
                    <a:gd name="T16" fmla="*/ 34 w 34"/>
                    <a:gd name="T17" fmla="*/ 21 h 31"/>
                    <a:gd name="T18" fmla="*/ 9 w 34"/>
                    <a:gd name="T19" fmla="*/ 31 h 31"/>
                    <a:gd name="T20" fmla="*/ 7 w 34"/>
                    <a:gd name="T21" fmla="*/ 25 h 31"/>
                    <a:gd name="T22" fmla="*/ 17 w 34"/>
                    <a:gd name="T23" fmla="*/ 21 h 31"/>
                    <a:gd name="T24" fmla="*/ 15 w 34"/>
                    <a:gd name="T25"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31">
                      <a:moveTo>
                        <a:pt x="15" y="10"/>
                      </a:moveTo>
                      <a:lnTo>
                        <a:pt x="2" y="15"/>
                      </a:lnTo>
                      <a:lnTo>
                        <a:pt x="0" y="8"/>
                      </a:lnTo>
                      <a:lnTo>
                        <a:pt x="27" y="0"/>
                      </a:lnTo>
                      <a:lnTo>
                        <a:pt x="30" y="4"/>
                      </a:lnTo>
                      <a:lnTo>
                        <a:pt x="19" y="8"/>
                      </a:lnTo>
                      <a:lnTo>
                        <a:pt x="21" y="19"/>
                      </a:lnTo>
                      <a:lnTo>
                        <a:pt x="34" y="15"/>
                      </a:lnTo>
                      <a:lnTo>
                        <a:pt x="34" y="21"/>
                      </a:lnTo>
                      <a:lnTo>
                        <a:pt x="9" y="31"/>
                      </a:lnTo>
                      <a:lnTo>
                        <a:pt x="7" y="25"/>
                      </a:lnTo>
                      <a:lnTo>
                        <a:pt x="17" y="21"/>
                      </a:lnTo>
                      <a:lnTo>
                        <a:pt x="15"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7" name="íṧlíḓê">
                  <a:extLst>
                    <a:ext uri="{FF2B5EF4-FFF2-40B4-BE49-F238E27FC236}">
                      <a16:creationId xmlns:a16="http://schemas.microsoft.com/office/drawing/2014/main" id="{F15D2C3E-218B-4E52-94FC-4A351A4C4928}"/>
                    </a:ext>
                  </a:extLst>
                </p:cNvPr>
                <p:cNvSpPr/>
                <p:nvPr/>
              </p:nvSpPr>
              <p:spPr bwMode="auto">
                <a:xfrm>
                  <a:off x="4856163" y="3486151"/>
                  <a:ext cx="49213" cy="39688"/>
                </a:xfrm>
                <a:custGeom>
                  <a:avLst/>
                  <a:gdLst>
                    <a:gd name="T0" fmla="*/ 4 w 15"/>
                    <a:gd name="T1" fmla="*/ 1 h 12"/>
                    <a:gd name="T2" fmla="*/ 5 w 15"/>
                    <a:gd name="T3" fmla="*/ 3 h 12"/>
                    <a:gd name="T4" fmla="*/ 3 w 15"/>
                    <a:gd name="T5" fmla="*/ 4 h 12"/>
                    <a:gd name="T6" fmla="*/ 3 w 15"/>
                    <a:gd name="T7" fmla="*/ 6 h 12"/>
                    <a:gd name="T8" fmla="*/ 4 w 15"/>
                    <a:gd name="T9" fmla="*/ 8 h 12"/>
                    <a:gd name="T10" fmla="*/ 5 w 15"/>
                    <a:gd name="T11" fmla="*/ 9 h 12"/>
                    <a:gd name="T12" fmla="*/ 6 w 15"/>
                    <a:gd name="T13" fmla="*/ 8 h 12"/>
                    <a:gd name="T14" fmla="*/ 6 w 15"/>
                    <a:gd name="T15" fmla="*/ 7 h 12"/>
                    <a:gd name="T16" fmla="*/ 6 w 15"/>
                    <a:gd name="T17" fmla="*/ 5 h 12"/>
                    <a:gd name="T18" fmla="*/ 7 w 15"/>
                    <a:gd name="T19" fmla="*/ 2 h 12"/>
                    <a:gd name="T20" fmla="*/ 10 w 15"/>
                    <a:gd name="T21" fmla="*/ 0 h 12"/>
                    <a:gd name="T22" fmla="*/ 12 w 15"/>
                    <a:gd name="T23" fmla="*/ 0 h 12"/>
                    <a:gd name="T24" fmla="*/ 13 w 15"/>
                    <a:gd name="T25" fmla="*/ 2 h 12"/>
                    <a:gd name="T26" fmla="*/ 14 w 15"/>
                    <a:gd name="T27" fmla="*/ 4 h 12"/>
                    <a:gd name="T28" fmla="*/ 14 w 15"/>
                    <a:gd name="T29" fmla="*/ 8 h 12"/>
                    <a:gd name="T30" fmla="*/ 11 w 15"/>
                    <a:gd name="T31" fmla="*/ 10 h 12"/>
                    <a:gd name="T32" fmla="*/ 11 w 15"/>
                    <a:gd name="T33" fmla="*/ 7 h 12"/>
                    <a:gd name="T34" fmla="*/ 12 w 15"/>
                    <a:gd name="T35" fmla="*/ 6 h 12"/>
                    <a:gd name="T36" fmla="*/ 12 w 15"/>
                    <a:gd name="T37" fmla="*/ 5 h 12"/>
                    <a:gd name="T38" fmla="*/ 11 w 15"/>
                    <a:gd name="T39" fmla="*/ 3 h 12"/>
                    <a:gd name="T40" fmla="*/ 10 w 15"/>
                    <a:gd name="T41" fmla="*/ 3 h 12"/>
                    <a:gd name="T42" fmla="*/ 10 w 15"/>
                    <a:gd name="T43" fmla="*/ 3 h 12"/>
                    <a:gd name="T44" fmla="*/ 9 w 15"/>
                    <a:gd name="T45" fmla="*/ 6 h 12"/>
                    <a:gd name="T46" fmla="*/ 9 w 15"/>
                    <a:gd name="T47" fmla="*/ 9 h 12"/>
                    <a:gd name="T48" fmla="*/ 8 w 15"/>
                    <a:gd name="T49" fmla="*/ 10 h 12"/>
                    <a:gd name="T50" fmla="*/ 6 w 15"/>
                    <a:gd name="T51" fmla="*/ 11 h 12"/>
                    <a:gd name="T52" fmla="*/ 3 w 15"/>
                    <a:gd name="T53" fmla="*/ 11 h 12"/>
                    <a:gd name="T54" fmla="*/ 1 w 15"/>
                    <a:gd name="T55" fmla="*/ 10 h 12"/>
                    <a:gd name="T56" fmla="*/ 0 w 15"/>
                    <a:gd name="T57" fmla="*/ 7 h 12"/>
                    <a:gd name="T58" fmla="*/ 1 w 15"/>
                    <a:gd name="T59" fmla="*/ 3 h 12"/>
                    <a:gd name="T60" fmla="*/ 4 w 15"/>
                    <a:gd name="T61"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 h="12">
                      <a:moveTo>
                        <a:pt x="4" y="1"/>
                      </a:moveTo>
                      <a:cubicBezTo>
                        <a:pt x="5" y="3"/>
                        <a:pt x="5" y="3"/>
                        <a:pt x="5" y="3"/>
                      </a:cubicBezTo>
                      <a:cubicBezTo>
                        <a:pt x="4" y="3"/>
                        <a:pt x="3" y="4"/>
                        <a:pt x="3" y="4"/>
                      </a:cubicBezTo>
                      <a:cubicBezTo>
                        <a:pt x="3" y="5"/>
                        <a:pt x="3" y="6"/>
                        <a:pt x="3" y="6"/>
                      </a:cubicBezTo>
                      <a:cubicBezTo>
                        <a:pt x="3" y="7"/>
                        <a:pt x="3" y="8"/>
                        <a:pt x="4" y="8"/>
                      </a:cubicBezTo>
                      <a:cubicBezTo>
                        <a:pt x="4" y="9"/>
                        <a:pt x="5" y="9"/>
                        <a:pt x="5" y="9"/>
                      </a:cubicBezTo>
                      <a:cubicBezTo>
                        <a:pt x="5" y="9"/>
                        <a:pt x="6" y="8"/>
                        <a:pt x="6" y="8"/>
                      </a:cubicBezTo>
                      <a:cubicBezTo>
                        <a:pt x="6" y="8"/>
                        <a:pt x="6" y="8"/>
                        <a:pt x="6" y="7"/>
                      </a:cubicBezTo>
                      <a:cubicBezTo>
                        <a:pt x="6" y="7"/>
                        <a:pt x="6" y="6"/>
                        <a:pt x="6" y="5"/>
                      </a:cubicBezTo>
                      <a:cubicBezTo>
                        <a:pt x="7" y="3"/>
                        <a:pt x="7" y="2"/>
                        <a:pt x="7" y="2"/>
                      </a:cubicBezTo>
                      <a:cubicBezTo>
                        <a:pt x="8" y="1"/>
                        <a:pt x="9" y="0"/>
                        <a:pt x="10" y="0"/>
                      </a:cubicBezTo>
                      <a:cubicBezTo>
                        <a:pt x="10" y="0"/>
                        <a:pt x="11" y="0"/>
                        <a:pt x="12" y="0"/>
                      </a:cubicBezTo>
                      <a:cubicBezTo>
                        <a:pt x="12" y="1"/>
                        <a:pt x="13" y="1"/>
                        <a:pt x="13" y="2"/>
                      </a:cubicBezTo>
                      <a:cubicBezTo>
                        <a:pt x="14" y="2"/>
                        <a:pt x="14" y="3"/>
                        <a:pt x="14" y="4"/>
                      </a:cubicBezTo>
                      <a:cubicBezTo>
                        <a:pt x="15" y="6"/>
                        <a:pt x="14" y="7"/>
                        <a:pt x="14" y="8"/>
                      </a:cubicBezTo>
                      <a:cubicBezTo>
                        <a:pt x="13" y="9"/>
                        <a:pt x="12" y="10"/>
                        <a:pt x="11" y="10"/>
                      </a:cubicBezTo>
                      <a:cubicBezTo>
                        <a:pt x="11" y="7"/>
                        <a:pt x="11" y="7"/>
                        <a:pt x="11" y="7"/>
                      </a:cubicBezTo>
                      <a:cubicBezTo>
                        <a:pt x="11" y="7"/>
                        <a:pt x="12" y="7"/>
                        <a:pt x="12" y="6"/>
                      </a:cubicBezTo>
                      <a:cubicBezTo>
                        <a:pt x="12" y="6"/>
                        <a:pt x="12" y="5"/>
                        <a:pt x="12" y="5"/>
                      </a:cubicBezTo>
                      <a:cubicBezTo>
                        <a:pt x="12" y="4"/>
                        <a:pt x="12" y="3"/>
                        <a:pt x="11" y="3"/>
                      </a:cubicBezTo>
                      <a:cubicBezTo>
                        <a:pt x="11" y="3"/>
                        <a:pt x="11" y="2"/>
                        <a:pt x="10" y="3"/>
                      </a:cubicBezTo>
                      <a:cubicBezTo>
                        <a:pt x="10" y="3"/>
                        <a:pt x="10" y="3"/>
                        <a:pt x="10" y="3"/>
                      </a:cubicBezTo>
                      <a:cubicBezTo>
                        <a:pt x="9" y="3"/>
                        <a:pt x="9" y="4"/>
                        <a:pt x="9" y="6"/>
                      </a:cubicBezTo>
                      <a:cubicBezTo>
                        <a:pt x="9" y="7"/>
                        <a:pt x="9" y="8"/>
                        <a:pt x="9" y="9"/>
                      </a:cubicBezTo>
                      <a:cubicBezTo>
                        <a:pt x="8" y="9"/>
                        <a:pt x="8" y="10"/>
                        <a:pt x="8" y="10"/>
                      </a:cubicBezTo>
                      <a:cubicBezTo>
                        <a:pt x="7" y="11"/>
                        <a:pt x="6" y="11"/>
                        <a:pt x="6" y="11"/>
                      </a:cubicBezTo>
                      <a:cubicBezTo>
                        <a:pt x="5" y="12"/>
                        <a:pt x="4" y="11"/>
                        <a:pt x="3" y="11"/>
                      </a:cubicBezTo>
                      <a:cubicBezTo>
                        <a:pt x="3" y="11"/>
                        <a:pt x="2" y="10"/>
                        <a:pt x="1" y="10"/>
                      </a:cubicBezTo>
                      <a:cubicBezTo>
                        <a:pt x="1" y="9"/>
                        <a:pt x="1" y="8"/>
                        <a:pt x="0" y="7"/>
                      </a:cubicBezTo>
                      <a:cubicBezTo>
                        <a:pt x="0" y="5"/>
                        <a:pt x="0" y="4"/>
                        <a:pt x="1" y="3"/>
                      </a:cubicBezTo>
                      <a:cubicBezTo>
                        <a:pt x="2" y="2"/>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8" name="i$ḻiḓè">
                  <a:extLst>
                    <a:ext uri="{FF2B5EF4-FFF2-40B4-BE49-F238E27FC236}">
                      <a16:creationId xmlns:a16="http://schemas.microsoft.com/office/drawing/2014/main" id="{BE809ED6-92C0-4F8B-AB36-B7695303A6BF}"/>
                    </a:ext>
                  </a:extLst>
                </p:cNvPr>
                <p:cNvSpPr/>
                <p:nvPr/>
              </p:nvSpPr>
              <p:spPr bwMode="auto">
                <a:xfrm>
                  <a:off x="4916488" y="3205163"/>
                  <a:ext cx="474663" cy="477838"/>
                </a:xfrm>
                <a:custGeom>
                  <a:avLst/>
                  <a:gdLst>
                    <a:gd name="T0" fmla="*/ 72 w 144"/>
                    <a:gd name="T1" fmla="*/ 143 h 143"/>
                    <a:gd name="T2" fmla="*/ 0 w 144"/>
                    <a:gd name="T3" fmla="*/ 72 h 143"/>
                    <a:gd name="T4" fmla="*/ 72 w 144"/>
                    <a:gd name="T5" fmla="*/ 0 h 143"/>
                    <a:gd name="T6" fmla="*/ 144 w 144"/>
                    <a:gd name="T7" fmla="*/ 72 h 143"/>
                    <a:gd name="T8" fmla="*/ 72 w 144"/>
                    <a:gd name="T9" fmla="*/ 143 h 143"/>
                    <a:gd name="T10" fmla="*/ 3 w 144"/>
                    <a:gd name="T11" fmla="*/ 72 h 143"/>
                    <a:gd name="T12" fmla="*/ 10 w 144"/>
                    <a:gd name="T13" fmla="*/ 102 h 143"/>
                    <a:gd name="T14" fmla="*/ 133 w 144"/>
                    <a:gd name="T15" fmla="*/ 102 h 143"/>
                    <a:gd name="T16" fmla="*/ 141 w 144"/>
                    <a:gd name="T17" fmla="*/ 72 h 143"/>
                    <a:gd name="T18" fmla="*/ 72 w 144"/>
                    <a:gd name="T19" fmla="*/ 3 h 143"/>
                    <a:gd name="T20" fmla="*/ 3 w 144"/>
                    <a:gd name="T21" fmla="*/ 72 h 143"/>
                    <a:gd name="T22" fmla="*/ 132 w 144"/>
                    <a:gd name="T23" fmla="*/ 106 h 143"/>
                    <a:gd name="T24" fmla="*/ 12 w 144"/>
                    <a:gd name="T25" fmla="*/ 106 h 143"/>
                    <a:gd name="T26" fmla="*/ 72 w 144"/>
                    <a:gd name="T27" fmla="*/ 140 h 143"/>
                    <a:gd name="T28" fmla="*/ 132 w 144"/>
                    <a:gd name="T29" fmla="*/ 10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43">
                      <a:moveTo>
                        <a:pt x="72" y="143"/>
                      </a:moveTo>
                      <a:cubicBezTo>
                        <a:pt x="32" y="143"/>
                        <a:pt x="0" y="111"/>
                        <a:pt x="0" y="72"/>
                      </a:cubicBezTo>
                      <a:cubicBezTo>
                        <a:pt x="0" y="32"/>
                        <a:pt x="32" y="0"/>
                        <a:pt x="72" y="0"/>
                      </a:cubicBezTo>
                      <a:cubicBezTo>
                        <a:pt x="111" y="0"/>
                        <a:pt x="144" y="32"/>
                        <a:pt x="144" y="72"/>
                      </a:cubicBezTo>
                      <a:cubicBezTo>
                        <a:pt x="144" y="111"/>
                        <a:pt x="111" y="143"/>
                        <a:pt x="72" y="143"/>
                      </a:cubicBezTo>
                      <a:close/>
                      <a:moveTo>
                        <a:pt x="3" y="72"/>
                      </a:moveTo>
                      <a:cubicBezTo>
                        <a:pt x="3" y="83"/>
                        <a:pt x="6" y="93"/>
                        <a:pt x="10" y="102"/>
                      </a:cubicBezTo>
                      <a:cubicBezTo>
                        <a:pt x="133" y="102"/>
                        <a:pt x="133" y="102"/>
                        <a:pt x="133" y="102"/>
                      </a:cubicBezTo>
                      <a:cubicBezTo>
                        <a:pt x="138" y="93"/>
                        <a:pt x="141" y="83"/>
                        <a:pt x="141" y="72"/>
                      </a:cubicBezTo>
                      <a:cubicBezTo>
                        <a:pt x="141" y="34"/>
                        <a:pt x="110" y="3"/>
                        <a:pt x="72" y="3"/>
                      </a:cubicBezTo>
                      <a:cubicBezTo>
                        <a:pt x="34" y="3"/>
                        <a:pt x="3" y="34"/>
                        <a:pt x="3" y="72"/>
                      </a:cubicBezTo>
                      <a:close/>
                      <a:moveTo>
                        <a:pt x="132" y="106"/>
                      </a:moveTo>
                      <a:cubicBezTo>
                        <a:pt x="12" y="106"/>
                        <a:pt x="12" y="106"/>
                        <a:pt x="12" y="106"/>
                      </a:cubicBezTo>
                      <a:cubicBezTo>
                        <a:pt x="24" y="126"/>
                        <a:pt x="46" y="140"/>
                        <a:pt x="72" y="140"/>
                      </a:cubicBezTo>
                      <a:cubicBezTo>
                        <a:pt x="97" y="140"/>
                        <a:pt x="120" y="126"/>
                        <a:pt x="13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9" name="ïṡ1iḑè">
                  <a:extLst>
                    <a:ext uri="{FF2B5EF4-FFF2-40B4-BE49-F238E27FC236}">
                      <a16:creationId xmlns:a16="http://schemas.microsoft.com/office/drawing/2014/main" id="{FDEF85A7-4576-403F-AECB-FD9CF40FF151}"/>
                    </a:ext>
                  </a:extLst>
                </p:cNvPr>
                <p:cNvSpPr/>
                <p:nvPr/>
              </p:nvSpPr>
              <p:spPr bwMode="auto">
                <a:xfrm>
                  <a:off x="4948238" y="3235326"/>
                  <a:ext cx="411163" cy="306388"/>
                </a:xfrm>
                <a:custGeom>
                  <a:avLst/>
                  <a:gdLst>
                    <a:gd name="T0" fmla="*/ 114 w 124"/>
                    <a:gd name="T1" fmla="*/ 68 h 92"/>
                    <a:gd name="T2" fmla="*/ 103 w 124"/>
                    <a:gd name="T3" fmla="*/ 62 h 92"/>
                    <a:gd name="T4" fmla="*/ 95 w 124"/>
                    <a:gd name="T5" fmla="*/ 68 h 92"/>
                    <a:gd name="T6" fmla="*/ 83 w 124"/>
                    <a:gd name="T7" fmla="*/ 62 h 92"/>
                    <a:gd name="T8" fmla="*/ 70 w 124"/>
                    <a:gd name="T9" fmla="*/ 81 h 92"/>
                    <a:gd name="T10" fmla="*/ 104 w 124"/>
                    <a:gd name="T11" fmla="*/ 76 h 92"/>
                    <a:gd name="T12" fmla="*/ 124 w 124"/>
                    <a:gd name="T13" fmla="*/ 83 h 92"/>
                    <a:gd name="T14" fmla="*/ 81 w 124"/>
                    <a:gd name="T15" fmla="*/ 84 h 92"/>
                    <a:gd name="T16" fmla="*/ 43 w 124"/>
                    <a:gd name="T17" fmla="*/ 84 h 92"/>
                    <a:gd name="T18" fmla="*/ 0 w 124"/>
                    <a:gd name="T19" fmla="*/ 83 h 92"/>
                    <a:gd name="T20" fmla="*/ 19 w 124"/>
                    <a:gd name="T21" fmla="*/ 76 h 92"/>
                    <a:gd name="T22" fmla="*/ 54 w 124"/>
                    <a:gd name="T23" fmla="*/ 81 h 92"/>
                    <a:gd name="T24" fmla="*/ 53 w 124"/>
                    <a:gd name="T25" fmla="*/ 62 h 92"/>
                    <a:gd name="T26" fmla="*/ 44 w 124"/>
                    <a:gd name="T27" fmla="*/ 55 h 92"/>
                    <a:gd name="T28" fmla="*/ 30 w 124"/>
                    <a:gd name="T29" fmla="*/ 66 h 92"/>
                    <a:gd name="T30" fmla="*/ 24 w 124"/>
                    <a:gd name="T31" fmla="*/ 55 h 92"/>
                    <a:gd name="T32" fmla="*/ 10 w 124"/>
                    <a:gd name="T33" fmla="*/ 66 h 92"/>
                    <a:gd name="T34" fmla="*/ 4 w 124"/>
                    <a:gd name="T35" fmla="*/ 56 h 92"/>
                    <a:gd name="T36" fmla="*/ 20 w 124"/>
                    <a:gd name="T37" fmla="*/ 47 h 92"/>
                    <a:gd name="T38" fmla="*/ 45 w 124"/>
                    <a:gd name="T39" fmla="*/ 35 h 92"/>
                    <a:gd name="T40" fmla="*/ 79 w 124"/>
                    <a:gd name="T41" fmla="*/ 35 h 92"/>
                    <a:gd name="T42" fmla="*/ 107 w 124"/>
                    <a:gd name="T43" fmla="*/ 53 h 92"/>
                    <a:gd name="T44" fmla="*/ 120 w 124"/>
                    <a:gd name="T45" fmla="*/ 62 h 92"/>
                    <a:gd name="T46" fmla="*/ 47 w 124"/>
                    <a:gd name="T47" fmla="*/ 47 h 92"/>
                    <a:gd name="T48" fmla="*/ 60 w 124"/>
                    <a:gd name="T49" fmla="*/ 37 h 92"/>
                    <a:gd name="T50" fmla="*/ 65 w 124"/>
                    <a:gd name="T51" fmla="*/ 48 h 92"/>
                    <a:gd name="T52" fmla="*/ 66 w 124"/>
                    <a:gd name="T53" fmla="*/ 55 h 92"/>
                    <a:gd name="T54" fmla="*/ 62 w 124"/>
                    <a:gd name="T55" fmla="*/ 17 h 92"/>
                    <a:gd name="T56" fmla="*/ 90 w 124"/>
                    <a:gd name="T57" fmla="*/ 35 h 92"/>
                    <a:gd name="T58" fmla="*/ 88 w 124"/>
                    <a:gd name="T59" fmla="*/ 54 h 92"/>
                    <a:gd name="T60" fmla="*/ 90 w 124"/>
                    <a:gd name="T61" fmla="*/ 35 h 92"/>
                    <a:gd name="T62" fmla="*/ 29 w 124"/>
                    <a:gd name="T63" fmla="*/ 47 h 92"/>
                    <a:gd name="T64" fmla="*/ 41 w 124"/>
                    <a:gd name="T65" fmla="*/ 4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92">
                      <a:moveTo>
                        <a:pt x="112" y="62"/>
                      </a:moveTo>
                      <a:cubicBezTo>
                        <a:pt x="114" y="68"/>
                        <a:pt x="114" y="68"/>
                        <a:pt x="114" y="68"/>
                      </a:cubicBezTo>
                      <a:cubicBezTo>
                        <a:pt x="105" y="68"/>
                        <a:pt x="105" y="68"/>
                        <a:pt x="105" y="68"/>
                      </a:cubicBezTo>
                      <a:cubicBezTo>
                        <a:pt x="103" y="62"/>
                        <a:pt x="103" y="62"/>
                        <a:pt x="103" y="62"/>
                      </a:cubicBezTo>
                      <a:cubicBezTo>
                        <a:pt x="92" y="62"/>
                        <a:pt x="92" y="62"/>
                        <a:pt x="92" y="62"/>
                      </a:cubicBezTo>
                      <a:cubicBezTo>
                        <a:pt x="95" y="68"/>
                        <a:pt x="95" y="68"/>
                        <a:pt x="95" y="68"/>
                      </a:cubicBezTo>
                      <a:cubicBezTo>
                        <a:pt x="86" y="68"/>
                        <a:pt x="86" y="68"/>
                        <a:pt x="86" y="68"/>
                      </a:cubicBezTo>
                      <a:cubicBezTo>
                        <a:pt x="83" y="62"/>
                        <a:pt x="83" y="62"/>
                        <a:pt x="83" y="62"/>
                      </a:cubicBezTo>
                      <a:cubicBezTo>
                        <a:pt x="67" y="62"/>
                        <a:pt x="67" y="62"/>
                        <a:pt x="67" y="62"/>
                      </a:cubicBezTo>
                      <a:cubicBezTo>
                        <a:pt x="70" y="81"/>
                        <a:pt x="70" y="81"/>
                        <a:pt x="70" y="81"/>
                      </a:cubicBezTo>
                      <a:cubicBezTo>
                        <a:pt x="70" y="81"/>
                        <a:pt x="73" y="83"/>
                        <a:pt x="81" y="77"/>
                      </a:cubicBezTo>
                      <a:cubicBezTo>
                        <a:pt x="81" y="77"/>
                        <a:pt x="92" y="88"/>
                        <a:pt x="104" y="76"/>
                      </a:cubicBezTo>
                      <a:cubicBezTo>
                        <a:pt x="104" y="76"/>
                        <a:pt x="112" y="85"/>
                        <a:pt x="122" y="77"/>
                      </a:cubicBezTo>
                      <a:cubicBezTo>
                        <a:pt x="124" y="83"/>
                        <a:pt x="124" y="83"/>
                        <a:pt x="124" y="83"/>
                      </a:cubicBezTo>
                      <a:cubicBezTo>
                        <a:pt x="124" y="83"/>
                        <a:pt x="115" y="90"/>
                        <a:pt x="104" y="84"/>
                      </a:cubicBezTo>
                      <a:cubicBezTo>
                        <a:pt x="104" y="84"/>
                        <a:pt x="92" y="92"/>
                        <a:pt x="81" y="84"/>
                      </a:cubicBezTo>
                      <a:cubicBezTo>
                        <a:pt x="81" y="84"/>
                        <a:pt x="70" y="92"/>
                        <a:pt x="62" y="84"/>
                      </a:cubicBezTo>
                      <a:cubicBezTo>
                        <a:pt x="62" y="84"/>
                        <a:pt x="56" y="92"/>
                        <a:pt x="43" y="84"/>
                      </a:cubicBezTo>
                      <a:cubicBezTo>
                        <a:pt x="43" y="84"/>
                        <a:pt x="33" y="92"/>
                        <a:pt x="19" y="83"/>
                      </a:cubicBezTo>
                      <a:cubicBezTo>
                        <a:pt x="19" y="83"/>
                        <a:pt x="10" y="90"/>
                        <a:pt x="0" y="83"/>
                      </a:cubicBezTo>
                      <a:cubicBezTo>
                        <a:pt x="2" y="78"/>
                        <a:pt x="2" y="78"/>
                        <a:pt x="2" y="78"/>
                      </a:cubicBezTo>
                      <a:cubicBezTo>
                        <a:pt x="2" y="78"/>
                        <a:pt x="11" y="85"/>
                        <a:pt x="19" y="76"/>
                      </a:cubicBezTo>
                      <a:cubicBezTo>
                        <a:pt x="19" y="76"/>
                        <a:pt x="30" y="88"/>
                        <a:pt x="43" y="77"/>
                      </a:cubicBezTo>
                      <a:cubicBezTo>
                        <a:pt x="43" y="77"/>
                        <a:pt x="50" y="82"/>
                        <a:pt x="54" y="81"/>
                      </a:cubicBezTo>
                      <a:cubicBezTo>
                        <a:pt x="57" y="62"/>
                        <a:pt x="57" y="62"/>
                        <a:pt x="57" y="62"/>
                      </a:cubicBezTo>
                      <a:cubicBezTo>
                        <a:pt x="53" y="62"/>
                        <a:pt x="53" y="62"/>
                        <a:pt x="53" y="62"/>
                      </a:cubicBezTo>
                      <a:cubicBezTo>
                        <a:pt x="58" y="55"/>
                        <a:pt x="58" y="55"/>
                        <a:pt x="58" y="55"/>
                      </a:cubicBezTo>
                      <a:cubicBezTo>
                        <a:pt x="44" y="55"/>
                        <a:pt x="44" y="55"/>
                        <a:pt x="44" y="55"/>
                      </a:cubicBezTo>
                      <a:cubicBezTo>
                        <a:pt x="39" y="66"/>
                        <a:pt x="39" y="66"/>
                        <a:pt x="39" y="66"/>
                      </a:cubicBezTo>
                      <a:cubicBezTo>
                        <a:pt x="30" y="66"/>
                        <a:pt x="30" y="66"/>
                        <a:pt x="30" y="66"/>
                      </a:cubicBezTo>
                      <a:cubicBezTo>
                        <a:pt x="35" y="55"/>
                        <a:pt x="35" y="55"/>
                        <a:pt x="35" y="55"/>
                      </a:cubicBezTo>
                      <a:cubicBezTo>
                        <a:pt x="24" y="55"/>
                        <a:pt x="24" y="55"/>
                        <a:pt x="24" y="55"/>
                      </a:cubicBezTo>
                      <a:cubicBezTo>
                        <a:pt x="19" y="66"/>
                        <a:pt x="19" y="66"/>
                        <a:pt x="19" y="66"/>
                      </a:cubicBezTo>
                      <a:cubicBezTo>
                        <a:pt x="10" y="66"/>
                        <a:pt x="10" y="66"/>
                        <a:pt x="10" y="66"/>
                      </a:cubicBezTo>
                      <a:cubicBezTo>
                        <a:pt x="15" y="55"/>
                        <a:pt x="15" y="55"/>
                        <a:pt x="15" y="55"/>
                      </a:cubicBezTo>
                      <a:cubicBezTo>
                        <a:pt x="4" y="56"/>
                        <a:pt x="4" y="56"/>
                        <a:pt x="4" y="56"/>
                      </a:cubicBezTo>
                      <a:cubicBezTo>
                        <a:pt x="4" y="46"/>
                        <a:pt x="4" y="46"/>
                        <a:pt x="4" y="46"/>
                      </a:cubicBezTo>
                      <a:cubicBezTo>
                        <a:pt x="20" y="47"/>
                        <a:pt x="20" y="47"/>
                        <a:pt x="20" y="47"/>
                      </a:cubicBezTo>
                      <a:cubicBezTo>
                        <a:pt x="32" y="22"/>
                        <a:pt x="32" y="22"/>
                        <a:pt x="32" y="22"/>
                      </a:cubicBezTo>
                      <a:cubicBezTo>
                        <a:pt x="45" y="35"/>
                        <a:pt x="45" y="35"/>
                        <a:pt x="45" y="35"/>
                      </a:cubicBezTo>
                      <a:cubicBezTo>
                        <a:pt x="62" y="0"/>
                        <a:pt x="62" y="0"/>
                        <a:pt x="62" y="0"/>
                      </a:cubicBezTo>
                      <a:cubicBezTo>
                        <a:pt x="79" y="35"/>
                        <a:pt x="79" y="35"/>
                        <a:pt x="79" y="35"/>
                      </a:cubicBezTo>
                      <a:cubicBezTo>
                        <a:pt x="92" y="22"/>
                        <a:pt x="92" y="22"/>
                        <a:pt x="92" y="22"/>
                      </a:cubicBezTo>
                      <a:cubicBezTo>
                        <a:pt x="107" y="53"/>
                        <a:pt x="107" y="53"/>
                        <a:pt x="107" y="53"/>
                      </a:cubicBezTo>
                      <a:cubicBezTo>
                        <a:pt x="120" y="53"/>
                        <a:pt x="120" y="53"/>
                        <a:pt x="120" y="53"/>
                      </a:cubicBezTo>
                      <a:cubicBezTo>
                        <a:pt x="120" y="62"/>
                        <a:pt x="120" y="62"/>
                        <a:pt x="120" y="62"/>
                      </a:cubicBezTo>
                      <a:cubicBezTo>
                        <a:pt x="112" y="62"/>
                        <a:pt x="112" y="62"/>
                        <a:pt x="112" y="62"/>
                      </a:cubicBezTo>
                      <a:close/>
                      <a:moveTo>
                        <a:pt x="47" y="47"/>
                      </a:moveTo>
                      <a:cubicBezTo>
                        <a:pt x="58" y="48"/>
                        <a:pt x="58" y="48"/>
                        <a:pt x="58" y="48"/>
                      </a:cubicBezTo>
                      <a:cubicBezTo>
                        <a:pt x="60" y="37"/>
                        <a:pt x="60" y="37"/>
                        <a:pt x="60" y="37"/>
                      </a:cubicBezTo>
                      <a:cubicBezTo>
                        <a:pt x="64" y="37"/>
                        <a:pt x="64" y="37"/>
                        <a:pt x="64" y="37"/>
                      </a:cubicBezTo>
                      <a:cubicBezTo>
                        <a:pt x="65" y="48"/>
                        <a:pt x="65" y="48"/>
                        <a:pt x="65" y="48"/>
                      </a:cubicBezTo>
                      <a:cubicBezTo>
                        <a:pt x="71" y="48"/>
                        <a:pt x="71" y="48"/>
                        <a:pt x="71" y="48"/>
                      </a:cubicBezTo>
                      <a:cubicBezTo>
                        <a:pt x="66" y="55"/>
                        <a:pt x="66" y="55"/>
                        <a:pt x="66" y="55"/>
                      </a:cubicBezTo>
                      <a:cubicBezTo>
                        <a:pt x="79" y="54"/>
                        <a:pt x="79" y="54"/>
                        <a:pt x="79" y="54"/>
                      </a:cubicBezTo>
                      <a:cubicBezTo>
                        <a:pt x="62" y="17"/>
                        <a:pt x="62" y="17"/>
                        <a:pt x="62" y="17"/>
                      </a:cubicBezTo>
                      <a:cubicBezTo>
                        <a:pt x="47" y="47"/>
                        <a:pt x="47" y="47"/>
                        <a:pt x="47" y="47"/>
                      </a:cubicBezTo>
                      <a:close/>
                      <a:moveTo>
                        <a:pt x="90" y="35"/>
                      </a:moveTo>
                      <a:cubicBezTo>
                        <a:pt x="83" y="42"/>
                        <a:pt x="83" y="42"/>
                        <a:pt x="83" y="42"/>
                      </a:cubicBezTo>
                      <a:cubicBezTo>
                        <a:pt x="88" y="54"/>
                        <a:pt x="88" y="54"/>
                        <a:pt x="88" y="54"/>
                      </a:cubicBezTo>
                      <a:cubicBezTo>
                        <a:pt x="99" y="54"/>
                        <a:pt x="99" y="54"/>
                        <a:pt x="99" y="54"/>
                      </a:cubicBezTo>
                      <a:cubicBezTo>
                        <a:pt x="90" y="35"/>
                        <a:pt x="90" y="35"/>
                        <a:pt x="90" y="35"/>
                      </a:cubicBezTo>
                      <a:close/>
                      <a:moveTo>
                        <a:pt x="34" y="35"/>
                      </a:moveTo>
                      <a:cubicBezTo>
                        <a:pt x="29" y="47"/>
                        <a:pt x="29" y="47"/>
                        <a:pt x="29" y="47"/>
                      </a:cubicBezTo>
                      <a:cubicBezTo>
                        <a:pt x="39" y="47"/>
                        <a:pt x="39" y="47"/>
                        <a:pt x="39" y="47"/>
                      </a:cubicBezTo>
                      <a:cubicBezTo>
                        <a:pt x="41" y="42"/>
                        <a:pt x="41" y="42"/>
                        <a:pt x="41" y="42"/>
                      </a:cubicBezTo>
                      <a:lnTo>
                        <a:pt x="34"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0" name="îṩḻîḋè">
                  <a:extLst>
                    <a:ext uri="{FF2B5EF4-FFF2-40B4-BE49-F238E27FC236}">
                      <a16:creationId xmlns:a16="http://schemas.microsoft.com/office/drawing/2014/main" id="{B9195107-44AE-4983-9354-77CFEEA4D3BB}"/>
                    </a:ext>
                  </a:extLst>
                </p:cNvPr>
                <p:cNvSpPr/>
                <p:nvPr/>
              </p:nvSpPr>
              <p:spPr bwMode="auto">
                <a:xfrm>
                  <a:off x="5375275" y="3316288"/>
                  <a:ext cx="88900" cy="58738"/>
                </a:xfrm>
                <a:custGeom>
                  <a:avLst/>
                  <a:gdLst>
                    <a:gd name="T0" fmla="*/ 2 w 27"/>
                    <a:gd name="T1" fmla="*/ 7 h 18"/>
                    <a:gd name="T2" fmla="*/ 4 w 27"/>
                    <a:gd name="T3" fmla="*/ 12 h 18"/>
                    <a:gd name="T4" fmla="*/ 6 w 27"/>
                    <a:gd name="T5" fmla="*/ 10 h 18"/>
                    <a:gd name="T6" fmla="*/ 5 w 27"/>
                    <a:gd name="T7" fmla="*/ 8 h 18"/>
                    <a:gd name="T8" fmla="*/ 2 w 27"/>
                    <a:gd name="T9" fmla="*/ 7 h 18"/>
                    <a:gd name="T10" fmla="*/ 4 w 27"/>
                    <a:gd name="T11" fmla="*/ 13 h 18"/>
                    <a:gd name="T12" fmla="*/ 1 w 27"/>
                    <a:gd name="T13" fmla="*/ 10 h 18"/>
                    <a:gd name="T14" fmla="*/ 3 w 27"/>
                    <a:gd name="T15" fmla="*/ 2 h 18"/>
                    <a:gd name="T16" fmla="*/ 9 w 27"/>
                    <a:gd name="T17" fmla="*/ 11 h 18"/>
                    <a:gd name="T18" fmla="*/ 9 w 27"/>
                    <a:gd name="T19" fmla="*/ 8 h 18"/>
                    <a:gd name="T20" fmla="*/ 10 w 27"/>
                    <a:gd name="T21" fmla="*/ 6 h 18"/>
                    <a:gd name="T22" fmla="*/ 12 w 27"/>
                    <a:gd name="T23" fmla="*/ 6 h 18"/>
                    <a:gd name="T24" fmla="*/ 10 w 27"/>
                    <a:gd name="T25" fmla="*/ 5 h 18"/>
                    <a:gd name="T26" fmla="*/ 10 w 27"/>
                    <a:gd name="T27" fmla="*/ 3 h 18"/>
                    <a:gd name="T28" fmla="*/ 12 w 27"/>
                    <a:gd name="T29" fmla="*/ 3 h 18"/>
                    <a:gd name="T30" fmla="*/ 20 w 27"/>
                    <a:gd name="T31" fmla="*/ 7 h 18"/>
                    <a:gd name="T32" fmla="*/ 21 w 27"/>
                    <a:gd name="T33" fmla="*/ 7 h 18"/>
                    <a:gd name="T34" fmla="*/ 21 w 27"/>
                    <a:gd name="T35" fmla="*/ 5 h 18"/>
                    <a:gd name="T36" fmla="*/ 18 w 27"/>
                    <a:gd name="T37" fmla="*/ 3 h 18"/>
                    <a:gd name="T38" fmla="*/ 17 w 27"/>
                    <a:gd name="T39" fmla="*/ 1 h 18"/>
                    <a:gd name="T40" fmla="*/ 19 w 27"/>
                    <a:gd name="T41" fmla="*/ 0 h 18"/>
                    <a:gd name="T42" fmla="*/ 20 w 27"/>
                    <a:gd name="T43" fmla="*/ 1 h 18"/>
                    <a:gd name="T44" fmla="*/ 19 w 27"/>
                    <a:gd name="T45" fmla="*/ 2 h 18"/>
                    <a:gd name="T46" fmla="*/ 22 w 27"/>
                    <a:gd name="T47" fmla="*/ 5 h 18"/>
                    <a:gd name="T48" fmla="*/ 23 w 27"/>
                    <a:gd name="T49" fmla="*/ 5 h 18"/>
                    <a:gd name="T50" fmla="*/ 24 w 27"/>
                    <a:gd name="T51" fmla="*/ 7 h 18"/>
                    <a:gd name="T52" fmla="*/ 26 w 27"/>
                    <a:gd name="T53" fmla="*/ 8 h 18"/>
                    <a:gd name="T54" fmla="*/ 27 w 27"/>
                    <a:gd name="T55" fmla="*/ 9 h 18"/>
                    <a:gd name="T56" fmla="*/ 27 w 27"/>
                    <a:gd name="T57" fmla="*/ 11 h 18"/>
                    <a:gd name="T58" fmla="*/ 21 w 27"/>
                    <a:gd name="T59" fmla="*/ 9 h 18"/>
                    <a:gd name="T60" fmla="*/ 19 w 27"/>
                    <a:gd name="T61" fmla="*/ 8 h 18"/>
                    <a:gd name="T62" fmla="*/ 17 w 27"/>
                    <a:gd name="T63" fmla="*/ 8 h 18"/>
                    <a:gd name="T64" fmla="*/ 14 w 27"/>
                    <a:gd name="T65" fmla="*/ 6 h 18"/>
                    <a:gd name="T66" fmla="*/ 15 w 27"/>
                    <a:gd name="T67" fmla="*/ 9 h 18"/>
                    <a:gd name="T68" fmla="*/ 11 w 27"/>
                    <a:gd name="T69" fmla="*/ 8 h 18"/>
                    <a:gd name="T70" fmla="*/ 9 w 27"/>
                    <a:gd name="T71" fmla="*/ 12 h 18"/>
                    <a:gd name="T72" fmla="*/ 9 w 27"/>
                    <a:gd name="T73" fmla="*/ 15 h 18"/>
                    <a:gd name="T74" fmla="*/ 7 w 27"/>
                    <a:gd name="T75" fmla="*/ 16 h 18"/>
                    <a:gd name="T76" fmla="*/ 7 w 27"/>
                    <a:gd name="T77" fmla="*/ 15 h 18"/>
                    <a:gd name="T78" fmla="*/ 7 w 27"/>
                    <a:gd name="T79" fmla="*/ 13 h 18"/>
                    <a:gd name="T80" fmla="*/ 6 w 27"/>
                    <a:gd name="T81" fmla="*/ 13 h 18"/>
                    <a:gd name="T82" fmla="*/ 4 w 27"/>
                    <a:gd name="T83" fmla="*/ 13 h 18"/>
                    <a:gd name="T84" fmla="*/ 25 w 27"/>
                    <a:gd name="T85" fmla="*/ 9 h 18"/>
                    <a:gd name="T86" fmla="*/ 24 w 27"/>
                    <a:gd name="T87" fmla="*/ 8 h 18"/>
                    <a:gd name="T88" fmla="*/ 23 w 27"/>
                    <a:gd name="T89" fmla="*/ 8 h 18"/>
                    <a:gd name="T90" fmla="*/ 25 w 27"/>
                    <a:gd name="T9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18">
                      <a:moveTo>
                        <a:pt x="2" y="7"/>
                      </a:moveTo>
                      <a:cubicBezTo>
                        <a:pt x="2" y="7"/>
                        <a:pt x="1" y="12"/>
                        <a:pt x="4" y="12"/>
                      </a:cubicBezTo>
                      <a:cubicBezTo>
                        <a:pt x="4" y="12"/>
                        <a:pt x="8" y="12"/>
                        <a:pt x="6" y="10"/>
                      </a:cubicBezTo>
                      <a:cubicBezTo>
                        <a:pt x="5" y="8"/>
                        <a:pt x="5" y="8"/>
                        <a:pt x="5" y="8"/>
                      </a:cubicBezTo>
                      <a:cubicBezTo>
                        <a:pt x="5" y="8"/>
                        <a:pt x="2" y="5"/>
                        <a:pt x="2" y="7"/>
                      </a:cubicBezTo>
                      <a:close/>
                      <a:moveTo>
                        <a:pt x="4" y="13"/>
                      </a:moveTo>
                      <a:cubicBezTo>
                        <a:pt x="0" y="13"/>
                        <a:pt x="1" y="10"/>
                        <a:pt x="1" y="10"/>
                      </a:cubicBezTo>
                      <a:cubicBezTo>
                        <a:pt x="2" y="2"/>
                        <a:pt x="3" y="2"/>
                        <a:pt x="3" y="2"/>
                      </a:cubicBezTo>
                      <a:cubicBezTo>
                        <a:pt x="9" y="7"/>
                        <a:pt x="9" y="11"/>
                        <a:pt x="9" y="11"/>
                      </a:cubicBezTo>
                      <a:cubicBezTo>
                        <a:pt x="10" y="10"/>
                        <a:pt x="9" y="8"/>
                        <a:pt x="9" y="8"/>
                      </a:cubicBezTo>
                      <a:cubicBezTo>
                        <a:pt x="8" y="6"/>
                        <a:pt x="10" y="6"/>
                        <a:pt x="10" y="6"/>
                      </a:cubicBezTo>
                      <a:cubicBezTo>
                        <a:pt x="11" y="7"/>
                        <a:pt x="12" y="6"/>
                        <a:pt x="12" y="6"/>
                      </a:cubicBezTo>
                      <a:cubicBezTo>
                        <a:pt x="10" y="5"/>
                        <a:pt x="10" y="5"/>
                        <a:pt x="10" y="5"/>
                      </a:cubicBezTo>
                      <a:cubicBezTo>
                        <a:pt x="10" y="4"/>
                        <a:pt x="10" y="3"/>
                        <a:pt x="10" y="3"/>
                      </a:cubicBezTo>
                      <a:cubicBezTo>
                        <a:pt x="11" y="2"/>
                        <a:pt x="12" y="3"/>
                        <a:pt x="12" y="3"/>
                      </a:cubicBezTo>
                      <a:cubicBezTo>
                        <a:pt x="12" y="4"/>
                        <a:pt x="20" y="7"/>
                        <a:pt x="20" y="7"/>
                      </a:cubicBezTo>
                      <a:cubicBezTo>
                        <a:pt x="21" y="8"/>
                        <a:pt x="21" y="7"/>
                        <a:pt x="21" y="7"/>
                      </a:cubicBezTo>
                      <a:cubicBezTo>
                        <a:pt x="21" y="7"/>
                        <a:pt x="21" y="5"/>
                        <a:pt x="21" y="5"/>
                      </a:cubicBezTo>
                      <a:cubicBezTo>
                        <a:pt x="21" y="5"/>
                        <a:pt x="18" y="3"/>
                        <a:pt x="18" y="3"/>
                      </a:cubicBezTo>
                      <a:cubicBezTo>
                        <a:pt x="16" y="3"/>
                        <a:pt x="17" y="1"/>
                        <a:pt x="17" y="1"/>
                      </a:cubicBezTo>
                      <a:cubicBezTo>
                        <a:pt x="17" y="1"/>
                        <a:pt x="19" y="0"/>
                        <a:pt x="19" y="0"/>
                      </a:cubicBezTo>
                      <a:cubicBezTo>
                        <a:pt x="21" y="0"/>
                        <a:pt x="20" y="1"/>
                        <a:pt x="20" y="1"/>
                      </a:cubicBezTo>
                      <a:cubicBezTo>
                        <a:pt x="18" y="2"/>
                        <a:pt x="19" y="2"/>
                        <a:pt x="19" y="2"/>
                      </a:cubicBezTo>
                      <a:cubicBezTo>
                        <a:pt x="22" y="5"/>
                        <a:pt x="22" y="5"/>
                        <a:pt x="22" y="5"/>
                      </a:cubicBezTo>
                      <a:cubicBezTo>
                        <a:pt x="23" y="5"/>
                        <a:pt x="23" y="5"/>
                        <a:pt x="23" y="5"/>
                      </a:cubicBezTo>
                      <a:cubicBezTo>
                        <a:pt x="23" y="7"/>
                        <a:pt x="24" y="7"/>
                        <a:pt x="24" y="7"/>
                      </a:cubicBezTo>
                      <a:cubicBezTo>
                        <a:pt x="26" y="8"/>
                        <a:pt x="26" y="8"/>
                        <a:pt x="26" y="8"/>
                      </a:cubicBezTo>
                      <a:cubicBezTo>
                        <a:pt x="27" y="9"/>
                        <a:pt x="27" y="9"/>
                        <a:pt x="27" y="9"/>
                      </a:cubicBezTo>
                      <a:cubicBezTo>
                        <a:pt x="27" y="9"/>
                        <a:pt x="27" y="11"/>
                        <a:pt x="27" y="11"/>
                      </a:cubicBezTo>
                      <a:cubicBezTo>
                        <a:pt x="22" y="11"/>
                        <a:pt x="21" y="9"/>
                        <a:pt x="21" y="9"/>
                      </a:cubicBezTo>
                      <a:cubicBezTo>
                        <a:pt x="19" y="9"/>
                        <a:pt x="19" y="8"/>
                        <a:pt x="19" y="8"/>
                      </a:cubicBezTo>
                      <a:cubicBezTo>
                        <a:pt x="18" y="8"/>
                        <a:pt x="17" y="8"/>
                        <a:pt x="17" y="8"/>
                      </a:cubicBezTo>
                      <a:cubicBezTo>
                        <a:pt x="17" y="7"/>
                        <a:pt x="15" y="6"/>
                        <a:pt x="14" y="6"/>
                      </a:cubicBezTo>
                      <a:cubicBezTo>
                        <a:pt x="16" y="8"/>
                        <a:pt x="15" y="9"/>
                        <a:pt x="15" y="9"/>
                      </a:cubicBezTo>
                      <a:cubicBezTo>
                        <a:pt x="11" y="8"/>
                        <a:pt x="11" y="8"/>
                        <a:pt x="11" y="8"/>
                      </a:cubicBezTo>
                      <a:cubicBezTo>
                        <a:pt x="11" y="12"/>
                        <a:pt x="9" y="12"/>
                        <a:pt x="9" y="12"/>
                      </a:cubicBezTo>
                      <a:cubicBezTo>
                        <a:pt x="9" y="15"/>
                        <a:pt x="9" y="15"/>
                        <a:pt x="9" y="15"/>
                      </a:cubicBezTo>
                      <a:cubicBezTo>
                        <a:pt x="8" y="18"/>
                        <a:pt x="7" y="16"/>
                        <a:pt x="7" y="16"/>
                      </a:cubicBezTo>
                      <a:cubicBezTo>
                        <a:pt x="6" y="15"/>
                        <a:pt x="7" y="15"/>
                        <a:pt x="7" y="15"/>
                      </a:cubicBezTo>
                      <a:cubicBezTo>
                        <a:pt x="7" y="13"/>
                        <a:pt x="7" y="13"/>
                        <a:pt x="7" y="13"/>
                      </a:cubicBezTo>
                      <a:cubicBezTo>
                        <a:pt x="7" y="12"/>
                        <a:pt x="6" y="13"/>
                        <a:pt x="6" y="13"/>
                      </a:cubicBezTo>
                      <a:cubicBezTo>
                        <a:pt x="4" y="13"/>
                        <a:pt x="4" y="13"/>
                        <a:pt x="4" y="13"/>
                      </a:cubicBezTo>
                      <a:close/>
                      <a:moveTo>
                        <a:pt x="25" y="9"/>
                      </a:moveTo>
                      <a:cubicBezTo>
                        <a:pt x="24" y="8"/>
                        <a:pt x="24" y="8"/>
                        <a:pt x="24" y="8"/>
                      </a:cubicBezTo>
                      <a:cubicBezTo>
                        <a:pt x="24" y="8"/>
                        <a:pt x="23" y="8"/>
                        <a:pt x="23" y="8"/>
                      </a:cubicBezTo>
                      <a:cubicBezTo>
                        <a:pt x="22" y="8"/>
                        <a:pt x="25" y="9"/>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1" name="îSḻîḍe">
                  <a:extLst>
                    <a:ext uri="{FF2B5EF4-FFF2-40B4-BE49-F238E27FC236}">
                      <a16:creationId xmlns:a16="http://schemas.microsoft.com/office/drawing/2014/main" id="{443242A3-4394-4BAC-A14D-9C75035094A2}"/>
                    </a:ext>
                  </a:extLst>
                </p:cNvPr>
                <p:cNvSpPr/>
                <p:nvPr/>
              </p:nvSpPr>
              <p:spPr bwMode="auto">
                <a:xfrm>
                  <a:off x="5249863" y="3201988"/>
                  <a:ext cx="26988" cy="23813"/>
                </a:xfrm>
                <a:custGeom>
                  <a:avLst/>
                  <a:gdLst>
                    <a:gd name="T0" fmla="*/ 2 w 8"/>
                    <a:gd name="T1" fmla="*/ 6 h 7"/>
                    <a:gd name="T2" fmla="*/ 5 w 8"/>
                    <a:gd name="T3" fmla="*/ 2 h 7"/>
                    <a:gd name="T4" fmla="*/ 6 w 8"/>
                    <a:gd name="T5" fmla="*/ 2 h 7"/>
                    <a:gd name="T6" fmla="*/ 6 w 8"/>
                    <a:gd name="T7" fmla="*/ 6 h 7"/>
                    <a:gd name="T8" fmla="*/ 2 w 8"/>
                    <a:gd name="T9" fmla="*/ 7 h 7"/>
                    <a:gd name="T10" fmla="*/ 2 w 8"/>
                    <a:gd name="T11" fmla="*/ 6 h 7"/>
                  </a:gdLst>
                  <a:ahLst/>
                  <a:cxnLst>
                    <a:cxn ang="0">
                      <a:pos x="T0" y="T1"/>
                    </a:cxn>
                    <a:cxn ang="0">
                      <a:pos x="T2" y="T3"/>
                    </a:cxn>
                    <a:cxn ang="0">
                      <a:pos x="T4" y="T5"/>
                    </a:cxn>
                    <a:cxn ang="0">
                      <a:pos x="T6" y="T7"/>
                    </a:cxn>
                    <a:cxn ang="0">
                      <a:pos x="T8" y="T9"/>
                    </a:cxn>
                    <a:cxn ang="0">
                      <a:pos x="T10" y="T11"/>
                    </a:cxn>
                  </a:cxnLst>
                  <a:rect l="0" t="0" r="r" b="b"/>
                  <a:pathLst>
                    <a:path w="8" h="7">
                      <a:moveTo>
                        <a:pt x="2" y="6"/>
                      </a:moveTo>
                      <a:cubicBezTo>
                        <a:pt x="3" y="6"/>
                        <a:pt x="5" y="2"/>
                        <a:pt x="5" y="2"/>
                      </a:cubicBezTo>
                      <a:cubicBezTo>
                        <a:pt x="5" y="0"/>
                        <a:pt x="6" y="2"/>
                        <a:pt x="6" y="2"/>
                      </a:cubicBezTo>
                      <a:cubicBezTo>
                        <a:pt x="8" y="4"/>
                        <a:pt x="6" y="6"/>
                        <a:pt x="6" y="6"/>
                      </a:cubicBezTo>
                      <a:cubicBezTo>
                        <a:pt x="5" y="6"/>
                        <a:pt x="2" y="7"/>
                        <a:pt x="2" y="7"/>
                      </a:cubicBezTo>
                      <a:cubicBezTo>
                        <a:pt x="0" y="7"/>
                        <a:pt x="2" y="6"/>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2" name="iSḷíḍê">
                  <a:extLst>
                    <a:ext uri="{FF2B5EF4-FFF2-40B4-BE49-F238E27FC236}">
                      <a16:creationId xmlns:a16="http://schemas.microsoft.com/office/drawing/2014/main" id="{72580595-2164-4AED-A163-235442008583}"/>
                    </a:ext>
                  </a:extLst>
                </p:cNvPr>
                <p:cNvSpPr/>
                <p:nvPr/>
              </p:nvSpPr>
              <p:spPr bwMode="auto">
                <a:xfrm>
                  <a:off x="5207000" y="3162301"/>
                  <a:ext cx="85725" cy="39687"/>
                </a:xfrm>
                <a:custGeom>
                  <a:avLst/>
                  <a:gdLst>
                    <a:gd name="T0" fmla="*/ 16 w 26"/>
                    <a:gd name="T1" fmla="*/ 1 h 12"/>
                    <a:gd name="T2" fmla="*/ 17 w 26"/>
                    <a:gd name="T3" fmla="*/ 2 h 12"/>
                    <a:gd name="T4" fmla="*/ 15 w 26"/>
                    <a:gd name="T5" fmla="*/ 4 h 12"/>
                    <a:gd name="T6" fmla="*/ 20 w 26"/>
                    <a:gd name="T7" fmla="*/ 3 h 12"/>
                    <a:gd name="T8" fmla="*/ 20 w 26"/>
                    <a:gd name="T9" fmla="*/ 3 h 12"/>
                    <a:gd name="T10" fmla="*/ 21 w 26"/>
                    <a:gd name="T11" fmla="*/ 0 h 12"/>
                    <a:gd name="T12" fmla="*/ 22 w 26"/>
                    <a:gd name="T13" fmla="*/ 1 h 12"/>
                    <a:gd name="T14" fmla="*/ 23 w 26"/>
                    <a:gd name="T15" fmla="*/ 4 h 12"/>
                    <a:gd name="T16" fmla="*/ 25 w 26"/>
                    <a:gd name="T17" fmla="*/ 4 h 12"/>
                    <a:gd name="T18" fmla="*/ 26 w 26"/>
                    <a:gd name="T19" fmla="*/ 4 h 12"/>
                    <a:gd name="T20" fmla="*/ 26 w 26"/>
                    <a:gd name="T21" fmla="*/ 6 h 12"/>
                    <a:gd name="T22" fmla="*/ 22 w 26"/>
                    <a:gd name="T23" fmla="*/ 6 h 12"/>
                    <a:gd name="T24" fmla="*/ 11 w 26"/>
                    <a:gd name="T25" fmla="*/ 11 h 12"/>
                    <a:gd name="T26" fmla="*/ 3 w 26"/>
                    <a:gd name="T27" fmla="*/ 12 h 12"/>
                    <a:gd name="T28" fmla="*/ 2 w 26"/>
                    <a:gd name="T29" fmla="*/ 11 h 12"/>
                    <a:gd name="T30" fmla="*/ 12 w 26"/>
                    <a:gd name="T31" fmla="*/ 8 h 12"/>
                    <a:gd name="T32" fmla="*/ 15 w 26"/>
                    <a:gd name="T33" fmla="*/ 7 h 12"/>
                    <a:gd name="T34" fmla="*/ 13 w 26"/>
                    <a:gd name="T35" fmla="*/ 5 h 12"/>
                    <a:gd name="T36" fmla="*/ 16 w 26"/>
                    <a:gd name="T37"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12">
                      <a:moveTo>
                        <a:pt x="16" y="1"/>
                      </a:moveTo>
                      <a:cubicBezTo>
                        <a:pt x="16" y="1"/>
                        <a:pt x="17" y="1"/>
                        <a:pt x="17" y="2"/>
                      </a:cubicBezTo>
                      <a:cubicBezTo>
                        <a:pt x="17" y="2"/>
                        <a:pt x="15" y="2"/>
                        <a:pt x="15" y="4"/>
                      </a:cubicBezTo>
                      <a:cubicBezTo>
                        <a:pt x="20" y="3"/>
                        <a:pt x="20" y="3"/>
                        <a:pt x="20" y="3"/>
                      </a:cubicBezTo>
                      <a:cubicBezTo>
                        <a:pt x="20" y="3"/>
                        <a:pt x="20" y="3"/>
                        <a:pt x="20" y="3"/>
                      </a:cubicBezTo>
                      <a:cubicBezTo>
                        <a:pt x="20" y="3"/>
                        <a:pt x="21" y="1"/>
                        <a:pt x="21" y="0"/>
                      </a:cubicBezTo>
                      <a:cubicBezTo>
                        <a:pt x="21" y="0"/>
                        <a:pt x="22" y="0"/>
                        <a:pt x="22" y="1"/>
                      </a:cubicBezTo>
                      <a:cubicBezTo>
                        <a:pt x="22" y="1"/>
                        <a:pt x="23" y="3"/>
                        <a:pt x="23" y="4"/>
                      </a:cubicBezTo>
                      <a:cubicBezTo>
                        <a:pt x="25" y="4"/>
                        <a:pt x="25" y="4"/>
                        <a:pt x="25" y="4"/>
                      </a:cubicBezTo>
                      <a:cubicBezTo>
                        <a:pt x="25" y="4"/>
                        <a:pt x="26" y="4"/>
                        <a:pt x="26" y="4"/>
                      </a:cubicBezTo>
                      <a:cubicBezTo>
                        <a:pt x="26" y="6"/>
                        <a:pt x="26" y="6"/>
                        <a:pt x="26" y="6"/>
                      </a:cubicBezTo>
                      <a:cubicBezTo>
                        <a:pt x="26" y="6"/>
                        <a:pt x="24" y="6"/>
                        <a:pt x="22" y="6"/>
                      </a:cubicBezTo>
                      <a:cubicBezTo>
                        <a:pt x="22" y="6"/>
                        <a:pt x="21" y="8"/>
                        <a:pt x="11" y="11"/>
                      </a:cubicBezTo>
                      <a:cubicBezTo>
                        <a:pt x="11" y="11"/>
                        <a:pt x="4" y="12"/>
                        <a:pt x="3" y="12"/>
                      </a:cubicBezTo>
                      <a:cubicBezTo>
                        <a:pt x="3" y="12"/>
                        <a:pt x="0" y="11"/>
                        <a:pt x="2" y="11"/>
                      </a:cubicBezTo>
                      <a:cubicBezTo>
                        <a:pt x="2" y="11"/>
                        <a:pt x="8" y="11"/>
                        <a:pt x="12" y="8"/>
                      </a:cubicBezTo>
                      <a:cubicBezTo>
                        <a:pt x="12" y="8"/>
                        <a:pt x="15" y="7"/>
                        <a:pt x="15" y="7"/>
                      </a:cubicBezTo>
                      <a:cubicBezTo>
                        <a:pt x="15" y="7"/>
                        <a:pt x="13" y="6"/>
                        <a:pt x="13" y="5"/>
                      </a:cubicBezTo>
                      <a:cubicBezTo>
                        <a:pt x="13" y="5"/>
                        <a:pt x="14" y="2"/>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33" name="ïṩ1íḓè">
                  <a:extLst>
                    <a:ext uri="{FF2B5EF4-FFF2-40B4-BE49-F238E27FC236}">
                      <a16:creationId xmlns:a16="http://schemas.microsoft.com/office/drawing/2014/main" id="{C5DF2C1D-7B51-4CCC-AA58-703405CB0B36}"/>
                    </a:ext>
                  </a:extLst>
                </p:cNvPr>
                <p:cNvSpPr/>
                <p:nvPr/>
              </p:nvSpPr>
              <p:spPr bwMode="auto">
                <a:xfrm>
                  <a:off x="5041900" y="3201988"/>
                  <a:ext cx="15875" cy="14288"/>
                </a:xfrm>
                <a:custGeom>
                  <a:avLst/>
                  <a:gdLst>
                    <a:gd name="T0" fmla="*/ 5 w 5"/>
                    <a:gd name="T1" fmla="*/ 1 h 4"/>
                    <a:gd name="T2" fmla="*/ 5 w 5"/>
                    <a:gd name="T3" fmla="*/ 2 h 4"/>
                    <a:gd name="T4" fmla="*/ 4 w 5"/>
                    <a:gd name="T5" fmla="*/ 3 h 4"/>
                    <a:gd name="T6" fmla="*/ 2 w 5"/>
                    <a:gd name="T7" fmla="*/ 2 h 4"/>
                    <a:gd name="T8" fmla="*/ 2 w 5"/>
                    <a:gd name="T9" fmla="*/ 1 h 4"/>
                    <a:gd name="T10" fmla="*/ 4 w 5"/>
                    <a:gd name="T11" fmla="*/ 0 h 4"/>
                    <a:gd name="T12" fmla="*/ 5 w 5"/>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5" y="1"/>
                      </a:moveTo>
                      <a:cubicBezTo>
                        <a:pt x="5" y="2"/>
                        <a:pt x="5" y="2"/>
                        <a:pt x="5" y="2"/>
                      </a:cubicBezTo>
                      <a:cubicBezTo>
                        <a:pt x="5" y="4"/>
                        <a:pt x="4" y="3"/>
                        <a:pt x="4" y="3"/>
                      </a:cubicBezTo>
                      <a:cubicBezTo>
                        <a:pt x="3" y="2"/>
                        <a:pt x="2" y="2"/>
                        <a:pt x="2" y="2"/>
                      </a:cubicBezTo>
                      <a:cubicBezTo>
                        <a:pt x="0" y="1"/>
                        <a:pt x="2" y="1"/>
                        <a:pt x="2" y="1"/>
                      </a:cubicBezTo>
                      <a:cubicBezTo>
                        <a:pt x="4" y="0"/>
                        <a:pt x="4" y="0"/>
                        <a:pt x="4" y="0"/>
                      </a:cubicBezTo>
                      <a:cubicBezTo>
                        <a:pt x="5" y="0"/>
                        <a:pt x="5" y="1"/>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4" name="iṥḷîḑê">
                  <a:extLst>
                    <a:ext uri="{FF2B5EF4-FFF2-40B4-BE49-F238E27FC236}">
                      <a16:creationId xmlns:a16="http://schemas.microsoft.com/office/drawing/2014/main" id="{5366B334-1C26-4E75-BB58-7ECCE5B27643}"/>
                    </a:ext>
                  </a:extLst>
                </p:cNvPr>
                <p:cNvSpPr/>
                <p:nvPr/>
              </p:nvSpPr>
              <p:spPr bwMode="auto">
                <a:xfrm>
                  <a:off x="5011738" y="3146426"/>
                  <a:ext cx="39688" cy="85725"/>
                </a:xfrm>
                <a:custGeom>
                  <a:avLst/>
                  <a:gdLst>
                    <a:gd name="T0" fmla="*/ 4 w 12"/>
                    <a:gd name="T1" fmla="*/ 19 h 26"/>
                    <a:gd name="T2" fmla="*/ 4 w 12"/>
                    <a:gd name="T3" fmla="*/ 14 h 26"/>
                    <a:gd name="T4" fmla="*/ 1 w 12"/>
                    <a:gd name="T5" fmla="*/ 13 h 26"/>
                    <a:gd name="T6" fmla="*/ 2 w 12"/>
                    <a:gd name="T7" fmla="*/ 12 h 26"/>
                    <a:gd name="T8" fmla="*/ 3 w 12"/>
                    <a:gd name="T9" fmla="*/ 10 h 26"/>
                    <a:gd name="T10" fmla="*/ 3 w 12"/>
                    <a:gd name="T11" fmla="*/ 2 h 26"/>
                    <a:gd name="T12" fmla="*/ 4 w 12"/>
                    <a:gd name="T13" fmla="*/ 1 h 26"/>
                    <a:gd name="T14" fmla="*/ 4 w 12"/>
                    <a:gd name="T15" fmla="*/ 2 h 26"/>
                    <a:gd name="T16" fmla="*/ 5 w 12"/>
                    <a:gd name="T17" fmla="*/ 6 h 26"/>
                    <a:gd name="T18" fmla="*/ 6 w 12"/>
                    <a:gd name="T19" fmla="*/ 3 h 26"/>
                    <a:gd name="T20" fmla="*/ 7 w 12"/>
                    <a:gd name="T21" fmla="*/ 2 h 26"/>
                    <a:gd name="T22" fmla="*/ 8 w 12"/>
                    <a:gd name="T23" fmla="*/ 2 h 26"/>
                    <a:gd name="T24" fmla="*/ 8 w 12"/>
                    <a:gd name="T25" fmla="*/ 6 h 26"/>
                    <a:gd name="T26" fmla="*/ 6 w 12"/>
                    <a:gd name="T27" fmla="*/ 9 h 26"/>
                    <a:gd name="T28" fmla="*/ 6 w 12"/>
                    <a:gd name="T29" fmla="*/ 10 h 26"/>
                    <a:gd name="T30" fmla="*/ 8 w 12"/>
                    <a:gd name="T31" fmla="*/ 11 h 26"/>
                    <a:gd name="T32" fmla="*/ 8 w 12"/>
                    <a:gd name="T33" fmla="*/ 11 h 26"/>
                    <a:gd name="T34" fmla="*/ 8 w 12"/>
                    <a:gd name="T35" fmla="*/ 12 h 26"/>
                    <a:gd name="T36" fmla="*/ 9 w 12"/>
                    <a:gd name="T37" fmla="*/ 13 h 26"/>
                    <a:gd name="T38" fmla="*/ 9 w 12"/>
                    <a:gd name="T39" fmla="*/ 17 h 26"/>
                    <a:gd name="T40" fmla="*/ 11 w 12"/>
                    <a:gd name="T41" fmla="*/ 21 h 26"/>
                    <a:gd name="T42" fmla="*/ 12 w 12"/>
                    <a:gd name="T43" fmla="*/ 24 h 26"/>
                    <a:gd name="T44" fmla="*/ 8 w 12"/>
                    <a:gd name="T45" fmla="*/ 23 h 26"/>
                    <a:gd name="T46" fmla="*/ 8 w 12"/>
                    <a:gd name="T47" fmla="*/ 25 h 26"/>
                    <a:gd name="T48" fmla="*/ 7 w 12"/>
                    <a:gd name="T49" fmla="*/ 26 h 26"/>
                    <a:gd name="T50" fmla="*/ 6 w 12"/>
                    <a:gd name="T51" fmla="*/ 24 h 26"/>
                    <a:gd name="T52" fmla="*/ 6 w 12"/>
                    <a:gd name="T53" fmla="*/ 23 h 26"/>
                    <a:gd name="T54" fmla="*/ 8 w 12"/>
                    <a:gd name="T55" fmla="*/ 21 h 26"/>
                    <a:gd name="T56" fmla="*/ 7 w 12"/>
                    <a:gd name="T57" fmla="*/ 18 h 26"/>
                    <a:gd name="T58" fmla="*/ 7 w 12"/>
                    <a:gd name="T59" fmla="*/ 18 h 26"/>
                    <a:gd name="T60" fmla="*/ 6 w 12"/>
                    <a:gd name="T61" fmla="*/ 20 h 26"/>
                    <a:gd name="T62" fmla="*/ 4 w 12"/>
                    <a:gd name="T63" fmla="*/ 20 h 26"/>
                    <a:gd name="T64" fmla="*/ 4 w 12"/>
                    <a:gd name="T65" fmla="*/ 19 h 26"/>
                    <a:gd name="T66" fmla="*/ 6 w 12"/>
                    <a:gd name="T67" fmla="*/ 16 h 26"/>
                    <a:gd name="T68" fmla="*/ 6 w 12"/>
                    <a:gd name="T69" fmla="*/ 15 h 26"/>
                    <a:gd name="T70" fmla="*/ 5 w 12"/>
                    <a:gd name="T71" fmla="*/ 11 h 26"/>
                    <a:gd name="T72" fmla="*/ 5 w 12"/>
                    <a:gd name="T73" fmla="*/ 14 h 26"/>
                    <a:gd name="T74" fmla="*/ 5 w 12"/>
                    <a:gd name="T75" fmla="*/ 18 h 26"/>
                    <a:gd name="T76" fmla="*/ 6 w 12"/>
                    <a:gd name="T7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 h="26">
                      <a:moveTo>
                        <a:pt x="4" y="19"/>
                      </a:moveTo>
                      <a:cubicBezTo>
                        <a:pt x="4" y="14"/>
                        <a:pt x="4" y="14"/>
                        <a:pt x="4" y="14"/>
                      </a:cubicBezTo>
                      <a:cubicBezTo>
                        <a:pt x="1" y="13"/>
                        <a:pt x="1" y="13"/>
                        <a:pt x="1" y="13"/>
                      </a:cubicBezTo>
                      <a:cubicBezTo>
                        <a:pt x="0" y="12"/>
                        <a:pt x="2" y="12"/>
                        <a:pt x="2" y="12"/>
                      </a:cubicBezTo>
                      <a:cubicBezTo>
                        <a:pt x="3" y="10"/>
                        <a:pt x="3" y="10"/>
                        <a:pt x="3" y="10"/>
                      </a:cubicBezTo>
                      <a:cubicBezTo>
                        <a:pt x="3" y="2"/>
                        <a:pt x="3" y="2"/>
                        <a:pt x="3" y="2"/>
                      </a:cubicBezTo>
                      <a:cubicBezTo>
                        <a:pt x="2" y="0"/>
                        <a:pt x="4" y="1"/>
                        <a:pt x="4" y="1"/>
                      </a:cubicBezTo>
                      <a:cubicBezTo>
                        <a:pt x="4" y="2"/>
                        <a:pt x="4" y="2"/>
                        <a:pt x="4" y="2"/>
                      </a:cubicBezTo>
                      <a:cubicBezTo>
                        <a:pt x="5" y="3"/>
                        <a:pt x="5" y="6"/>
                        <a:pt x="5" y="6"/>
                      </a:cubicBezTo>
                      <a:cubicBezTo>
                        <a:pt x="5" y="5"/>
                        <a:pt x="6" y="4"/>
                        <a:pt x="6" y="3"/>
                      </a:cubicBezTo>
                      <a:cubicBezTo>
                        <a:pt x="7" y="3"/>
                        <a:pt x="7" y="2"/>
                        <a:pt x="7" y="2"/>
                      </a:cubicBezTo>
                      <a:cubicBezTo>
                        <a:pt x="8" y="2"/>
                        <a:pt x="8" y="2"/>
                        <a:pt x="8" y="2"/>
                      </a:cubicBezTo>
                      <a:cubicBezTo>
                        <a:pt x="8" y="6"/>
                        <a:pt x="8" y="6"/>
                        <a:pt x="8" y="6"/>
                      </a:cubicBezTo>
                      <a:cubicBezTo>
                        <a:pt x="6" y="9"/>
                        <a:pt x="6" y="9"/>
                        <a:pt x="6" y="9"/>
                      </a:cubicBezTo>
                      <a:cubicBezTo>
                        <a:pt x="5" y="11"/>
                        <a:pt x="6" y="10"/>
                        <a:pt x="6" y="10"/>
                      </a:cubicBezTo>
                      <a:cubicBezTo>
                        <a:pt x="7" y="10"/>
                        <a:pt x="8" y="11"/>
                        <a:pt x="8" y="11"/>
                      </a:cubicBezTo>
                      <a:cubicBezTo>
                        <a:pt x="8" y="11"/>
                        <a:pt x="8" y="11"/>
                        <a:pt x="8" y="11"/>
                      </a:cubicBezTo>
                      <a:cubicBezTo>
                        <a:pt x="8" y="12"/>
                        <a:pt x="8" y="12"/>
                        <a:pt x="8" y="12"/>
                      </a:cubicBezTo>
                      <a:cubicBezTo>
                        <a:pt x="9" y="13"/>
                        <a:pt x="9" y="13"/>
                        <a:pt x="9" y="13"/>
                      </a:cubicBezTo>
                      <a:cubicBezTo>
                        <a:pt x="8" y="16"/>
                        <a:pt x="9" y="17"/>
                        <a:pt x="9" y="17"/>
                      </a:cubicBezTo>
                      <a:cubicBezTo>
                        <a:pt x="11" y="21"/>
                        <a:pt x="11" y="21"/>
                        <a:pt x="11" y="21"/>
                      </a:cubicBezTo>
                      <a:cubicBezTo>
                        <a:pt x="12" y="22"/>
                        <a:pt x="12" y="24"/>
                        <a:pt x="12" y="24"/>
                      </a:cubicBezTo>
                      <a:cubicBezTo>
                        <a:pt x="8" y="23"/>
                        <a:pt x="8" y="23"/>
                        <a:pt x="8" y="23"/>
                      </a:cubicBezTo>
                      <a:cubicBezTo>
                        <a:pt x="8" y="25"/>
                        <a:pt x="8" y="25"/>
                        <a:pt x="8" y="25"/>
                      </a:cubicBezTo>
                      <a:cubicBezTo>
                        <a:pt x="8" y="26"/>
                        <a:pt x="7" y="26"/>
                        <a:pt x="7" y="26"/>
                      </a:cubicBezTo>
                      <a:cubicBezTo>
                        <a:pt x="4" y="26"/>
                        <a:pt x="6" y="24"/>
                        <a:pt x="6" y="24"/>
                      </a:cubicBezTo>
                      <a:cubicBezTo>
                        <a:pt x="6" y="23"/>
                        <a:pt x="6" y="23"/>
                        <a:pt x="6" y="23"/>
                      </a:cubicBezTo>
                      <a:cubicBezTo>
                        <a:pt x="7" y="23"/>
                        <a:pt x="8" y="21"/>
                        <a:pt x="8" y="21"/>
                      </a:cubicBezTo>
                      <a:cubicBezTo>
                        <a:pt x="7" y="18"/>
                        <a:pt x="7" y="18"/>
                        <a:pt x="7" y="18"/>
                      </a:cubicBezTo>
                      <a:cubicBezTo>
                        <a:pt x="7" y="18"/>
                        <a:pt x="7" y="18"/>
                        <a:pt x="7" y="18"/>
                      </a:cubicBezTo>
                      <a:cubicBezTo>
                        <a:pt x="6" y="20"/>
                        <a:pt x="6" y="20"/>
                        <a:pt x="6" y="20"/>
                      </a:cubicBezTo>
                      <a:cubicBezTo>
                        <a:pt x="4" y="20"/>
                        <a:pt x="4" y="20"/>
                        <a:pt x="4" y="20"/>
                      </a:cubicBezTo>
                      <a:cubicBezTo>
                        <a:pt x="4" y="19"/>
                        <a:pt x="4" y="19"/>
                        <a:pt x="4" y="19"/>
                      </a:cubicBezTo>
                      <a:close/>
                      <a:moveTo>
                        <a:pt x="6" y="16"/>
                      </a:moveTo>
                      <a:cubicBezTo>
                        <a:pt x="6" y="16"/>
                        <a:pt x="6" y="16"/>
                        <a:pt x="6" y="15"/>
                      </a:cubicBezTo>
                      <a:cubicBezTo>
                        <a:pt x="6" y="15"/>
                        <a:pt x="6" y="12"/>
                        <a:pt x="5" y="11"/>
                      </a:cubicBezTo>
                      <a:cubicBezTo>
                        <a:pt x="5" y="11"/>
                        <a:pt x="4" y="12"/>
                        <a:pt x="5" y="14"/>
                      </a:cubicBezTo>
                      <a:cubicBezTo>
                        <a:pt x="5" y="18"/>
                        <a:pt x="5" y="18"/>
                        <a:pt x="5" y="18"/>
                      </a:cubicBez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5" name="íṥľidé">
                  <a:extLst>
                    <a:ext uri="{FF2B5EF4-FFF2-40B4-BE49-F238E27FC236}">
                      <a16:creationId xmlns:a16="http://schemas.microsoft.com/office/drawing/2014/main" id="{3FD46A46-D465-4DD1-8C0D-4B33A9BF8D12}"/>
                    </a:ext>
                  </a:extLst>
                </p:cNvPr>
                <p:cNvSpPr/>
                <p:nvPr/>
              </p:nvSpPr>
              <p:spPr bwMode="auto">
                <a:xfrm>
                  <a:off x="4905375" y="3313113"/>
                  <a:ext cx="17463" cy="25400"/>
                </a:xfrm>
                <a:custGeom>
                  <a:avLst/>
                  <a:gdLst>
                    <a:gd name="T0" fmla="*/ 4 w 5"/>
                    <a:gd name="T1" fmla="*/ 1 h 8"/>
                    <a:gd name="T2" fmla="*/ 4 w 5"/>
                    <a:gd name="T3" fmla="*/ 2 h 8"/>
                    <a:gd name="T4" fmla="*/ 3 w 5"/>
                    <a:gd name="T5" fmla="*/ 6 h 8"/>
                    <a:gd name="T6" fmla="*/ 2 w 5"/>
                    <a:gd name="T7" fmla="*/ 7 h 8"/>
                    <a:gd name="T8" fmla="*/ 1 w 5"/>
                    <a:gd name="T9" fmla="*/ 2 h 8"/>
                    <a:gd name="T10" fmla="*/ 1 w 5"/>
                    <a:gd name="T11" fmla="*/ 0 h 8"/>
                    <a:gd name="T12" fmla="*/ 4 w 5"/>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4" y="1"/>
                      </a:moveTo>
                      <a:cubicBezTo>
                        <a:pt x="5" y="1"/>
                        <a:pt x="4" y="2"/>
                        <a:pt x="4" y="2"/>
                      </a:cubicBezTo>
                      <a:cubicBezTo>
                        <a:pt x="4" y="3"/>
                        <a:pt x="3" y="6"/>
                        <a:pt x="3" y="6"/>
                      </a:cubicBezTo>
                      <a:cubicBezTo>
                        <a:pt x="2" y="8"/>
                        <a:pt x="2" y="7"/>
                        <a:pt x="2" y="7"/>
                      </a:cubicBezTo>
                      <a:cubicBezTo>
                        <a:pt x="2" y="5"/>
                        <a:pt x="1" y="2"/>
                        <a:pt x="1" y="2"/>
                      </a:cubicBezTo>
                      <a:cubicBezTo>
                        <a:pt x="0" y="1"/>
                        <a:pt x="1" y="0"/>
                        <a:pt x="1" y="0"/>
                      </a:cubicBez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6" name="iṧľïḓé">
                  <a:extLst>
                    <a:ext uri="{FF2B5EF4-FFF2-40B4-BE49-F238E27FC236}">
                      <a16:creationId xmlns:a16="http://schemas.microsoft.com/office/drawing/2014/main" id="{C512AB08-D2AB-4247-BB7E-69A6B142348E}"/>
                    </a:ext>
                  </a:extLst>
                </p:cNvPr>
                <p:cNvSpPr/>
                <p:nvPr/>
              </p:nvSpPr>
              <p:spPr bwMode="auto">
                <a:xfrm>
                  <a:off x="4865688" y="3305176"/>
                  <a:ext cx="26988" cy="26988"/>
                </a:xfrm>
                <a:custGeom>
                  <a:avLst/>
                  <a:gdLst>
                    <a:gd name="T0" fmla="*/ 7 w 8"/>
                    <a:gd name="T1" fmla="*/ 5 h 8"/>
                    <a:gd name="T2" fmla="*/ 8 w 8"/>
                    <a:gd name="T3" fmla="*/ 8 h 8"/>
                    <a:gd name="T4" fmla="*/ 7 w 8"/>
                    <a:gd name="T5" fmla="*/ 8 h 8"/>
                    <a:gd name="T6" fmla="*/ 6 w 8"/>
                    <a:gd name="T7" fmla="*/ 6 h 8"/>
                    <a:gd name="T8" fmla="*/ 3 w 8"/>
                    <a:gd name="T9" fmla="*/ 2 h 8"/>
                    <a:gd name="T10" fmla="*/ 1 w 8"/>
                    <a:gd name="T11" fmla="*/ 0 h 8"/>
                    <a:gd name="T12" fmla="*/ 1 w 8"/>
                    <a:gd name="T13" fmla="*/ 0 h 8"/>
                    <a:gd name="T14" fmla="*/ 4 w 8"/>
                    <a:gd name="T15" fmla="*/ 0 h 8"/>
                    <a:gd name="T16" fmla="*/ 7 w 8"/>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5"/>
                      </a:moveTo>
                      <a:cubicBezTo>
                        <a:pt x="8" y="6"/>
                        <a:pt x="8" y="8"/>
                        <a:pt x="8" y="8"/>
                      </a:cubicBezTo>
                      <a:cubicBezTo>
                        <a:pt x="7" y="8"/>
                        <a:pt x="7" y="8"/>
                        <a:pt x="7" y="8"/>
                      </a:cubicBezTo>
                      <a:cubicBezTo>
                        <a:pt x="7" y="7"/>
                        <a:pt x="6" y="6"/>
                        <a:pt x="6" y="6"/>
                      </a:cubicBezTo>
                      <a:cubicBezTo>
                        <a:pt x="3" y="2"/>
                        <a:pt x="3" y="2"/>
                        <a:pt x="3" y="2"/>
                      </a:cubicBezTo>
                      <a:cubicBezTo>
                        <a:pt x="2" y="0"/>
                        <a:pt x="1" y="1"/>
                        <a:pt x="1" y="0"/>
                      </a:cubicBezTo>
                      <a:cubicBezTo>
                        <a:pt x="0" y="0"/>
                        <a:pt x="1" y="0"/>
                        <a:pt x="1" y="0"/>
                      </a:cubicBezTo>
                      <a:cubicBezTo>
                        <a:pt x="4" y="0"/>
                        <a:pt x="4" y="0"/>
                        <a:pt x="4" y="0"/>
                      </a:cubicBezTo>
                      <a:cubicBezTo>
                        <a:pt x="5" y="2"/>
                        <a:pt x="7" y="5"/>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7" name="iṥḷïdé">
                  <a:extLst>
                    <a:ext uri="{FF2B5EF4-FFF2-40B4-BE49-F238E27FC236}">
                      <a16:creationId xmlns:a16="http://schemas.microsoft.com/office/drawing/2014/main" id="{47E7430D-7564-4C7E-9310-17F0355D7B06}"/>
                    </a:ext>
                  </a:extLst>
                </p:cNvPr>
                <p:cNvSpPr/>
                <p:nvPr/>
              </p:nvSpPr>
              <p:spPr bwMode="auto">
                <a:xfrm>
                  <a:off x="4876800" y="3325813"/>
                  <a:ext cx="25400" cy="53975"/>
                </a:xfrm>
                <a:custGeom>
                  <a:avLst/>
                  <a:gdLst>
                    <a:gd name="T0" fmla="*/ 6 w 8"/>
                    <a:gd name="T1" fmla="*/ 1 h 16"/>
                    <a:gd name="T2" fmla="*/ 7 w 8"/>
                    <a:gd name="T3" fmla="*/ 1 h 16"/>
                    <a:gd name="T4" fmla="*/ 8 w 8"/>
                    <a:gd name="T5" fmla="*/ 6 h 16"/>
                    <a:gd name="T6" fmla="*/ 8 w 8"/>
                    <a:gd name="T7" fmla="*/ 10 h 16"/>
                    <a:gd name="T8" fmla="*/ 6 w 8"/>
                    <a:gd name="T9" fmla="*/ 16 h 16"/>
                    <a:gd name="T10" fmla="*/ 3 w 8"/>
                    <a:gd name="T11" fmla="*/ 15 h 16"/>
                    <a:gd name="T12" fmla="*/ 1 w 8"/>
                    <a:gd name="T13" fmla="*/ 9 h 16"/>
                    <a:gd name="T14" fmla="*/ 1 w 8"/>
                    <a:gd name="T15" fmla="*/ 9 h 16"/>
                    <a:gd name="T16" fmla="*/ 5 w 8"/>
                    <a:gd name="T17" fmla="*/ 12 h 16"/>
                    <a:gd name="T18" fmla="*/ 5 w 8"/>
                    <a:gd name="T19" fmla="*/ 12 h 16"/>
                    <a:gd name="T20" fmla="*/ 5 w 8"/>
                    <a:gd name="T21" fmla="*/ 10 h 16"/>
                    <a:gd name="T22" fmla="*/ 6 w 8"/>
                    <a:gd name="T23" fmla="*/ 6 h 16"/>
                    <a:gd name="T24" fmla="*/ 6 w 8"/>
                    <a:gd name="T25"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6">
                      <a:moveTo>
                        <a:pt x="6" y="1"/>
                      </a:moveTo>
                      <a:cubicBezTo>
                        <a:pt x="7" y="0"/>
                        <a:pt x="7" y="1"/>
                        <a:pt x="7" y="1"/>
                      </a:cubicBezTo>
                      <a:cubicBezTo>
                        <a:pt x="8" y="3"/>
                        <a:pt x="8" y="6"/>
                        <a:pt x="8" y="6"/>
                      </a:cubicBezTo>
                      <a:cubicBezTo>
                        <a:pt x="8" y="7"/>
                        <a:pt x="8" y="10"/>
                        <a:pt x="8" y="10"/>
                      </a:cubicBezTo>
                      <a:cubicBezTo>
                        <a:pt x="8" y="12"/>
                        <a:pt x="6" y="16"/>
                        <a:pt x="6" y="16"/>
                      </a:cubicBezTo>
                      <a:cubicBezTo>
                        <a:pt x="5" y="16"/>
                        <a:pt x="3" y="15"/>
                        <a:pt x="3" y="15"/>
                      </a:cubicBezTo>
                      <a:cubicBezTo>
                        <a:pt x="3" y="14"/>
                        <a:pt x="1" y="9"/>
                        <a:pt x="1" y="9"/>
                      </a:cubicBezTo>
                      <a:cubicBezTo>
                        <a:pt x="0" y="9"/>
                        <a:pt x="1" y="9"/>
                        <a:pt x="1" y="9"/>
                      </a:cubicBezTo>
                      <a:cubicBezTo>
                        <a:pt x="3" y="8"/>
                        <a:pt x="5" y="12"/>
                        <a:pt x="5" y="12"/>
                      </a:cubicBezTo>
                      <a:cubicBezTo>
                        <a:pt x="5" y="12"/>
                        <a:pt x="5" y="12"/>
                        <a:pt x="5" y="12"/>
                      </a:cubicBezTo>
                      <a:cubicBezTo>
                        <a:pt x="5" y="12"/>
                        <a:pt x="5" y="10"/>
                        <a:pt x="5" y="10"/>
                      </a:cubicBezTo>
                      <a:cubicBezTo>
                        <a:pt x="6" y="9"/>
                        <a:pt x="6" y="6"/>
                        <a:pt x="6" y="6"/>
                      </a:cubicBezTo>
                      <a:cubicBezTo>
                        <a:pt x="7" y="5"/>
                        <a:pt x="6" y="1"/>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8" name="íṣḻíde">
                  <a:extLst>
                    <a:ext uri="{FF2B5EF4-FFF2-40B4-BE49-F238E27FC236}">
                      <a16:creationId xmlns:a16="http://schemas.microsoft.com/office/drawing/2014/main" id="{2A2D7700-CA37-4D05-AE0C-3C88DA5A41AD}"/>
                    </a:ext>
                  </a:extLst>
                </p:cNvPr>
                <p:cNvSpPr/>
                <p:nvPr/>
              </p:nvSpPr>
              <p:spPr bwMode="auto">
                <a:xfrm>
                  <a:off x="5075238" y="3586163"/>
                  <a:ext cx="15875" cy="46038"/>
                </a:xfrm>
                <a:custGeom>
                  <a:avLst/>
                  <a:gdLst>
                    <a:gd name="T0" fmla="*/ 0 w 10"/>
                    <a:gd name="T1" fmla="*/ 6 h 29"/>
                    <a:gd name="T2" fmla="*/ 8 w 10"/>
                    <a:gd name="T3" fmla="*/ 0 h 29"/>
                    <a:gd name="T4" fmla="*/ 10 w 10"/>
                    <a:gd name="T5" fmla="*/ 2 h 29"/>
                    <a:gd name="T6" fmla="*/ 10 w 10"/>
                    <a:gd name="T7" fmla="*/ 29 h 29"/>
                    <a:gd name="T8" fmla="*/ 6 w 10"/>
                    <a:gd name="T9" fmla="*/ 29 h 29"/>
                    <a:gd name="T10" fmla="*/ 6 w 10"/>
                    <a:gd name="T11" fmla="*/ 6 h 29"/>
                    <a:gd name="T12" fmla="*/ 2 w 10"/>
                    <a:gd name="T13" fmla="*/ 8 h 29"/>
                    <a:gd name="T14" fmla="*/ 0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0" y="6"/>
                      </a:moveTo>
                      <a:lnTo>
                        <a:pt x="8" y="0"/>
                      </a:lnTo>
                      <a:lnTo>
                        <a:pt x="10" y="2"/>
                      </a:lnTo>
                      <a:lnTo>
                        <a:pt x="10" y="29"/>
                      </a:lnTo>
                      <a:lnTo>
                        <a:pt x="6" y="29"/>
                      </a:lnTo>
                      <a:lnTo>
                        <a:pt x="6" y="6"/>
                      </a:lnTo>
                      <a:lnTo>
                        <a:pt x="2"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9" name="íṡḷîḋé">
                  <a:extLst>
                    <a:ext uri="{FF2B5EF4-FFF2-40B4-BE49-F238E27FC236}">
                      <a16:creationId xmlns:a16="http://schemas.microsoft.com/office/drawing/2014/main" id="{E6DBF0C4-8EF0-45E3-B282-47AB8D65E35A}"/>
                    </a:ext>
                  </a:extLst>
                </p:cNvPr>
                <p:cNvSpPr/>
                <p:nvPr/>
              </p:nvSpPr>
              <p:spPr bwMode="auto">
                <a:xfrm>
                  <a:off x="5210175" y="3586163"/>
                  <a:ext cx="15875" cy="46038"/>
                </a:xfrm>
                <a:custGeom>
                  <a:avLst/>
                  <a:gdLst>
                    <a:gd name="T0" fmla="*/ 6 w 10"/>
                    <a:gd name="T1" fmla="*/ 6 h 29"/>
                    <a:gd name="T2" fmla="*/ 2 w 10"/>
                    <a:gd name="T3" fmla="*/ 8 h 29"/>
                    <a:gd name="T4" fmla="*/ 0 w 10"/>
                    <a:gd name="T5" fmla="*/ 6 h 29"/>
                    <a:gd name="T6" fmla="*/ 6 w 10"/>
                    <a:gd name="T7" fmla="*/ 0 h 29"/>
                    <a:gd name="T8" fmla="*/ 10 w 10"/>
                    <a:gd name="T9" fmla="*/ 2 h 29"/>
                    <a:gd name="T10" fmla="*/ 10 w 10"/>
                    <a:gd name="T11" fmla="*/ 29 h 29"/>
                    <a:gd name="T12" fmla="*/ 6 w 10"/>
                    <a:gd name="T13" fmla="*/ 29 h 29"/>
                    <a:gd name="T14" fmla="*/ 6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6" y="6"/>
                      </a:moveTo>
                      <a:lnTo>
                        <a:pt x="2" y="8"/>
                      </a:lnTo>
                      <a:lnTo>
                        <a:pt x="0" y="6"/>
                      </a:lnTo>
                      <a:lnTo>
                        <a:pt x="6" y="0"/>
                      </a:lnTo>
                      <a:lnTo>
                        <a:pt x="10" y="2"/>
                      </a:lnTo>
                      <a:lnTo>
                        <a:pt x="10" y="29"/>
                      </a:lnTo>
                      <a:lnTo>
                        <a:pt x="6" y="29"/>
                      </a:lnTo>
                      <a:lnTo>
                        <a:pt x="6"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5" name="îşľidê">
                  <a:extLst>
                    <a:ext uri="{FF2B5EF4-FFF2-40B4-BE49-F238E27FC236}">
                      <a16:creationId xmlns:a16="http://schemas.microsoft.com/office/drawing/2014/main" id="{A6633E10-4C81-4207-8686-83BFAEC47ECD}"/>
                    </a:ext>
                  </a:extLst>
                </p:cNvPr>
                <p:cNvSpPr/>
                <p:nvPr/>
              </p:nvSpPr>
              <p:spPr bwMode="auto">
                <a:xfrm>
                  <a:off x="5114925" y="3586163"/>
                  <a:ext cx="25400" cy="46038"/>
                </a:xfrm>
                <a:custGeom>
                  <a:avLst/>
                  <a:gdLst>
                    <a:gd name="T0" fmla="*/ 4 w 8"/>
                    <a:gd name="T1" fmla="*/ 2 h 14"/>
                    <a:gd name="T2" fmla="*/ 3 w 8"/>
                    <a:gd name="T3" fmla="*/ 2 h 14"/>
                    <a:gd name="T4" fmla="*/ 3 w 8"/>
                    <a:gd name="T5" fmla="*/ 3 h 14"/>
                    <a:gd name="T6" fmla="*/ 2 w 8"/>
                    <a:gd name="T7" fmla="*/ 3 h 14"/>
                    <a:gd name="T8" fmla="*/ 2 w 8"/>
                    <a:gd name="T9" fmla="*/ 5 h 14"/>
                    <a:gd name="T10" fmla="*/ 2 w 8"/>
                    <a:gd name="T11" fmla="*/ 6 h 14"/>
                    <a:gd name="T12" fmla="*/ 3 w 8"/>
                    <a:gd name="T13" fmla="*/ 7 h 14"/>
                    <a:gd name="T14" fmla="*/ 4 w 8"/>
                    <a:gd name="T15" fmla="*/ 7 h 14"/>
                    <a:gd name="T16" fmla="*/ 5 w 8"/>
                    <a:gd name="T17" fmla="*/ 7 h 14"/>
                    <a:gd name="T18" fmla="*/ 6 w 8"/>
                    <a:gd name="T19" fmla="*/ 7 h 14"/>
                    <a:gd name="T20" fmla="*/ 7 w 8"/>
                    <a:gd name="T21" fmla="*/ 6 h 14"/>
                    <a:gd name="T22" fmla="*/ 7 w 8"/>
                    <a:gd name="T23" fmla="*/ 4 h 14"/>
                    <a:gd name="T24" fmla="*/ 6 w 8"/>
                    <a:gd name="T25" fmla="*/ 3 h 14"/>
                    <a:gd name="T26" fmla="*/ 6 w 8"/>
                    <a:gd name="T27" fmla="*/ 2 h 14"/>
                    <a:gd name="T28" fmla="*/ 4 w 8"/>
                    <a:gd name="T29" fmla="*/ 2 h 14"/>
                    <a:gd name="T30" fmla="*/ 4 w 8"/>
                    <a:gd name="T31" fmla="*/ 9 h 14"/>
                    <a:gd name="T32" fmla="*/ 2 w 8"/>
                    <a:gd name="T33" fmla="*/ 9 h 14"/>
                    <a:gd name="T34" fmla="*/ 1 w 8"/>
                    <a:gd name="T35" fmla="*/ 8 h 14"/>
                    <a:gd name="T36" fmla="*/ 0 w 8"/>
                    <a:gd name="T37" fmla="*/ 7 h 14"/>
                    <a:gd name="T38" fmla="*/ 0 w 8"/>
                    <a:gd name="T39" fmla="*/ 5 h 14"/>
                    <a:gd name="T40" fmla="*/ 0 w 8"/>
                    <a:gd name="T41" fmla="*/ 3 h 14"/>
                    <a:gd name="T42" fmla="*/ 1 w 8"/>
                    <a:gd name="T43" fmla="*/ 2 h 14"/>
                    <a:gd name="T44" fmla="*/ 1 w 8"/>
                    <a:gd name="T45" fmla="*/ 1 h 14"/>
                    <a:gd name="T46" fmla="*/ 3 w 8"/>
                    <a:gd name="T47" fmla="*/ 0 h 14"/>
                    <a:gd name="T48" fmla="*/ 4 w 8"/>
                    <a:gd name="T49" fmla="*/ 0 h 14"/>
                    <a:gd name="T50" fmla="*/ 6 w 8"/>
                    <a:gd name="T51" fmla="*/ 0 h 14"/>
                    <a:gd name="T52" fmla="*/ 8 w 8"/>
                    <a:gd name="T53" fmla="*/ 2 h 14"/>
                    <a:gd name="T54" fmla="*/ 8 w 8"/>
                    <a:gd name="T55" fmla="*/ 3 h 14"/>
                    <a:gd name="T56" fmla="*/ 8 w 8"/>
                    <a:gd name="T57" fmla="*/ 5 h 14"/>
                    <a:gd name="T58" fmla="*/ 8 w 8"/>
                    <a:gd name="T59" fmla="*/ 9 h 14"/>
                    <a:gd name="T60" fmla="*/ 8 w 8"/>
                    <a:gd name="T61" fmla="*/ 11 h 14"/>
                    <a:gd name="T62" fmla="*/ 8 w 8"/>
                    <a:gd name="T63" fmla="*/ 12 h 14"/>
                    <a:gd name="T64" fmla="*/ 8 w 8"/>
                    <a:gd name="T65" fmla="*/ 13 h 14"/>
                    <a:gd name="T66" fmla="*/ 7 w 8"/>
                    <a:gd name="T67" fmla="*/ 14 h 14"/>
                    <a:gd name="T68" fmla="*/ 6 w 8"/>
                    <a:gd name="T69" fmla="*/ 14 h 14"/>
                    <a:gd name="T70" fmla="*/ 4 w 8"/>
                    <a:gd name="T71" fmla="*/ 14 h 14"/>
                    <a:gd name="T72" fmla="*/ 3 w 8"/>
                    <a:gd name="T73" fmla="*/ 14 h 14"/>
                    <a:gd name="T74" fmla="*/ 2 w 8"/>
                    <a:gd name="T75" fmla="*/ 14 h 14"/>
                    <a:gd name="T76" fmla="*/ 1 w 8"/>
                    <a:gd name="T77" fmla="*/ 13 h 14"/>
                    <a:gd name="T78" fmla="*/ 0 w 8"/>
                    <a:gd name="T79" fmla="*/ 12 h 14"/>
                    <a:gd name="T80" fmla="*/ 0 w 8"/>
                    <a:gd name="T81" fmla="*/ 11 h 14"/>
                    <a:gd name="T82" fmla="*/ 2 w 8"/>
                    <a:gd name="T83" fmla="*/ 11 h 14"/>
                    <a:gd name="T84" fmla="*/ 2 w 8"/>
                    <a:gd name="T85" fmla="*/ 11 h 14"/>
                    <a:gd name="T86" fmla="*/ 3 w 8"/>
                    <a:gd name="T87" fmla="*/ 12 h 14"/>
                    <a:gd name="T88" fmla="*/ 4 w 8"/>
                    <a:gd name="T89" fmla="*/ 12 h 14"/>
                    <a:gd name="T90" fmla="*/ 5 w 8"/>
                    <a:gd name="T91" fmla="*/ 12 h 14"/>
                    <a:gd name="T92" fmla="*/ 6 w 8"/>
                    <a:gd name="T93" fmla="*/ 12 h 14"/>
                    <a:gd name="T94" fmla="*/ 6 w 8"/>
                    <a:gd name="T95" fmla="*/ 11 h 14"/>
                    <a:gd name="T96" fmla="*/ 7 w 8"/>
                    <a:gd name="T97" fmla="*/ 10 h 14"/>
                    <a:gd name="T98" fmla="*/ 7 w 8"/>
                    <a:gd name="T99" fmla="*/ 9 h 14"/>
                    <a:gd name="T100" fmla="*/ 7 w 8"/>
                    <a:gd name="T101" fmla="*/ 8 h 14"/>
                    <a:gd name="T102" fmla="*/ 6 w 8"/>
                    <a:gd name="T103" fmla="*/ 9 h 14"/>
                    <a:gd name="T104" fmla="*/ 5 w 8"/>
                    <a:gd name="T105" fmla="*/ 9 h 14"/>
                    <a:gd name="T106" fmla="*/ 4 w 8"/>
                    <a:gd name="T10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 h="14">
                      <a:moveTo>
                        <a:pt x="4" y="2"/>
                      </a:moveTo>
                      <a:cubicBezTo>
                        <a:pt x="4" y="2"/>
                        <a:pt x="4" y="2"/>
                        <a:pt x="3" y="2"/>
                      </a:cubicBezTo>
                      <a:cubicBezTo>
                        <a:pt x="3" y="2"/>
                        <a:pt x="3" y="2"/>
                        <a:pt x="3" y="3"/>
                      </a:cubicBezTo>
                      <a:cubicBezTo>
                        <a:pt x="2" y="3"/>
                        <a:pt x="2" y="3"/>
                        <a:pt x="2" y="3"/>
                      </a:cubicBezTo>
                      <a:cubicBezTo>
                        <a:pt x="2" y="4"/>
                        <a:pt x="2" y="4"/>
                        <a:pt x="2" y="5"/>
                      </a:cubicBezTo>
                      <a:cubicBezTo>
                        <a:pt x="2" y="5"/>
                        <a:pt x="2" y="6"/>
                        <a:pt x="2" y="6"/>
                      </a:cubicBezTo>
                      <a:cubicBezTo>
                        <a:pt x="2" y="6"/>
                        <a:pt x="2" y="6"/>
                        <a:pt x="3" y="7"/>
                      </a:cubicBezTo>
                      <a:cubicBezTo>
                        <a:pt x="3" y="7"/>
                        <a:pt x="3" y="7"/>
                        <a:pt x="4" y="7"/>
                      </a:cubicBezTo>
                      <a:cubicBezTo>
                        <a:pt x="4" y="7"/>
                        <a:pt x="4" y="7"/>
                        <a:pt x="5" y="7"/>
                      </a:cubicBezTo>
                      <a:cubicBezTo>
                        <a:pt x="5" y="7"/>
                        <a:pt x="6" y="7"/>
                        <a:pt x="6" y="7"/>
                      </a:cubicBezTo>
                      <a:cubicBezTo>
                        <a:pt x="6" y="6"/>
                        <a:pt x="6" y="6"/>
                        <a:pt x="7" y="6"/>
                      </a:cubicBezTo>
                      <a:cubicBezTo>
                        <a:pt x="7" y="5"/>
                        <a:pt x="7" y="5"/>
                        <a:pt x="7" y="4"/>
                      </a:cubicBezTo>
                      <a:cubicBezTo>
                        <a:pt x="7" y="4"/>
                        <a:pt x="7" y="3"/>
                        <a:pt x="6" y="3"/>
                      </a:cubicBezTo>
                      <a:cubicBezTo>
                        <a:pt x="6" y="3"/>
                        <a:pt x="6" y="3"/>
                        <a:pt x="6" y="2"/>
                      </a:cubicBezTo>
                      <a:cubicBezTo>
                        <a:pt x="5" y="2"/>
                        <a:pt x="5" y="2"/>
                        <a:pt x="4" y="2"/>
                      </a:cubicBezTo>
                      <a:close/>
                      <a:moveTo>
                        <a:pt x="4" y="9"/>
                      </a:moveTo>
                      <a:cubicBezTo>
                        <a:pt x="4" y="9"/>
                        <a:pt x="3" y="9"/>
                        <a:pt x="2" y="9"/>
                      </a:cubicBezTo>
                      <a:cubicBezTo>
                        <a:pt x="2" y="8"/>
                        <a:pt x="1" y="8"/>
                        <a:pt x="1" y="8"/>
                      </a:cubicBezTo>
                      <a:cubicBezTo>
                        <a:pt x="1" y="7"/>
                        <a:pt x="1" y="7"/>
                        <a:pt x="0" y="7"/>
                      </a:cubicBezTo>
                      <a:cubicBezTo>
                        <a:pt x="0" y="6"/>
                        <a:pt x="0" y="6"/>
                        <a:pt x="0" y="5"/>
                      </a:cubicBezTo>
                      <a:cubicBezTo>
                        <a:pt x="0" y="4"/>
                        <a:pt x="0" y="4"/>
                        <a:pt x="0" y="3"/>
                      </a:cubicBezTo>
                      <a:cubicBezTo>
                        <a:pt x="0" y="3"/>
                        <a:pt x="0" y="3"/>
                        <a:pt x="1" y="2"/>
                      </a:cubicBezTo>
                      <a:cubicBezTo>
                        <a:pt x="1" y="2"/>
                        <a:pt x="1" y="1"/>
                        <a:pt x="1" y="1"/>
                      </a:cubicBezTo>
                      <a:cubicBezTo>
                        <a:pt x="2" y="1"/>
                        <a:pt x="2" y="0"/>
                        <a:pt x="3" y="0"/>
                      </a:cubicBezTo>
                      <a:cubicBezTo>
                        <a:pt x="3" y="0"/>
                        <a:pt x="4" y="0"/>
                        <a:pt x="4" y="0"/>
                      </a:cubicBezTo>
                      <a:cubicBezTo>
                        <a:pt x="5" y="0"/>
                        <a:pt x="6" y="0"/>
                        <a:pt x="6" y="0"/>
                      </a:cubicBezTo>
                      <a:cubicBezTo>
                        <a:pt x="7" y="1"/>
                        <a:pt x="7" y="1"/>
                        <a:pt x="8" y="2"/>
                      </a:cubicBezTo>
                      <a:cubicBezTo>
                        <a:pt x="8" y="2"/>
                        <a:pt x="8" y="3"/>
                        <a:pt x="8" y="3"/>
                      </a:cubicBezTo>
                      <a:cubicBezTo>
                        <a:pt x="8" y="4"/>
                        <a:pt x="8" y="4"/>
                        <a:pt x="8" y="5"/>
                      </a:cubicBezTo>
                      <a:cubicBezTo>
                        <a:pt x="8" y="9"/>
                        <a:pt x="8" y="9"/>
                        <a:pt x="8" y="9"/>
                      </a:cubicBezTo>
                      <a:cubicBezTo>
                        <a:pt x="8" y="10"/>
                        <a:pt x="8" y="10"/>
                        <a:pt x="8" y="11"/>
                      </a:cubicBezTo>
                      <a:cubicBezTo>
                        <a:pt x="8" y="11"/>
                        <a:pt x="8" y="11"/>
                        <a:pt x="8" y="12"/>
                      </a:cubicBezTo>
                      <a:cubicBezTo>
                        <a:pt x="8" y="12"/>
                        <a:pt x="8" y="13"/>
                        <a:pt x="8" y="13"/>
                      </a:cubicBezTo>
                      <a:cubicBezTo>
                        <a:pt x="7" y="13"/>
                        <a:pt x="7" y="13"/>
                        <a:pt x="7" y="14"/>
                      </a:cubicBezTo>
                      <a:cubicBezTo>
                        <a:pt x="7" y="14"/>
                        <a:pt x="6" y="14"/>
                        <a:pt x="6" y="14"/>
                      </a:cubicBezTo>
                      <a:cubicBezTo>
                        <a:pt x="5" y="14"/>
                        <a:pt x="5" y="14"/>
                        <a:pt x="4" y="14"/>
                      </a:cubicBezTo>
                      <a:cubicBezTo>
                        <a:pt x="4" y="14"/>
                        <a:pt x="3" y="14"/>
                        <a:pt x="3" y="14"/>
                      </a:cubicBezTo>
                      <a:cubicBezTo>
                        <a:pt x="2" y="14"/>
                        <a:pt x="2" y="14"/>
                        <a:pt x="2" y="14"/>
                      </a:cubicBezTo>
                      <a:cubicBezTo>
                        <a:pt x="1" y="13"/>
                        <a:pt x="1" y="13"/>
                        <a:pt x="1" y="13"/>
                      </a:cubicBezTo>
                      <a:cubicBezTo>
                        <a:pt x="0" y="12"/>
                        <a:pt x="0" y="12"/>
                        <a:pt x="0" y="12"/>
                      </a:cubicBezTo>
                      <a:cubicBezTo>
                        <a:pt x="0" y="11"/>
                        <a:pt x="0" y="11"/>
                        <a:pt x="0" y="11"/>
                      </a:cubicBezTo>
                      <a:cubicBezTo>
                        <a:pt x="2" y="11"/>
                        <a:pt x="2" y="11"/>
                        <a:pt x="2" y="11"/>
                      </a:cubicBezTo>
                      <a:cubicBezTo>
                        <a:pt x="2" y="11"/>
                        <a:pt x="2" y="11"/>
                        <a:pt x="2" y="11"/>
                      </a:cubicBezTo>
                      <a:cubicBezTo>
                        <a:pt x="2" y="12"/>
                        <a:pt x="2" y="12"/>
                        <a:pt x="3" y="12"/>
                      </a:cubicBezTo>
                      <a:cubicBezTo>
                        <a:pt x="3" y="12"/>
                        <a:pt x="3" y="12"/>
                        <a:pt x="4" y="12"/>
                      </a:cubicBezTo>
                      <a:cubicBezTo>
                        <a:pt x="4" y="12"/>
                        <a:pt x="4" y="12"/>
                        <a:pt x="5" y="12"/>
                      </a:cubicBezTo>
                      <a:cubicBezTo>
                        <a:pt x="5" y="12"/>
                        <a:pt x="5" y="12"/>
                        <a:pt x="6" y="12"/>
                      </a:cubicBezTo>
                      <a:cubicBezTo>
                        <a:pt x="6" y="12"/>
                        <a:pt x="6" y="12"/>
                        <a:pt x="6" y="11"/>
                      </a:cubicBezTo>
                      <a:cubicBezTo>
                        <a:pt x="6" y="11"/>
                        <a:pt x="7" y="11"/>
                        <a:pt x="7" y="10"/>
                      </a:cubicBezTo>
                      <a:cubicBezTo>
                        <a:pt x="7" y="10"/>
                        <a:pt x="7" y="10"/>
                        <a:pt x="7" y="9"/>
                      </a:cubicBezTo>
                      <a:cubicBezTo>
                        <a:pt x="7" y="8"/>
                        <a:pt x="7" y="8"/>
                        <a:pt x="7" y="8"/>
                      </a:cubicBezTo>
                      <a:cubicBezTo>
                        <a:pt x="7" y="9"/>
                        <a:pt x="6" y="9"/>
                        <a:pt x="6" y="9"/>
                      </a:cubicBezTo>
                      <a:cubicBezTo>
                        <a:pt x="6" y="9"/>
                        <a:pt x="6" y="9"/>
                        <a:pt x="5" y="9"/>
                      </a:cubicBezTo>
                      <a:cubicBezTo>
                        <a:pt x="5" y="9"/>
                        <a:pt x="5" y="9"/>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6" name="îṧḻiḋé">
                  <a:extLst>
                    <a:ext uri="{FF2B5EF4-FFF2-40B4-BE49-F238E27FC236}">
                      <a16:creationId xmlns:a16="http://schemas.microsoft.com/office/drawing/2014/main" id="{F329B43B-7615-42EF-AB4D-99654C4AAE9D}"/>
                    </a:ext>
                  </a:extLst>
                </p:cNvPr>
                <p:cNvSpPr/>
                <p:nvPr/>
              </p:nvSpPr>
              <p:spPr bwMode="auto">
                <a:xfrm>
                  <a:off x="5164138" y="3586163"/>
                  <a:ext cx="30163" cy="46038"/>
                </a:xfrm>
                <a:custGeom>
                  <a:avLst/>
                  <a:gdLst>
                    <a:gd name="T0" fmla="*/ 1 w 9"/>
                    <a:gd name="T1" fmla="*/ 13 h 14"/>
                    <a:gd name="T2" fmla="*/ 0 w 9"/>
                    <a:gd name="T3" fmla="*/ 12 h 14"/>
                    <a:gd name="T4" fmla="*/ 0 w 9"/>
                    <a:gd name="T5" fmla="*/ 10 h 14"/>
                    <a:gd name="T6" fmla="*/ 0 w 9"/>
                    <a:gd name="T7" fmla="*/ 8 h 14"/>
                    <a:gd name="T8" fmla="*/ 0 w 9"/>
                    <a:gd name="T9" fmla="*/ 6 h 14"/>
                    <a:gd name="T10" fmla="*/ 0 w 9"/>
                    <a:gd name="T11" fmla="*/ 4 h 14"/>
                    <a:gd name="T12" fmla="*/ 0 w 9"/>
                    <a:gd name="T13" fmla="*/ 3 h 14"/>
                    <a:gd name="T14" fmla="*/ 1 w 9"/>
                    <a:gd name="T15" fmla="*/ 1 h 14"/>
                    <a:gd name="T16" fmla="*/ 2 w 9"/>
                    <a:gd name="T17" fmla="*/ 0 h 14"/>
                    <a:gd name="T18" fmla="*/ 4 w 9"/>
                    <a:gd name="T19" fmla="*/ 0 h 14"/>
                    <a:gd name="T20" fmla="*/ 6 w 9"/>
                    <a:gd name="T21" fmla="*/ 0 h 14"/>
                    <a:gd name="T22" fmla="*/ 7 w 9"/>
                    <a:gd name="T23" fmla="*/ 1 h 14"/>
                    <a:gd name="T24" fmla="*/ 8 w 9"/>
                    <a:gd name="T25" fmla="*/ 2 h 14"/>
                    <a:gd name="T26" fmla="*/ 9 w 9"/>
                    <a:gd name="T27" fmla="*/ 4 h 14"/>
                    <a:gd name="T28" fmla="*/ 9 w 9"/>
                    <a:gd name="T29" fmla="*/ 6 h 14"/>
                    <a:gd name="T30" fmla="*/ 9 w 9"/>
                    <a:gd name="T31" fmla="*/ 8 h 14"/>
                    <a:gd name="T32" fmla="*/ 9 w 9"/>
                    <a:gd name="T33" fmla="*/ 9 h 14"/>
                    <a:gd name="T34" fmla="*/ 9 w 9"/>
                    <a:gd name="T35" fmla="*/ 11 h 14"/>
                    <a:gd name="T36" fmla="*/ 8 w 9"/>
                    <a:gd name="T37" fmla="*/ 12 h 14"/>
                    <a:gd name="T38" fmla="*/ 7 w 9"/>
                    <a:gd name="T39" fmla="*/ 13 h 14"/>
                    <a:gd name="T40" fmla="*/ 6 w 9"/>
                    <a:gd name="T41" fmla="*/ 14 h 14"/>
                    <a:gd name="T42" fmla="*/ 4 w 9"/>
                    <a:gd name="T43" fmla="*/ 14 h 14"/>
                    <a:gd name="T44" fmla="*/ 3 w 9"/>
                    <a:gd name="T45" fmla="*/ 14 h 14"/>
                    <a:gd name="T46" fmla="*/ 1 w 9"/>
                    <a:gd name="T47" fmla="*/ 13 h 14"/>
                    <a:gd name="T48" fmla="*/ 7 w 9"/>
                    <a:gd name="T49" fmla="*/ 7 h 14"/>
                    <a:gd name="T50" fmla="*/ 7 w 9"/>
                    <a:gd name="T51" fmla="*/ 5 h 14"/>
                    <a:gd name="T52" fmla="*/ 6 w 9"/>
                    <a:gd name="T53" fmla="*/ 3 h 14"/>
                    <a:gd name="T54" fmla="*/ 5 w 9"/>
                    <a:gd name="T55" fmla="*/ 2 h 14"/>
                    <a:gd name="T56" fmla="*/ 4 w 9"/>
                    <a:gd name="T57" fmla="*/ 2 h 14"/>
                    <a:gd name="T58" fmla="*/ 3 w 9"/>
                    <a:gd name="T59" fmla="*/ 2 h 14"/>
                    <a:gd name="T60" fmla="*/ 2 w 9"/>
                    <a:gd name="T61" fmla="*/ 3 h 14"/>
                    <a:gd name="T62" fmla="*/ 2 w 9"/>
                    <a:gd name="T63" fmla="*/ 5 h 14"/>
                    <a:gd name="T64" fmla="*/ 1 w 9"/>
                    <a:gd name="T65" fmla="*/ 6 h 14"/>
                    <a:gd name="T66" fmla="*/ 1 w 9"/>
                    <a:gd name="T67" fmla="*/ 7 h 14"/>
                    <a:gd name="T68" fmla="*/ 2 w 9"/>
                    <a:gd name="T69" fmla="*/ 10 h 14"/>
                    <a:gd name="T70" fmla="*/ 2 w 9"/>
                    <a:gd name="T71" fmla="*/ 11 h 14"/>
                    <a:gd name="T72" fmla="*/ 3 w 9"/>
                    <a:gd name="T73" fmla="*/ 12 h 14"/>
                    <a:gd name="T74" fmla="*/ 4 w 9"/>
                    <a:gd name="T75" fmla="*/ 12 h 14"/>
                    <a:gd name="T76" fmla="*/ 5 w 9"/>
                    <a:gd name="T77" fmla="*/ 12 h 14"/>
                    <a:gd name="T78" fmla="*/ 6 w 9"/>
                    <a:gd name="T79" fmla="*/ 11 h 14"/>
                    <a:gd name="T80" fmla="*/ 7 w 9"/>
                    <a:gd name="T81" fmla="*/ 10 h 14"/>
                    <a:gd name="T82" fmla="*/ 7 w 9"/>
                    <a:gd name="T83" fmla="*/ 8 h 14"/>
                    <a:gd name="T84" fmla="*/ 7 w 9"/>
                    <a:gd name="T85"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 h="14">
                      <a:moveTo>
                        <a:pt x="1" y="13"/>
                      </a:moveTo>
                      <a:cubicBezTo>
                        <a:pt x="1" y="13"/>
                        <a:pt x="1" y="12"/>
                        <a:pt x="0" y="12"/>
                      </a:cubicBezTo>
                      <a:cubicBezTo>
                        <a:pt x="0" y="11"/>
                        <a:pt x="0" y="11"/>
                        <a:pt x="0" y="10"/>
                      </a:cubicBezTo>
                      <a:cubicBezTo>
                        <a:pt x="0" y="9"/>
                        <a:pt x="0" y="9"/>
                        <a:pt x="0" y="8"/>
                      </a:cubicBezTo>
                      <a:cubicBezTo>
                        <a:pt x="0" y="7"/>
                        <a:pt x="0" y="6"/>
                        <a:pt x="0" y="6"/>
                      </a:cubicBezTo>
                      <a:cubicBezTo>
                        <a:pt x="0" y="6"/>
                        <a:pt x="0" y="5"/>
                        <a:pt x="0" y="4"/>
                      </a:cubicBezTo>
                      <a:cubicBezTo>
                        <a:pt x="0" y="4"/>
                        <a:pt x="0" y="3"/>
                        <a:pt x="0" y="3"/>
                      </a:cubicBezTo>
                      <a:cubicBezTo>
                        <a:pt x="1" y="2"/>
                        <a:pt x="1" y="2"/>
                        <a:pt x="1" y="1"/>
                      </a:cubicBezTo>
                      <a:cubicBezTo>
                        <a:pt x="1" y="1"/>
                        <a:pt x="2" y="1"/>
                        <a:pt x="2" y="0"/>
                      </a:cubicBezTo>
                      <a:cubicBezTo>
                        <a:pt x="3" y="0"/>
                        <a:pt x="4" y="0"/>
                        <a:pt x="4" y="0"/>
                      </a:cubicBezTo>
                      <a:cubicBezTo>
                        <a:pt x="5" y="0"/>
                        <a:pt x="5" y="0"/>
                        <a:pt x="6" y="0"/>
                      </a:cubicBezTo>
                      <a:cubicBezTo>
                        <a:pt x="6" y="0"/>
                        <a:pt x="7" y="1"/>
                        <a:pt x="7" y="1"/>
                      </a:cubicBezTo>
                      <a:cubicBezTo>
                        <a:pt x="7" y="1"/>
                        <a:pt x="8" y="2"/>
                        <a:pt x="8" y="2"/>
                      </a:cubicBezTo>
                      <a:cubicBezTo>
                        <a:pt x="8" y="3"/>
                        <a:pt x="9" y="3"/>
                        <a:pt x="9" y="4"/>
                      </a:cubicBezTo>
                      <a:cubicBezTo>
                        <a:pt x="9" y="5"/>
                        <a:pt x="9" y="5"/>
                        <a:pt x="9" y="6"/>
                      </a:cubicBezTo>
                      <a:cubicBezTo>
                        <a:pt x="9" y="6"/>
                        <a:pt x="9" y="7"/>
                        <a:pt x="9" y="8"/>
                      </a:cubicBezTo>
                      <a:cubicBezTo>
                        <a:pt x="9" y="8"/>
                        <a:pt x="9" y="9"/>
                        <a:pt x="9" y="9"/>
                      </a:cubicBezTo>
                      <a:cubicBezTo>
                        <a:pt x="9" y="10"/>
                        <a:pt x="9" y="10"/>
                        <a:pt x="9" y="11"/>
                      </a:cubicBezTo>
                      <a:cubicBezTo>
                        <a:pt x="8" y="11"/>
                        <a:pt x="8" y="12"/>
                        <a:pt x="8" y="12"/>
                      </a:cubicBezTo>
                      <a:cubicBezTo>
                        <a:pt x="8" y="13"/>
                        <a:pt x="7" y="13"/>
                        <a:pt x="7" y="13"/>
                      </a:cubicBezTo>
                      <a:cubicBezTo>
                        <a:pt x="7" y="14"/>
                        <a:pt x="6" y="14"/>
                        <a:pt x="6" y="14"/>
                      </a:cubicBezTo>
                      <a:cubicBezTo>
                        <a:pt x="5" y="14"/>
                        <a:pt x="5" y="14"/>
                        <a:pt x="4" y="14"/>
                      </a:cubicBezTo>
                      <a:cubicBezTo>
                        <a:pt x="4" y="14"/>
                        <a:pt x="3" y="14"/>
                        <a:pt x="3" y="14"/>
                      </a:cubicBezTo>
                      <a:cubicBezTo>
                        <a:pt x="2" y="14"/>
                        <a:pt x="1" y="13"/>
                        <a:pt x="1" y="13"/>
                      </a:cubicBezTo>
                      <a:close/>
                      <a:moveTo>
                        <a:pt x="7" y="7"/>
                      </a:moveTo>
                      <a:cubicBezTo>
                        <a:pt x="7" y="6"/>
                        <a:pt x="7" y="5"/>
                        <a:pt x="7" y="5"/>
                      </a:cubicBezTo>
                      <a:cubicBezTo>
                        <a:pt x="7" y="4"/>
                        <a:pt x="7" y="4"/>
                        <a:pt x="6" y="3"/>
                      </a:cubicBezTo>
                      <a:cubicBezTo>
                        <a:pt x="6" y="3"/>
                        <a:pt x="6" y="3"/>
                        <a:pt x="5" y="2"/>
                      </a:cubicBezTo>
                      <a:cubicBezTo>
                        <a:pt x="5" y="2"/>
                        <a:pt x="5" y="2"/>
                        <a:pt x="4" y="2"/>
                      </a:cubicBezTo>
                      <a:cubicBezTo>
                        <a:pt x="4" y="2"/>
                        <a:pt x="3" y="2"/>
                        <a:pt x="3" y="2"/>
                      </a:cubicBezTo>
                      <a:cubicBezTo>
                        <a:pt x="3" y="3"/>
                        <a:pt x="2" y="3"/>
                        <a:pt x="2" y="3"/>
                      </a:cubicBezTo>
                      <a:cubicBezTo>
                        <a:pt x="2" y="4"/>
                        <a:pt x="2" y="4"/>
                        <a:pt x="2" y="5"/>
                      </a:cubicBezTo>
                      <a:cubicBezTo>
                        <a:pt x="2" y="5"/>
                        <a:pt x="1" y="6"/>
                        <a:pt x="1" y="6"/>
                      </a:cubicBezTo>
                      <a:cubicBezTo>
                        <a:pt x="1" y="6"/>
                        <a:pt x="1" y="7"/>
                        <a:pt x="1" y="7"/>
                      </a:cubicBezTo>
                      <a:cubicBezTo>
                        <a:pt x="1" y="8"/>
                        <a:pt x="1" y="9"/>
                        <a:pt x="2" y="10"/>
                      </a:cubicBezTo>
                      <a:cubicBezTo>
                        <a:pt x="2" y="10"/>
                        <a:pt x="2" y="11"/>
                        <a:pt x="2" y="11"/>
                      </a:cubicBezTo>
                      <a:cubicBezTo>
                        <a:pt x="2" y="12"/>
                        <a:pt x="3" y="12"/>
                        <a:pt x="3" y="12"/>
                      </a:cubicBezTo>
                      <a:cubicBezTo>
                        <a:pt x="3" y="12"/>
                        <a:pt x="4" y="12"/>
                        <a:pt x="4" y="12"/>
                      </a:cubicBezTo>
                      <a:cubicBezTo>
                        <a:pt x="5" y="12"/>
                        <a:pt x="5" y="12"/>
                        <a:pt x="5" y="12"/>
                      </a:cubicBezTo>
                      <a:cubicBezTo>
                        <a:pt x="6" y="12"/>
                        <a:pt x="6" y="12"/>
                        <a:pt x="6" y="11"/>
                      </a:cubicBezTo>
                      <a:cubicBezTo>
                        <a:pt x="7" y="11"/>
                        <a:pt x="7" y="10"/>
                        <a:pt x="7" y="10"/>
                      </a:cubicBezTo>
                      <a:cubicBezTo>
                        <a:pt x="7" y="9"/>
                        <a:pt x="7" y="8"/>
                        <a:pt x="7" y="8"/>
                      </a:cubicBezTo>
                      <a:cubicBezTo>
                        <a:pt x="7" y="8"/>
                        <a:pt x="7" y="7"/>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1" name="işḷïḍè">
                <a:extLst>
                  <a:ext uri="{FF2B5EF4-FFF2-40B4-BE49-F238E27FC236}">
                    <a16:creationId xmlns:a16="http://schemas.microsoft.com/office/drawing/2014/main" id="{F3478D28-854E-4EC6-8309-C7D7525567BD}"/>
                  </a:ext>
                </a:extLst>
              </p:cNvPr>
              <p:cNvGrpSpPr/>
              <p:nvPr/>
            </p:nvGrpSpPr>
            <p:grpSpPr>
              <a:xfrm>
                <a:off x="5156287" y="2481344"/>
                <a:ext cx="4169014" cy="1469307"/>
                <a:chOff x="5722938" y="3046413"/>
                <a:chExt cx="1662113" cy="585788"/>
              </a:xfrm>
              <a:grpFill/>
            </p:grpSpPr>
            <p:sp>
              <p:nvSpPr>
                <p:cNvPr id="101" name="ísḷíḋe">
                  <a:extLst>
                    <a:ext uri="{FF2B5EF4-FFF2-40B4-BE49-F238E27FC236}">
                      <a16:creationId xmlns:a16="http://schemas.microsoft.com/office/drawing/2014/main" id="{B1C94FCC-D011-4093-BB5A-5A192C68BAB0}"/>
                    </a:ext>
                  </a:extLst>
                </p:cNvPr>
                <p:cNvSpPr/>
                <p:nvPr/>
              </p:nvSpPr>
              <p:spPr bwMode="auto">
                <a:xfrm>
                  <a:off x="7088188" y="3046413"/>
                  <a:ext cx="296863" cy="561975"/>
                </a:xfrm>
                <a:custGeom>
                  <a:avLst/>
                  <a:gdLst>
                    <a:gd name="T0" fmla="*/ 19 w 90"/>
                    <a:gd name="T1" fmla="*/ 151 h 169"/>
                    <a:gd name="T2" fmla="*/ 55 w 90"/>
                    <a:gd name="T3" fmla="*/ 133 h 169"/>
                    <a:gd name="T4" fmla="*/ 43 w 90"/>
                    <a:gd name="T5" fmla="*/ 157 h 169"/>
                    <a:gd name="T6" fmla="*/ 19 w 90"/>
                    <a:gd name="T7" fmla="*/ 151 h 169"/>
                    <a:gd name="T8" fmla="*/ 2 w 90"/>
                    <a:gd name="T9" fmla="*/ 39 h 169"/>
                    <a:gd name="T10" fmla="*/ 3 w 90"/>
                    <a:gd name="T11" fmla="*/ 56 h 169"/>
                    <a:gd name="T12" fmla="*/ 34 w 90"/>
                    <a:gd name="T13" fmla="*/ 32 h 169"/>
                    <a:gd name="T14" fmla="*/ 38 w 90"/>
                    <a:gd name="T15" fmla="*/ 35 h 169"/>
                    <a:gd name="T16" fmla="*/ 47 w 90"/>
                    <a:gd name="T17" fmla="*/ 26 h 169"/>
                    <a:gd name="T18" fmla="*/ 58 w 90"/>
                    <a:gd name="T19" fmla="*/ 16 h 169"/>
                    <a:gd name="T20" fmla="*/ 9 w 90"/>
                    <a:gd name="T21" fmla="*/ 90 h 169"/>
                    <a:gd name="T22" fmla="*/ 9 w 90"/>
                    <a:gd name="T23" fmla="*/ 101 h 169"/>
                    <a:gd name="T24" fmla="*/ 31 w 90"/>
                    <a:gd name="T25" fmla="*/ 89 h 169"/>
                    <a:gd name="T26" fmla="*/ 26 w 90"/>
                    <a:gd name="T27" fmla="*/ 107 h 169"/>
                    <a:gd name="T28" fmla="*/ 30 w 90"/>
                    <a:gd name="T29" fmla="*/ 113 h 169"/>
                    <a:gd name="T30" fmla="*/ 53 w 90"/>
                    <a:gd name="T31" fmla="*/ 118 h 169"/>
                    <a:gd name="T32" fmla="*/ 2 w 90"/>
                    <a:gd name="T33" fmla="*/ 145 h 169"/>
                    <a:gd name="T34" fmla="*/ 48 w 90"/>
                    <a:gd name="T35" fmla="*/ 169 h 169"/>
                    <a:gd name="T36" fmla="*/ 64 w 90"/>
                    <a:gd name="T37" fmla="*/ 130 h 169"/>
                    <a:gd name="T38" fmla="*/ 82 w 90"/>
                    <a:gd name="T39" fmla="*/ 137 h 169"/>
                    <a:gd name="T40" fmla="*/ 90 w 90"/>
                    <a:gd name="T41" fmla="*/ 130 h 169"/>
                    <a:gd name="T42" fmla="*/ 62 w 90"/>
                    <a:gd name="T43" fmla="*/ 119 h 169"/>
                    <a:gd name="T44" fmla="*/ 45 w 90"/>
                    <a:gd name="T45" fmla="*/ 106 h 169"/>
                    <a:gd name="T46" fmla="*/ 47 w 90"/>
                    <a:gd name="T47" fmla="*/ 77 h 169"/>
                    <a:gd name="T48" fmla="*/ 25 w 90"/>
                    <a:gd name="T49" fmla="*/ 82 h 169"/>
                    <a:gd name="T50" fmla="*/ 71 w 90"/>
                    <a:gd name="T51" fmla="*/ 16 h 169"/>
                    <a:gd name="T52" fmla="*/ 59 w 90"/>
                    <a:gd name="T53" fmla="*/ 7 h 169"/>
                    <a:gd name="T54" fmla="*/ 41 w 90"/>
                    <a:gd name="T55" fmla="*/ 21 h 169"/>
                    <a:gd name="T56" fmla="*/ 30 w 90"/>
                    <a:gd name="T57" fmla="*/ 28 h 169"/>
                    <a:gd name="T58" fmla="*/ 17 w 90"/>
                    <a:gd name="T59" fmla="*/ 43 h 169"/>
                    <a:gd name="T60" fmla="*/ 2 w 90"/>
                    <a:gd name="T61" fmla="*/ 3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0" h="169">
                      <a:moveTo>
                        <a:pt x="19" y="151"/>
                      </a:moveTo>
                      <a:cubicBezTo>
                        <a:pt x="19" y="151"/>
                        <a:pt x="41" y="128"/>
                        <a:pt x="55" y="133"/>
                      </a:cubicBezTo>
                      <a:cubicBezTo>
                        <a:pt x="55" y="133"/>
                        <a:pt x="62" y="158"/>
                        <a:pt x="43" y="157"/>
                      </a:cubicBezTo>
                      <a:cubicBezTo>
                        <a:pt x="23" y="155"/>
                        <a:pt x="19" y="151"/>
                        <a:pt x="19" y="151"/>
                      </a:cubicBezTo>
                      <a:close/>
                      <a:moveTo>
                        <a:pt x="2" y="39"/>
                      </a:moveTo>
                      <a:cubicBezTo>
                        <a:pt x="0" y="46"/>
                        <a:pt x="3" y="56"/>
                        <a:pt x="3" y="56"/>
                      </a:cubicBezTo>
                      <a:cubicBezTo>
                        <a:pt x="6" y="75"/>
                        <a:pt x="34" y="32"/>
                        <a:pt x="34" y="32"/>
                      </a:cubicBezTo>
                      <a:cubicBezTo>
                        <a:pt x="35" y="35"/>
                        <a:pt x="38" y="35"/>
                        <a:pt x="38" y="35"/>
                      </a:cubicBezTo>
                      <a:cubicBezTo>
                        <a:pt x="52" y="37"/>
                        <a:pt x="47" y="26"/>
                        <a:pt x="47" y="26"/>
                      </a:cubicBezTo>
                      <a:cubicBezTo>
                        <a:pt x="49" y="21"/>
                        <a:pt x="58" y="16"/>
                        <a:pt x="58" y="16"/>
                      </a:cubicBezTo>
                      <a:cubicBezTo>
                        <a:pt x="44" y="53"/>
                        <a:pt x="9" y="90"/>
                        <a:pt x="9" y="90"/>
                      </a:cubicBezTo>
                      <a:cubicBezTo>
                        <a:pt x="9" y="101"/>
                        <a:pt x="9" y="101"/>
                        <a:pt x="9" y="101"/>
                      </a:cubicBezTo>
                      <a:cubicBezTo>
                        <a:pt x="12" y="114"/>
                        <a:pt x="31" y="89"/>
                        <a:pt x="31" y="89"/>
                      </a:cubicBezTo>
                      <a:cubicBezTo>
                        <a:pt x="26" y="107"/>
                        <a:pt x="26" y="107"/>
                        <a:pt x="26" y="107"/>
                      </a:cubicBezTo>
                      <a:cubicBezTo>
                        <a:pt x="24" y="115"/>
                        <a:pt x="30" y="113"/>
                        <a:pt x="30" y="113"/>
                      </a:cubicBezTo>
                      <a:cubicBezTo>
                        <a:pt x="53" y="112"/>
                        <a:pt x="53" y="118"/>
                        <a:pt x="53" y="118"/>
                      </a:cubicBezTo>
                      <a:cubicBezTo>
                        <a:pt x="12" y="121"/>
                        <a:pt x="2" y="145"/>
                        <a:pt x="2" y="145"/>
                      </a:cubicBezTo>
                      <a:cubicBezTo>
                        <a:pt x="6" y="156"/>
                        <a:pt x="25" y="161"/>
                        <a:pt x="48" y="169"/>
                      </a:cubicBezTo>
                      <a:cubicBezTo>
                        <a:pt x="71" y="168"/>
                        <a:pt x="64" y="130"/>
                        <a:pt x="64" y="130"/>
                      </a:cubicBezTo>
                      <a:cubicBezTo>
                        <a:pt x="79" y="129"/>
                        <a:pt x="82" y="137"/>
                        <a:pt x="82" y="137"/>
                      </a:cubicBezTo>
                      <a:cubicBezTo>
                        <a:pt x="90" y="130"/>
                        <a:pt x="90" y="130"/>
                        <a:pt x="90" y="130"/>
                      </a:cubicBezTo>
                      <a:cubicBezTo>
                        <a:pt x="79" y="115"/>
                        <a:pt x="62" y="119"/>
                        <a:pt x="62" y="119"/>
                      </a:cubicBezTo>
                      <a:cubicBezTo>
                        <a:pt x="60" y="107"/>
                        <a:pt x="45" y="106"/>
                        <a:pt x="45" y="106"/>
                      </a:cubicBezTo>
                      <a:cubicBezTo>
                        <a:pt x="35" y="105"/>
                        <a:pt x="44" y="92"/>
                        <a:pt x="47" y="77"/>
                      </a:cubicBezTo>
                      <a:cubicBezTo>
                        <a:pt x="47" y="64"/>
                        <a:pt x="25" y="82"/>
                        <a:pt x="25" y="82"/>
                      </a:cubicBezTo>
                      <a:cubicBezTo>
                        <a:pt x="43" y="66"/>
                        <a:pt x="66" y="31"/>
                        <a:pt x="71" y="16"/>
                      </a:cubicBezTo>
                      <a:cubicBezTo>
                        <a:pt x="75" y="0"/>
                        <a:pt x="59" y="7"/>
                        <a:pt x="59" y="7"/>
                      </a:cubicBezTo>
                      <a:cubicBezTo>
                        <a:pt x="59" y="7"/>
                        <a:pt x="42" y="20"/>
                        <a:pt x="41" y="21"/>
                      </a:cubicBezTo>
                      <a:cubicBezTo>
                        <a:pt x="32" y="21"/>
                        <a:pt x="30" y="28"/>
                        <a:pt x="30" y="28"/>
                      </a:cubicBezTo>
                      <a:cubicBezTo>
                        <a:pt x="17" y="43"/>
                        <a:pt x="17" y="43"/>
                        <a:pt x="17" y="43"/>
                      </a:cubicBezTo>
                      <a:cubicBezTo>
                        <a:pt x="7" y="54"/>
                        <a:pt x="2" y="39"/>
                        <a:pt x="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2" name="îṡļidê">
                  <a:extLst>
                    <a:ext uri="{FF2B5EF4-FFF2-40B4-BE49-F238E27FC236}">
                      <a16:creationId xmlns:a16="http://schemas.microsoft.com/office/drawing/2014/main" id="{39B06852-1543-4AC5-A741-536A33C4D4B8}"/>
                    </a:ext>
                  </a:extLst>
                </p:cNvPr>
                <p:cNvSpPr/>
                <p:nvPr/>
              </p:nvSpPr>
              <p:spPr bwMode="auto">
                <a:xfrm>
                  <a:off x="6802438" y="3471863"/>
                  <a:ext cx="63500" cy="96838"/>
                </a:xfrm>
                <a:custGeom>
                  <a:avLst/>
                  <a:gdLst>
                    <a:gd name="T0" fmla="*/ 0 w 19"/>
                    <a:gd name="T1" fmla="*/ 0 h 29"/>
                    <a:gd name="T2" fmla="*/ 1 w 19"/>
                    <a:gd name="T3" fmla="*/ 29 h 29"/>
                    <a:gd name="T4" fmla="*/ 16 w 19"/>
                    <a:gd name="T5" fmla="*/ 13 h 29"/>
                    <a:gd name="T6" fmla="*/ 0 w 19"/>
                    <a:gd name="T7" fmla="*/ 0 h 29"/>
                  </a:gdLst>
                  <a:ahLst/>
                  <a:cxnLst>
                    <a:cxn ang="0">
                      <a:pos x="T0" y="T1"/>
                    </a:cxn>
                    <a:cxn ang="0">
                      <a:pos x="T2" y="T3"/>
                    </a:cxn>
                    <a:cxn ang="0">
                      <a:pos x="T4" y="T5"/>
                    </a:cxn>
                    <a:cxn ang="0">
                      <a:pos x="T6" y="T7"/>
                    </a:cxn>
                  </a:cxnLst>
                  <a:rect l="0" t="0" r="r" b="b"/>
                  <a:pathLst>
                    <a:path w="19" h="29">
                      <a:moveTo>
                        <a:pt x="0" y="0"/>
                      </a:moveTo>
                      <a:cubicBezTo>
                        <a:pt x="0" y="0"/>
                        <a:pt x="9" y="19"/>
                        <a:pt x="1" y="29"/>
                      </a:cubicBezTo>
                      <a:cubicBezTo>
                        <a:pt x="1" y="29"/>
                        <a:pt x="13" y="27"/>
                        <a:pt x="16" y="13"/>
                      </a:cubicBezTo>
                      <a:cubicBezTo>
                        <a:pt x="19" y="0"/>
                        <a:pt x="4"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3" name="ïSľiďé">
                  <a:extLst>
                    <a:ext uri="{FF2B5EF4-FFF2-40B4-BE49-F238E27FC236}">
                      <a16:creationId xmlns:a16="http://schemas.microsoft.com/office/drawing/2014/main" id="{1E52DD06-472F-4B9D-B566-BDB24120CB0B}"/>
                    </a:ext>
                  </a:extLst>
                </p:cNvPr>
                <p:cNvSpPr/>
                <p:nvPr/>
              </p:nvSpPr>
              <p:spPr bwMode="auto">
                <a:xfrm>
                  <a:off x="6605588" y="3289301"/>
                  <a:ext cx="223838" cy="309563"/>
                </a:xfrm>
                <a:custGeom>
                  <a:avLst/>
                  <a:gdLst>
                    <a:gd name="T0" fmla="*/ 26 w 68"/>
                    <a:gd name="T1" fmla="*/ 21 h 93"/>
                    <a:gd name="T2" fmla="*/ 30 w 68"/>
                    <a:gd name="T3" fmla="*/ 28 h 93"/>
                    <a:gd name="T4" fmla="*/ 42 w 68"/>
                    <a:gd name="T5" fmla="*/ 18 h 93"/>
                    <a:gd name="T6" fmla="*/ 37 w 68"/>
                    <a:gd name="T7" fmla="*/ 9 h 93"/>
                    <a:gd name="T8" fmla="*/ 46 w 68"/>
                    <a:gd name="T9" fmla="*/ 6 h 93"/>
                    <a:gd name="T10" fmla="*/ 53 w 68"/>
                    <a:gd name="T11" fmla="*/ 12 h 93"/>
                    <a:gd name="T12" fmla="*/ 62 w 68"/>
                    <a:gd name="T13" fmla="*/ 5 h 93"/>
                    <a:gd name="T14" fmla="*/ 68 w 68"/>
                    <a:gd name="T15" fmla="*/ 10 h 93"/>
                    <a:gd name="T16" fmla="*/ 53 w 68"/>
                    <a:gd name="T17" fmla="*/ 25 h 93"/>
                    <a:gd name="T18" fmla="*/ 27 w 68"/>
                    <a:gd name="T19" fmla="*/ 71 h 93"/>
                    <a:gd name="T20" fmla="*/ 0 w 68"/>
                    <a:gd name="T21" fmla="*/ 92 h 93"/>
                    <a:gd name="T22" fmla="*/ 0 w 68"/>
                    <a:gd name="T23" fmla="*/ 89 h 93"/>
                    <a:gd name="T24" fmla="*/ 31 w 68"/>
                    <a:gd name="T25" fmla="*/ 42 h 93"/>
                    <a:gd name="T26" fmla="*/ 21 w 68"/>
                    <a:gd name="T27" fmla="*/ 23 h 93"/>
                    <a:gd name="T28" fmla="*/ 26 w 68"/>
                    <a:gd name="T29" fmla="*/ 2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93">
                      <a:moveTo>
                        <a:pt x="26" y="21"/>
                      </a:moveTo>
                      <a:cubicBezTo>
                        <a:pt x="26" y="21"/>
                        <a:pt x="21" y="36"/>
                        <a:pt x="30" y="28"/>
                      </a:cubicBezTo>
                      <a:cubicBezTo>
                        <a:pt x="42" y="18"/>
                        <a:pt x="42" y="18"/>
                        <a:pt x="42" y="18"/>
                      </a:cubicBezTo>
                      <a:cubicBezTo>
                        <a:pt x="37" y="9"/>
                        <a:pt x="37" y="9"/>
                        <a:pt x="37" y="9"/>
                      </a:cubicBezTo>
                      <a:cubicBezTo>
                        <a:pt x="37" y="9"/>
                        <a:pt x="38" y="0"/>
                        <a:pt x="46" y="6"/>
                      </a:cubicBezTo>
                      <a:cubicBezTo>
                        <a:pt x="53" y="12"/>
                        <a:pt x="53" y="12"/>
                        <a:pt x="53" y="12"/>
                      </a:cubicBezTo>
                      <a:cubicBezTo>
                        <a:pt x="62" y="5"/>
                        <a:pt x="62" y="5"/>
                        <a:pt x="62" y="5"/>
                      </a:cubicBezTo>
                      <a:cubicBezTo>
                        <a:pt x="68" y="10"/>
                        <a:pt x="68" y="10"/>
                        <a:pt x="68" y="10"/>
                      </a:cubicBezTo>
                      <a:cubicBezTo>
                        <a:pt x="53" y="25"/>
                        <a:pt x="53" y="25"/>
                        <a:pt x="53" y="25"/>
                      </a:cubicBezTo>
                      <a:cubicBezTo>
                        <a:pt x="53" y="25"/>
                        <a:pt x="54" y="39"/>
                        <a:pt x="27" y="71"/>
                      </a:cubicBezTo>
                      <a:cubicBezTo>
                        <a:pt x="27" y="71"/>
                        <a:pt x="12" y="93"/>
                        <a:pt x="0" y="92"/>
                      </a:cubicBezTo>
                      <a:cubicBezTo>
                        <a:pt x="0" y="89"/>
                        <a:pt x="0" y="89"/>
                        <a:pt x="0" y="89"/>
                      </a:cubicBezTo>
                      <a:cubicBezTo>
                        <a:pt x="0" y="89"/>
                        <a:pt x="17" y="83"/>
                        <a:pt x="31" y="42"/>
                      </a:cubicBezTo>
                      <a:cubicBezTo>
                        <a:pt x="31" y="42"/>
                        <a:pt x="13" y="49"/>
                        <a:pt x="21" y="23"/>
                      </a:cubicBezTo>
                      <a:cubicBezTo>
                        <a:pt x="21" y="23"/>
                        <a:pt x="22" y="16"/>
                        <a:pt x="26"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4" name="ïṥļïdê">
                  <a:extLst>
                    <a:ext uri="{FF2B5EF4-FFF2-40B4-BE49-F238E27FC236}">
                      <a16:creationId xmlns:a16="http://schemas.microsoft.com/office/drawing/2014/main" id="{1C7D37EA-530B-4E47-B55E-E7750FD26930}"/>
                    </a:ext>
                  </a:extLst>
                </p:cNvPr>
                <p:cNvSpPr/>
                <p:nvPr/>
              </p:nvSpPr>
              <p:spPr bwMode="auto">
                <a:xfrm>
                  <a:off x="6334125" y="3495676"/>
                  <a:ext cx="79375" cy="76200"/>
                </a:xfrm>
                <a:custGeom>
                  <a:avLst/>
                  <a:gdLst>
                    <a:gd name="T0" fmla="*/ 0 w 24"/>
                    <a:gd name="T1" fmla="*/ 4 h 23"/>
                    <a:gd name="T2" fmla="*/ 21 w 24"/>
                    <a:gd name="T3" fmla="*/ 19 h 23"/>
                    <a:gd name="T4" fmla="*/ 18 w 24"/>
                    <a:gd name="T5" fmla="*/ 23 h 23"/>
                    <a:gd name="T6" fmla="*/ 0 w 24"/>
                    <a:gd name="T7" fmla="*/ 4 h 23"/>
                  </a:gdLst>
                  <a:ahLst/>
                  <a:cxnLst>
                    <a:cxn ang="0">
                      <a:pos x="T0" y="T1"/>
                    </a:cxn>
                    <a:cxn ang="0">
                      <a:pos x="T2" y="T3"/>
                    </a:cxn>
                    <a:cxn ang="0">
                      <a:pos x="T4" y="T5"/>
                    </a:cxn>
                    <a:cxn ang="0">
                      <a:pos x="T6" y="T7"/>
                    </a:cxn>
                  </a:cxnLst>
                  <a:rect l="0" t="0" r="r" b="b"/>
                  <a:pathLst>
                    <a:path w="24" h="23">
                      <a:moveTo>
                        <a:pt x="0" y="4"/>
                      </a:moveTo>
                      <a:cubicBezTo>
                        <a:pt x="0" y="4"/>
                        <a:pt x="24" y="0"/>
                        <a:pt x="21" y="19"/>
                      </a:cubicBezTo>
                      <a:cubicBezTo>
                        <a:pt x="18" y="23"/>
                        <a:pt x="18" y="23"/>
                        <a:pt x="18" y="23"/>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5" name="işľiḋe">
                  <a:extLst>
                    <a:ext uri="{FF2B5EF4-FFF2-40B4-BE49-F238E27FC236}">
                      <a16:creationId xmlns:a16="http://schemas.microsoft.com/office/drawing/2014/main" id="{2B1AF624-D95B-4D7D-825D-78A45EFB7DE6}"/>
                    </a:ext>
                  </a:extLst>
                </p:cNvPr>
                <p:cNvSpPr/>
                <p:nvPr/>
              </p:nvSpPr>
              <p:spPr bwMode="auto">
                <a:xfrm>
                  <a:off x="6194425" y="3171826"/>
                  <a:ext cx="225425" cy="460375"/>
                </a:xfrm>
                <a:custGeom>
                  <a:avLst/>
                  <a:gdLst>
                    <a:gd name="T0" fmla="*/ 3 w 68"/>
                    <a:gd name="T1" fmla="*/ 55 h 138"/>
                    <a:gd name="T2" fmla="*/ 24 w 68"/>
                    <a:gd name="T3" fmla="*/ 42 h 138"/>
                    <a:gd name="T4" fmla="*/ 38 w 68"/>
                    <a:gd name="T5" fmla="*/ 1 h 138"/>
                    <a:gd name="T6" fmla="*/ 44 w 68"/>
                    <a:gd name="T7" fmla="*/ 16 h 138"/>
                    <a:gd name="T8" fmla="*/ 37 w 68"/>
                    <a:gd name="T9" fmla="*/ 34 h 138"/>
                    <a:gd name="T10" fmla="*/ 55 w 68"/>
                    <a:gd name="T11" fmla="*/ 12 h 138"/>
                    <a:gd name="T12" fmla="*/ 58 w 68"/>
                    <a:gd name="T13" fmla="*/ 32 h 138"/>
                    <a:gd name="T14" fmla="*/ 24 w 68"/>
                    <a:gd name="T15" fmla="*/ 62 h 138"/>
                    <a:gd name="T16" fmla="*/ 18 w 68"/>
                    <a:gd name="T17" fmla="*/ 92 h 138"/>
                    <a:gd name="T18" fmla="*/ 27 w 68"/>
                    <a:gd name="T19" fmla="*/ 83 h 138"/>
                    <a:gd name="T20" fmla="*/ 34 w 68"/>
                    <a:gd name="T21" fmla="*/ 56 h 138"/>
                    <a:gd name="T22" fmla="*/ 47 w 68"/>
                    <a:gd name="T23" fmla="*/ 76 h 138"/>
                    <a:gd name="T24" fmla="*/ 39 w 68"/>
                    <a:gd name="T25" fmla="*/ 87 h 138"/>
                    <a:gd name="T26" fmla="*/ 40 w 68"/>
                    <a:gd name="T27" fmla="*/ 132 h 138"/>
                    <a:gd name="T28" fmla="*/ 22 w 68"/>
                    <a:gd name="T29" fmla="*/ 120 h 138"/>
                    <a:gd name="T30" fmla="*/ 12 w 68"/>
                    <a:gd name="T31" fmla="*/ 138 h 138"/>
                    <a:gd name="T32" fmla="*/ 2 w 68"/>
                    <a:gd name="T33" fmla="*/ 127 h 138"/>
                    <a:gd name="T34" fmla="*/ 27 w 68"/>
                    <a:gd name="T35" fmla="*/ 102 h 138"/>
                    <a:gd name="T36" fmla="*/ 26 w 68"/>
                    <a:gd name="T37" fmla="*/ 95 h 138"/>
                    <a:gd name="T38" fmla="*/ 15 w 68"/>
                    <a:gd name="T39" fmla="*/ 106 h 138"/>
                    <a:gd name="T40" fmla="*/ 5 w 68"/>
                    <a:gd name="T41" fmla="*/ 98 h 138"/>
                    <a:gd name="T42" fmla="*/ 16 w 68"/>
                    <a:gd name="T43" fmla="*/ 67 h 138"/>
                    <a:gd name="T44" fmla="*/ 3 w 68"/>
                    <a:gd name="T45" fmla="*/ 5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138">
                      <a:moveTo>
                        <a:pt x="3" y="55"/>
                      </a:moveTo>
                      <a:cubicBezTo>
                        <a:pt x="3" y="55"/>
                        <a:pt x="17" y="58"/>
                        <a:pt x="24" y="42"/>
                      </a:cubicBezTo>
                      <a:cubicBezTo>
                        <a:pt x="24" y="42"/>
                        <a:pt x="38" y="9"/>
                        <a:pt x="38" y="1"/>
                      </a:cubicBezTo>
                      <a:cubicBezTo>
                        <a:pt x="38" y="1"/>
                        <a:pt x="46" y="0"/>
                        <a:pt x="44" y="16"/>
                      </a:cubicBezTo>
                      <a:cubicBezTo>
                        <a:pt x="37" y="34"/>
                        <a:pt x="37" y="34"/>
                        <a:pt x="37" y="34"/>
                      </a:cubicBezTo>
                      <a:cubicBezTo>
                        <a:pt x="37" y="34"/>
                        <a:pt x="55" y="23"/>
                        <a:pt x="55" y="12"/>
                      </a:cubicBezTo>
                      <a:cubicBezTo>
                        <a:pt x="55" y="12"/>
                        <a:pt x="68" y="10"/>
                        <a:pt x="58" y="32"/>
                      </a:cubicBezTo>
                      <a:cubicBezTo>
                        <a:pt x="24" y="62"/>
                        <a:pt x="24" y="62"/>
                        <a:pt x="24" y="62"/>
                      </a:cubicBezTo>
                      <a:cubicBezTo>
                        <a:pt x="18" y="92"/>
                        <a:pt x="18" y="92"/>
                        <a:pt x="18" y="92"/>
                      </a:cubicBezTo>
                      <a:cubicBezTo>
                        <a:pt x="27" y="83"/>
                        <a:pt x="27" y="83"/>
                        <a:pt x="27" y="83"/>
                      </a:cubicBezTo>
                      <a:cubicBezTo>
                        <a:pt x="27" y="83"/>
                        <a:pt x="27" y="61"/>
                        <a:pt x="34" y="56"/>
                      </a:cubicBezTo>
                      <a:cubicBezTo>
                        <a:pt x="34" y="56"/>
                        <a:pt x="50" y="55"/>
                        <a:pt x="47" y="76"/>
                      </a:cubicBezTo>
                      <a:cubicBezTo>
                        <a:pt x="47" y="76"/>
                        <a:pt x="42" y="83"/>
                        <a:pt x="39" y="87"/>
                      </a:cubicBezTo>
                      <a:cubicBezTo>
                        <a:pt x="40" y="132"/>
                        <a:pt x="40" y="132"/>
                        <a:pt x="40" y="132"/>
                      </a:cubicBezTo>
                      <a:cubicBezTo>
                        <a:pt x="22" y="120"/>
                        <a:pt x="22" y="120"/>
                        <a:pt x="22" y="120"/>
                      </a:cubicBezTo>
                      <a:cubicBezTo>
                        <a:pt x="12" y="138"/>
                        <a:pt x="12" y="138"/>
                        <a:pt x="12" y="138"/>
                      </a:cubicBezTo>
                      <a:cubicBezTo>
                        <a:pt x="2" y="127"/>
                        <a:pt x="2" y="127"/>
                        <a:pt x="2" y="127"/>
                      </a:cubicBezTo>
                      <a:cubicBezTo>
                        <a:pt x="2" y="127"/>
                        <a:pt x="25" y="114"/>
                        <a:pt x="27" y="102"/>
                      </a:cubicBezTo>
                      <a:cubicBezTo>
                        <a:pt x="26" y="95"/>
                        <a:pt x="26" y="95"/>
                        <a:pt x="26" y="95"/>
                      </a:cubicBezTo>
                      <a:cubicBezTo>
                        <a:pt x="15" y="106"/>
                        <a:pt x="15" y="106"/>
                        <a:pt x="15" y="106"/>
                      </a:cubicBezTo>
                      <a:cubicBezTo>
                        <a:pt x="5" y="98"/>
                        <a:pt x="5" y="98"/>
                        <a:pt x="5" y="98"/>
                      </a:cubicBezTo>
                      <a:cubicBezTo>
                        <a:pt x="16" y="67"/>
                        <a:pt x="16" y="67"/>
                        <a:pt x="16" y="67"/>
                      </a:cubicBezTo>
                      <a:cubicBezTo>
                        <a:pt x="16" y="67"/>
                        <a:pt x="0" y="60"/>
                        <a:pt x="3"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06" name="îṡľíde">
                  <a:extLst>
                    <a:ext uri="{FF2B5EF4-FFF2-40B4-BE49-F238E27FC236}">
                      <a16:creationId xmlns:a16="http://schemas.microsoft.com/office/drawing/2014/main" id="{A45632C8-BDA6-4CA2-83DE-69BF51BA22B3}"/>
                    </a:ext>
                  </a:extLst>
                </p:cNvPr>
                <p:cNvSpPr/>
                <p:nvPr/>
              </p:nvSpPr>
              <p:spPr bwMode="auto">
                <a:xfrm>
                  <a:off x="5946775" y="3398838"/>
                  <a:ext cx="96838" cy="100013"/>
                </a:xfrm>
                <a:custGeom>
                  <a:avLst/>
                  <a:gdLst>
                    <a:gd name="T0" fmla="*/ 0 w 29"/>
                    <a:gd name="T1" fmla="*/ 30 h 30"/>
                    <a:gd name="T2" fmla="*/ 14 w 29"/>
                    <a:gd name="T3" fmla="*/ 0 h 30"/>
                    <a:gd name="T4" fmla="*/ 29 w 29"/>
                    <a:gd name="T5" fmla="*/ 14 h 30"/>
                    <a:gd name="T6" fmla="*/ 0 w 29"/>
                    <a:gd name="T7" fmla="*/ 30 h 30"/>
                  </a:gdLst>
                  <a:ahLst/>
                  <a:cxnLst>
                    <a:cxn ang="0">
                      <a:pos x="T0" y="T1"/>
                    </a:cxn>
                    <a:cxn ang="0">
                      <a:pos x="T2" y="T3"/>
                    </a:cxn>
                    <a:cxn ang="0">
                      <a:pos x="T4" y="T5"/>
                    </a:cxn>
                    <a:cxn ang="0">
                      <a:pos x="T6" y="T7"/>
                    </a:cxn>
                  </a:cxnLst>
                  <a:rect l="0" t="0" r="r" b="b"/>
                  <a:pathLst>
                    <a:path w="29" h="30">
                      <a:moveTo>
                        <a:pt x="0" y="30"/>
                      </a:moveTo>
                      <a:cubicBezTo>
                        <a:pt x="14" y="0"/>
                        <a:pt x="14" y="0"/>
                        <a:pt x="14" y="0"/>
                      </a:cubicBezTo>
                      <a:cubicBezTo>
                        <a:pt x="29" y="14"/>
                        <a:pt x="29" y="14"/>
                        <a:pt x="29" y="14"/>
                      </a:cubicBezTo>
                      <a:cubicBezTo>
                        <a:pt x="29" y="14"/>
                        <a:pt x="9" y="29"/>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7" name="íṧ1îdê">
                  <a:extLst>
                    <a:ext uri="{FF2B5EF4-FFF2-40B4-BE49-F238E27FC236}">
                      <a16:creationId xmlns:a16="http://schemas.microsoft.com/office/drawing/2014/main" id="{D03BBD91-DEBA-43CC-BCC0-023093B80B10}"/>
                    </a:ext>
                  </a:extLst>
                </p:cNvPr>
                <p:cNvSpPr/>
                <p:nvPr/>
              </p:nvSpPr>
              <p:spPr bwMode="auto">
                <a:xfrm>
                  <a:off x="5722938" y="3419476"/>
                  <a:ext cx="201613" cy="176213"/>
                </a:xfrm>
                <a:custGeom>
                  <a:avLst/>
                  <a:gdLst>
                    <a:gd name="T0" fmla="*/ 16 w 61"/>
                    <a:gd name="T1" fmla="*/ 38 h 53"/>
                    <a:gd name="T2" fmla="*/ 59 w 61"/>
                    <a:gd name="T3" fmla="*/ 0 h 53"/>
                    <a:gd name="T4" fmla="*/ 61 w 61"/>
                    <a:gd name="T5" fmla="*/ 4 h 53"/>
                    <a:gd name="T6" fmla="*/ 10 w 61"/>
                    <a:gd name="T7" fmla="*/ 53 h 53"/>
                    <a:gd name="T8" fmla="*/ 0 w 61"/>
                    <a:gd name="T9" fmla="*/ 41 h 53"/>
                    <a:gd name="T10" fmla="*/ 11 w 61"/>
                    <a:gd name="T11" fmla="*/ 8 h 53"/>
                    <a:gd name="T12" fmla="*/ 16 w 61"/>
                    <a:gd name="T13" fmla="*/ 38 h 53"/>
                  </a:gdLst>
                  <a:ahLst/>
                  <a:cxnLst>
                    <a:cxn ang="0">
                      <a:pos x="T0" y="T1"/>
                    </a:cxn>
                    <a:cxn ang="0">
                      <a:pos x="T2" y="T3"/>
                    </a:cxn>
                    <a:cxn ang="0">
                      <a:pos x="T4" y="T5"/>
                    </a:cxn>
                    <a:cxn ang="0">
                      <a:pos x="T6" y="T7"/>
                    </a:cxn>
                    <a:cxn ang="0">
                      <a:pos x="T8" y="T9"/>
                    </a:cxn>
                    <a:cxn ang="0">
                      <a:pos x="T10" y="T11"/>
                    </a:cxn>
                    <a:cxn ang="0">
                      <a:pos x="T12" y="T13"/>
                    </a:cxn>
                  </a:cxnLst>
                  <a:rect l="0" t="0" r="r" b="b"/>
                  <a:pathLst>
                    <a:path w="61" h="53">
                      <a:moveTo>
                        <a:pt x="16" y="38"/>
                      </a:moveTo>
                      <a:cubicBezTo>
                        <a:pt x="59" y="0"/>
                        <a:pt x="59" y="0"/>
                        <a:pt x="59" y="0"/>
                      </a:cubicBezTo>
                      <a:cubicBezTo>
                        <a:pt x="61" y="4"/>
                        <a:pt x="61" y="4"/>
                        <a:pt x="61" y="4"/>
                      </a:cubicBezTo>
                      <a:cubicBezTo>
                        <a:pt x="61" y="4"/>
                        <a:pt x="40" y="40"/>
                        <a:pt x="10" y="53"/>
                      </a:cubicBezTo>
                      <a:cubicBezTo>
                        <a:pt x="0" y="41"/>
                        <a:pt x="0" y="41"/>
                        <a:pt x="0" y="41"/>
                      </a:cubicBezTo>
                      <a:cubicBezTo>
                        <a:pt x="0" y="41"/>
                        <a:pt x="11" y="18"/>
                        <a:pt x="11" y="8"/>
                      </a:cubicBezTo>
                      <a:cubicBezTo>
                        <a:pt x="11" y="8"/>
                        <a:pt x="27" y="6"/>
                        <a:pt x="1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8" name="iṣḻîde">
                  <a:extLst>
                    <a:ext uri="{FF2B5EF4-FFF2-40B4-BE49-F238E27FC236}">
                      <a16:creationId xmlns:a16="http://schemas.microsoft.com/office/drawing/2014/main" id="{CDAD16FA-C237-4F28-9A37-4E67FC2AE647}"/>
                    </a:ext>
                  </a:extLst>
                </p:cNvPr>
                <p:cNvSpPr/>
                <p:nvPr/>
              </p:nvSpPr>
              <p:spPr bwMode="auto">
                <a:xfrm>
                  <a:off x="5870575" y="3235326"/>
                  <a:ext cx="60325" cy="177800"/>
                </a:xfrm>
                <a:custGeom>
                  <a:avLst/>
                  <a:gdLst>
                    <a:gd name="T0" fmla="*/ 0 w 18"/>
                    <a:gd name="T1" fmla="*/ 51 h 53"/>
                    <a:gd name="T2" fmla="*/ 1 w 18"/>
                    <a:gd name="T3" fmla="*/ 0 h 53"/>
                    <a:gd name="T4" fmla="*/ 15 w 18"/>
                    <a:gd name="T5" fmla="*/ 21 h 53"/>
                    <a:gd name="T6" fmla="*/ 0 w 18"/>
                    <a:gd name="T7" fmla="*/ 51 h 53"/>
                  </a:gdLst>
                  <a:ahLst/>
                  <a:cxnLst>
                    <a:cxn ang="0">
                      <a:pos x="T0" y="T1"/>
                    </a:cxn>
                    <a:cxn ang="0">
                      <a:pos x="T2" y="T3"/>
                    </a:cxn>
                    <a:cxn ang="0">
                      <a:pos x="T4" y="T5"/>
                    </a:cxn>
                    <a:cxn ang="0">
                      <a:pos x="T6" y="T7"/>
                    </a:cxn>
                  </a:cxnLst>
                  <a:rect l="0" t="0" r="r" b="b"/>
                  <a:pathLst>
                    <a:path w="18" h="53">
                      <a:moveTo>
                        <a:pt x="0" y="51"/>
                      </a:moveTo>
                      <a:cubicBezTo>
                        <a:pt x="0" y="51"/>
                        <a:pt x="8" y="16"/>
                        <a:pt x="1" y="0"/>
                      </a:cubicBezTo>
                      <a:cubicBezTo>
                        <a:pt x="1" y="0"/>
                        <a:pt x="18" y="4"/>
                        <a:pt x="15" y="21"/>
                      </a:cubicBezTo>
                      <a:cubicBezTo>
                        <a:pt x="11" y="39"/>
                        <a:pt x="11" y="53"/>
                        <a:pt x="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82" name="isliďé">
                <a:extLst>
                  <a:ext uri="{FF2B5EF4-FFF2-40B4-BE49-F238E27FC236}">
                    <a16:creationId xmlns:a16="http://schemas.microsoft.com/office/drawing/2014/main" id="{420A5652-1DE5-4732-A055-554623C20152}"/>
                  </a:ext>
                </a:extLst>
              </p:cNvPr>
              <p:cNvGrpSpPr/>
              <p:nvPr/>
            </p:nvGrpSpPr>
            <p:grpSpPr>
              <a:xfrm>
                <a:off x="5112548" y="4078071"/>
                <a:ext cx="4180976" cy="230948"/>
                <a:chOff x="5705475" y="3683001"/>
                <a:chExt cx="1666875" cy="92075"/>
              </a:xfrm>
              <a:grpFill/>
            </p:grpSpPr>
            <p:sp>
              <p:nvSpPr>
                <p:cNvPr id="83" name="íṡḻíḋé">
                  <a:extLst>
                    <a:ext uri="{FF2B5EF4-FFF2-40B4-BE49-F238E27FC236}">
                      <a16:creationId xmlns:a16="http://schemas.microsoft.com/office/drawing/2014/main" id="{930197B4-8F26-43EA-B08F-C3259BFB955D}"/>
                    </a:ext>
                  </a:extLst>
                </p:cNvPr>
                <p:cNvSpPr/>
                <p:nvPr/>
              </p:nvSpPr>
              <p:spPr bwMode="auto">
                <a:xfrm>
                  <a:off x="5705475" y="3683001"/>
                  <a:ext cx="63500" cy="92075"/>
                </a:xfrm>
                <a:custGeom>
                  <a:avLst/>
                  <a:gdLst>
                    <a:gd name="T0" fmla="*/ 19 w 19"/>
                    <a:gd name="T1" fmla="*/ 20 h 28"/>
                    <a:gd name="T2" fmla="*/ 16 w 19"/>
                    <a:gd name="T3" fmla="*/ 25 h 28"/>
                    <a:gd name="T4" fmla="*/ 9 w 19"/>
                    <a:gd name="T5" fmla="*/ 28 h 28"/>
                    <a:gd name="T6" fmla="*/ 2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9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9 w 19"/>
                    <a:gd name="T35" fmla="*/ 0 h 28"/>
                    <a:gd name="T36" fmla="*/ 16 w 19"/>
                    <a:gd name="T37" fmla="*/ 2 h 28"/>
                    <a:gd name="T38" fmla="*/ 18 w 19"/>
                    <a:gd name="T39" fmla="*/ 7 h 28"/>
                    <a:gd name="T40" fmla="*/ 14 w 19"/>
                    <a:gd name="T41" fmla="*/ 7 h 28"/>
                    <a:gd name="T42" fmla="*/ 13 w 19"/>
                    <a:gd name="T43" fmla="*/ 4 h 28"/>
                    <a:gd name="T44" fmla="*/ 9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6" y="25"/>
                      </a:cubicBezTo>
                      <a:cubicBezTo>
                        <a:pt x="15" y="27"/>
                        <a:pt x="12" y="28"/>
                        <a:pt x="9" y="28"/>
                      </a:cubicBezTo>
                      <a:cubicBezTo>
                        <a:pt x="6" y="28"/>
                        <a:pt x="4" y="27"/>
                        <a:pt x="2"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9" y="24"/>
                      </a:cubicBezTo>
                      <a:cubicBezTo>
                        <a:pt x="11" y="24"/>
                        <a:pt x="13" y="24"/>
                        <a:pt x="14" y="23"/>
                      </a:cubicBezTo>
                      <a:cubicBezTo>
                        <a:pt x="15" y="22"/>
                        <a:pt x="15" y="21"/>
                        <a:pt x="15" y="20"/>
                      </a:cubicBezTo>
                      <a:cubicBezTo>
                        <a:pt x="15" y="19"/>
                        <a:pt x="14"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9" y="0"/>
                      </a:cubicBezTo>
                      <a:cubicBezTo>
                        <a:pt x="13" y="0"/>
                        <a:pt x="15" y="0"/>
                        <a:pt x="16" y="2"/>
                      </a:cubicBezTo>
                      <a:cubicBezTo>
                        <a:pt x="17" y="4"/>
                        <a:pt x="18" y="5"/>
                        <a:pt x="18" y="7"/>
                      </a:cubicBezTo>
                      <a:cubicBezTo>
                        <a:pt x="14" y="7"/>
                        <a:pt x="14" y="7"/>
                        <a:pt x="14" y="7"/>
                      </a:cubicBezTo>
                      <a:cubicBezTo>
                        <a:pt x="14" y="6"/>
                        <a:pt x="14" y="5"/>
                        <a:pt x="13" y="4"/>
                      </a:cubicBezTo>
                      <a:cubicBezTo>
                        <a:pt x="12" y="3"/>
                        <a:pt x="11" y="3"/>
                        <a:pt x="9" y="3"/>
                      </a:cubicBezTo>
                      <a:cubicBezTo>
                        <a:pt x="8" y="3"/>
                        <a:pt x="7" y="3"/>
                        <a:pt x="6" y="4"/>
                      </a:cubicBezTo>
                      <a:cubicBezTo>
                        <a:pt x="5" y="5"/>
                        <a:pt x="5" y="5"/>
                        <a:pt x="5" y="7"/>
                      </a:cubicBezTo>
                      <a:cubicBezTo>
                        <a:pt x="5" y="8"/>
                        <a:pt x="5" y="8"/>
                        <a:pt x="6" y="9"/>
                      </a:cubicBezTo>
                      <a:cubicBezTo>
                        <a:pt x="6" y="10"/>
                        <a:pt x="8" y="11"/>
                        <a:pt x="11" y="12"/>
                      </a:cubicBezTo>
                      <a:cubicBezTo>
                        <a:pt x="13" y="13"/>
                        <a:pt x="15"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4" name="iṩḻiḋè">
                  <a:extLst>
                    <a:ext uri="{FF2B5EF4-FFF2-40B4-BE49-F238E27FC236}">
                      <a16:creationId xmlns:a16="http://schemas.microsoft.com/office/drawing/2014/main" id="{47D9B005-BBA4-4A6F-AC78-4E095F3F2A92}"/>
                    </a:ext>
                  </a:extLst>
                </p:cNvPr>
                <p:cNvSpPr/>
                <p:nvPr/>
              </p:nvSpPr>
              <p:spPr bwMode="auto">
                <a:xfrm>
                  <a:off x="5799138" y="3683001"/>
                  <a:ext cx="58738" cy="88900"/>
                </a:xfrm>
                <a:custGeom>
                  <a:avLst/>
                  <a:gdLst>
                    <a:gd name="T0" fmla="*/ 37 w 37"/>
                    <a:gd name="T1" fmla="*/ 56 h 56"/>
                    <a:gd name="T2" fmla="*/ 29 w 37"/>
                    <a:gd name="T3" fmla="*/ 56 h 56"/>
                    <a:gd name="T4" fmla="*/ 29 w 37"/>
                    <a:gd name="T5" fmla="*/ 29 h 56"/>
                    <a:gd name="T6" fmla="*/ 8 w 37"/>
                    <a:gd name="T7" fmla="*/ 29 h 56"/>
                    <a:gd name="T8" fmla="*/ 8 w 37"/>
                    <a:gd name="T9" fmla="*/ 56 h 56"/>
                    <a:gd name="T10" fmla="*/ 0 w 37"/>
                    <a:gd name="T11" fmla="*/ 56 h 56"/>
                    <a:gd name="T12" fmla="*/ 0 w 37"/>
                    <a:gd name="T13" fmla="*/ 0 h 56"/>
                    <a:gd name="T14" fmla="*/ 8 w 37"/>
                    <a:gd name="T15" fmla="*/ 0 h 56"/>
                    <a:gd name="T16" fmla="*/ 8 w 37"/>
                    <a:gd name="T17" fmla="*/ 23 h 56"/>
                    <a:gd name="T18" fmla="*/ 29 w 37"/>
                    <a:gd name="T19" fmla="*/ 23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29" y="29"/>
                      </a:lnTo>
                      <a:lnTo>
                        <a:pt x="8" y="29"/>
                      </a:lnTo>
                      <a:lnTo>
                        <a:pt x="8" y="56"/>
                      </a:lnTo>
                      <a:lnTo>
                        <a:pt x="0" y="56"/>
                      </a:lnTo>
                      <a:lnTo>
                        <a:pt x="0" y="0"/>
                      </a:lnTo>
                      <a:lnTo>
                        <a:pt x="8" y="0"/>
                      </a:lnTo>
                      <a:lnTo>
                        <a:pt x="8" y="23"/>
                      </a:lnTo>
                      <a:lnTo>
                        <a:pt x="29" y="23"/>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5" name="îṥ1íḋé">
                  <a:extLst>
                    <a:ext uri="{FF2B5EF4-FFF2-40B4-BE49-F238E27FC236}">
                      <a16:creationId xmlns:a16="http://schemas.microsoft.com/office/drawing/2014/main" id="{A601CEB2-70F3-4F2A-B10C-194FFC6F62EA}"/>
                    </a:ext>
                  </a:extLst>
                </p:cNvPr>
                <p:cNvSpPr/>
                <p:nvPr/>
              </p:nvSpPr>
              <p:spPr bwMode="auto">
                <a:xfrm>
                  <a:off x="5884863" y="3683001"/>
                  <a:ext cx="68263" cy="88900"/>
                </a:xfrm>
                <a:custGeom>
                  <a:avLst/>
                  <a:gdLst>
                    <a:gd name="T0" fmla="*/ 43 w 43"/>
                    <a:gd name="T1" fmla="*/ 56 h 56"/>
                    <a:gd name="T2" fmla="*/ 35 w 43"/>
                    <a:gd name="T3" fmla="*/ 56 h 56"/>
                    <a:gd name="T4" fmla="*/ 29 w 43"/>
                    <a:gd name="T5" fmla="*/ 40 h 56"/>
                    <a:gd name="T6" fmla="*/ 14 w 43"/>
                    <a:gd name="T7" fmla="*/ 40 h 56"/>
                    <a:gd name="T8" fmla="*/ 8 w 43"/>
                    <a:gd name="T9" fmla="*/ 56 h 56"/>
                    <a:gd name="T10" fmla="*/ 0 w 43"/>
                    <a:gd name="T11" fmla="*/ 56 h 56"/>
                    <a:gd name="T12" fmla="*/ 18 w 43"/>
                    <a:gd name="T13" fmla="*/ 0 h 56"/>
                    <a:gd name="T14" fmla="*/ 25 w 43"/>
                    <a:gd name="T15" fmla="*/ 0 h 56"/>
                    <a:gd name="T16" fmla="*/ 43 w 43"/>
                    <a:gd name="T17" fmla="*/ 56 h 56"/>
                    <a:gd name="T18" fmla="*/ 43 w 43"/>
                    <a:gd name="T19" fmla="*/ 56 h 56"/>
                    <a:gd name="T20" fmla="*/ 27 w 43"/>
                    <a:gd name="T21" fmla="*/ 33 h 56"/>
                    <a:gd name="T22" fmla="*/ 23 w 43"/>
                    <a:gd name="T23" fmla="*/ 12 h 56"/>
                    <a:gd name="T24" fmla="*/ 21 w 43"/>
                    <a:gd name="T25" fmla="*/ 12 h 56"/>
                    <a:gd name="T26" fmla="*/ 14 w 43"/>
                    <a:gd name="T27" fmla="*/ 33 h 56"/>
                    <a:gd name="T28" fmla="*/ 27 w 43"/>
                    <a:gd name="T29" fmla="*/ 3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56">
                      <a:moveTo>
                        <a:pt x="43" y="56"/>
                      </a:moveTo>
                      <a:lnTo>
                        <a:pt x="35" y="56"/>
                      </a:lnTo>
                      <a:lnTo>
                        <a:pt x="29" y="40"/>
                      </a:lnTo>
                      <a:lnTo>
                        <a:pt x="14" y="40"/>
                      </a:lnTo>
                      <a:lnTo>
                        <a:pt x="8" y="56"/>
                      </a:lnTo>
                      <a:lnTo>
                        <a:pt x="0" y="56"/>
                      </a:lnTo>
                      <a:lnTo>
                        <a:pt x="18" y="0"/>
                      </a:lnTo>
                      <a:lnTo>
                        <a:pt x="25" y="0"/>
                      </a:lnTo>
                      <a:lnTo>
                        <a:pt x="43" y="56"/>
                      </a:lnTo>
                      <a:lnTo>
                        <a:pt x="43" y="56"/>
                      </a:lnTo>
                      <a:close/>
                      <a:moveTo>
                        <a:pt x="27" y="33"/>
                      </a:moveTo>
                      <a:lnTo>
                        <a:pt x="23" y="12"/>
                      </a:lnTo>
                      <a:lnTo>
                        <a:pt x="21" y="12"/>
                      </a:lnTo>
                      <a:lnTo>
                        <a:pt x="14" y="33"/>
                      </a:lnTo>
                      <a:lnTo>
                        <a:pt x="27"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6" name="îṥḻíďe">
                  <a:extLst>
                    <a:ext uri="{FF2B5EF4-FFF2-40B4-BE49-F238E27FC236}">
                      <a16:creationId xmlns:a16="http://schemas.microsoft.com/office/drawing/2014/main" id="{5E3716D8-4B54-4C87-A0AC-1A808A9C70B5}"/>
                    </a:ext>
                  </a:extLst>
                </p:cNvPr>
                <p:cNvSpPr/>
                <p:nvPr/>
              </p:nvSpPr>
              <p:spPr bwMode="auto">
                <a:xfrm>
                  <a:off x="5976938" y="3683001"/>
                  <a:ext cx="63500" cy="88900"/>
                </a:xfrm>
                <a:custGeom>
                  <a:avLst/>
                  <a:gdLst>
                    <a:gd name="T0" fmla="*/ 40 w 40"/>
                    <a:gd name="T1" fmla="*/ 56 h 56"/>
                    <a:gd name="T2" fmla="*/ 29 w 40"/>
                    <a:gd name="T3" fmla="*/ 56 h 56"/>
                    <a:gd name="T4" fmla="*/ 10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31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10" y="14"/>
                      </a:lnTo>
                      <a:lnTo>
                        <a:pt x="8" y="14"/>
                      </a:lnTo>
                      <a:lnTo>
                        <a:pt x="8" y="56"/>
                      </a:lnTo>
                      <a:lnTo>
                        <a:pt x="0" y="56"/>
                      </a:lnTo>
                      <a:lnTo>
                        <a:pt x="0" y="0"/>
                      </a:lnTo>
                      <a:lnTo>
                        <a:pt x="10" y="0"/>
                      </a:lnTo>
                      <a:lnTo>
                        <a:pt x="31"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7" name="îṡļîḑè">
                  <a:extLst>
                    <a:ext uri="{FF2B5EF4-FFF2-40B4-BE49-F238E27FC236}">
                      <a16:creationId xmlns:a16="http://schemas.microsoft.com/office/drawing/2014/main" id="{872ACB19-80CF-4B1F-B8FF-76A723D89089}"/>
                    </a:ext>
                  </a:extLst>
                </p:cNvPr>
                <p:cNvSpPr/>
                <p:nvPr/>
              </p:nvSpPr>
              <p:spPr bwMode="auto">
                <a:xfrm>
                  <a:off x="6069013" y="3683001"/>
                  <a:ext cx="63500" cy="88900"/>
                </a:xfrm>
                <a:custGeom>
                  <a:avLst/>
                  <a:gdLst>
                    <a:gd name="T0" fmla="*/ 19 w 19"/>
                    <a:gd name="T1" fmla="*/ 14 h 27"/>
                    <a:gd name="T2" fmla="*/ 15 w 19"/>
                    <a:gd name="T3" fmla="*/ 24 h 27"/>
                    <a:gd name="T4" fmla="*/ 6 w 19"/>
                    <a:gd name="T5" fmla="*/ 27 h 27"/>
                    <a:gd name="T6" fmla="*/ 0 w 19"/>
                    <a:gd name="T7" fmla="*/ 27 h 27"/>
                    <a:gd name="T8" fmla="*/ 0 w 19"/>
                    <a:gd name="T9" fmla="*/ 0 h 27"/>
                    <a:gd name="T10" fmla="*/ 6 w 19"/>
                    <a:gd name="T11" fmla="*/ 0 h 27"/>
                    <a:gd name="T12" fmla="*/ 16 w 19"/>
                    <a:gd name="T13" fmla="*/ 3 h 27"/>
                    <a:gd name="T14" fmla="*/ 19 w 19"/>
                    <a:gd name="T15" fmla="*/ 14 h 27"/>
                    <a:gd name="T16" fmla="*/ 15 w 19"/>
                    <a:gd name="T17" fmla="*/ 14 h 27"/>
                    <a:gd name="T18" fmla="*/ 12 w 19"/>
                    <a:gd name="T19" fmla="*/ 5 h 27"/>
                    <a:gd name="T20" fmla="*/ 6 w 19"/>
                    <a:gd name="T21" fmla="*/ 3 h 27"/>
                    <a:gd name="T22" fmla="*/ 4 w 19"/>
                    <a:gd name="T23" fmla="*/ 3 h 27"/>
                    <a:gd name="T24" fmla="*/ 4 w 19"/>
                    <a:gd name="T25" fmla="*/ 24 h 27"/>
                    <a:gd name="T26" fmla="*/ 6 w 19"/>
                    <a:gd name="T27" fmla="*/ 24 h 27"/>
                    <a:gd name="T28" fmla="*/ 12 w 19"/>
                    <a:gd name="T29" fmla="*/ 22 h 27"/>
                    <a:gd name="T30" fmla="*/ 15 w 19"/>
                    <a:gd name="T31"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7">
                      <a:moveTo>
                        <a:pt x="19" y="14"/>
                      </a:moveTo>
                      <a:cubicBezTo>
                        <a:pt x="19" y="19"/>
                        <a:pt x="18" y="22"/>
                        <a:pt x="15" y="24"/>
                      </a:cubicBezTo>
                      <a:cubicBezTo>
                        <a:pt x="13" y="26"/>
                        <a:pt x="10" y="27"/>
                        <a:pt x="6" y="27"/>
                      </a:cubicBezTo>
                      <a:cubicBezTo>
                        <a:pt x="0" y="27"/>
                        <a:pt x="0" y="27"/>
                        <a:pt x="0" y="27"/>
                      </a:cubicBezTo>
                      <a:cubicBezTo>
                        <a:pt x="0" y="0"/>
                        <a:pt x="0" y="0"/>
                        <a:pt x="0" y="0"/>
                      </a:cubicBezTo>
                      <a:cubicBezTo>
                        <a:pt x="6" y="0"/>
                        <a:pt x="6" y="0"/>
                        <a:pt x="6" y="0"/>
                      </a:cubicBezTo>
                      <a:cubicBezTo>
                        <a:pt x="10" y="0"/>
                        <a:pt x="14" y="1"/>
                        <a:pt x="16" y="3"/>
                      </a:cubicBezTo>
                      <a:cubicBezTo>
                        <a:pt x="18" y="5"/>
                        <a:pt x="19" y="9"/>
                        <a:pt x="19" y="14"/>
                      </a:cubicBezTo>
                      <a:close/>
                      <a:moveTo>
                        <a:pt x="15" y="14"/>
                      </a:moveTo>
                      <a:cubicBezTo>
                        <a:pt x="15" y="10"/>
                        <a:pt x="14" y="7"/>
                        <a:pt x="12" y="5"/>
                      </a:cubicBezTo>
                      <a:cubicBezTo>
                        <a:pt x="11" y="4"/>
                        <a:pt x="9" y="3"/>
                        <a:pt x="6" y="3"/>
                      </a:cubicBezTo>
                      <a:cubicBezTo>
                        <a:pt x="4" y="3"/>
                        <a:pt x="4" y="3"/>
                        <a:pt x="4" y="3"/>
                      </a:cubicBezTo>
                      <a:cubicBezTo>
                        <a:pt x="4" y="24"/>
                        <a:pt x="4" y="24"/>
                        <a:pt x="4" y="24"/>
                      </a:cubicBezTo>
                      <a:cubicBezTo>
                        <a:pt x="6" y="24"/>
                        <a:pt x="6" y="24"/>
                        <a:pt x="6" y="24"/>
                      </a:cubicBezTo>
                      <a:cubicBezTo>
                        <a:pt x="9" y="24"/>
                        <a:pt x="11" y="23"/>
                        <a:pt x="12" y="22"/>
                      </a:cubicBezTo>
                      <a:cubicBezTo>
                        <a:pt x="14" y="20"/>
                        <a:pt x="15" y="18"/>
                        <a:pt x="1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8" name="ïṣḻíḓê">
                  <a:extLst>
                    <a:ext uri="{FF2B5EF4-FFF2-40B4-BE49-F238E27FC236}">
                      <a16:creationId xmlns:a16="http://schemas.microsoft.com/office/drawing/2014/main" id="{540EB085-C9AB-4A2B-A4BA-08E3FE82AC2A}"/>
                    </a:ext>
                  </a:extLst>
                </p:cNvPr>
                <p:cNvSpPr/>
                <p:nvPr/>
              </p:nvSpPr>
              <p:spPr bwMode="auto">
                <a:xfrm>
                  <a:off x="6157913" y="3683001"/>
                  <a:ext cx="66675" cy="92075"/>
                </a:xfrm>
                <a:custGeom>
                  <a:avLst/>
                  <a:gdLst>
                    <a:gd name="T0" fmla="*/ 20 w 20"/>
                    <a:gd name="T1" fmla="*/ 13 h 28"/>
                    <a:gd name="T2" fmla="*/ 17 w 20"/>
                    <a:gd name="T3" fmla="*/ 24 h 28"/>
                    <a:gd name="T4" fmla="*/ 10 w 20"/>
                    <a:gd name="T5" fmla="*/ 28 h 28"/>
                    <a:gd name="T6" fmla="*/ 2 w 20"/>
                    <a:gd name="T7" fmla="*/ 24 h 28"/>
                    <a:gd name="T8" fmla="*/ 0 w 20"/>
                    <a:gd name="T9" fmla="*/ 13 h 28"/>
                    <a:gd name="T10" fmla="*/ 2 w 20"/>
                    <a:gd name="T11" fmla="*/ 3 h 28"/>
                    <a:gd name="T12" fmla="*/ 10 w 20"/>
                    <a:gd name="T13" fmla="*/ 0 h 28"/>
                    <a:gd name="T14" fmla="*/ 17 w 20"/>
                    <a:gd name="T15" fmla="*/ 3 h 28"/>
                    <a:gd name="T16" fmla="*/ 20 w 20"/>
                    <a:gd name="T17" fmla="*/ 13 h 28"/>
                    <a:gd name="T18" fmla="*/ 15 w 20"/>
                    <a:gd name="T19" fmla="*/ 13 h 28"/>
                    <a:gd name="T20" fmla="*/ 14 w 20"/>
                    <a:gd name="T21" fmla="*/ 5 h 28"/>
                    <a:gd name="T22" fmla="*/ 10 w 20"/>
                    <a:gd name="T23" fmla="*/ 3 h 28"/>
                    <a:gd name="T24" fmla="*/ 6 w 20"/>
                    <a:gd name="T25" fmla="*/ 5 h 28"/>
                    <a:gd name="T26" fmla="*/ 4 w 20"/>
                    <a:gd name="T27" fmla="*/ 13 h 28"/>
                    <a:gd name="T28" fmla="*/ 6 w 20"/>
                    <a:gd name="T29" fmla="*/ 22 h 28"/>
                    <a:gd name="T30" fmla="*/ 10 w 20"/>
                    <a:gd name="T31" fmla="*/ 24 h 28"/>
                    <a:gd name="T32" fmla="*/ 14 w 20"/>
                    <a:gd name="T33" fmla="*/ 22 h 28"/>
                    <a:gd name="T34" fmla="*/ 15 w 20"/>
                    <a:gd name="T35"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20" y="13"/>
                      </a:moveTo>
                      <a:cubicBezTo>
                        <a:pt x="20" y="18"/>
                        <a:pt x="19" y="22"/>
                        <a:pt x="17" y="24"/>
                      </a:cubicBezTo>
                      <a:cubicBezTo>
                        <a:pt x="15" y="26"/>
                        <a:pt x="13" y="28"/>
                        <a:pt x="10" y="28"/>
                      </a:cubicBezTo>
                      <a:cubicBezTo>
                        <a:pt x="7" y="28"/>
                        <a:pt x="4" y="26"/>
                        <a:pt x="2" y="24"/>
                      </a:cubicBezTo>
                      <a:cubicBezTo>
                        <a:pt x="1" y="22"/>
                        <a:pt x="0" y="18"/>
                        <a:pt x="0" y="13"/>
                      </a:cubicBezTo>
                      <a:cubicBezTo>
                        <a:pt x="0" y="8"/>
                        <a:pt x="1" y="5"/>
                        <a:pt x="2" y="3"/>
                      </a:cubicBezTo>
                      <a:cubicBezTo>
                        <a:pt x="4" y="1"/>
                        <a:pt x="7" y="0"/>
                        <a:pt x="10" y="0"/>
                      </a:cubicBezTo>
                      <a:cubicBezTo>
                        <a:pt x="13" y="0"/>
                        <a:pt x="15" y="1"/>
                        <a:pt x="17" y="3"/>
                      </a:cubicBezTo>
                      <a:cubicBezTo>
                        <a:pt x="19" y="5"/>
                        <a:pt x="20" y="8"/>
                        <a:pt x="20" y="13"/>
                      </a:cubicBezTo>
                      <a:close/>
                      <a:moveTo>
                        <a:pt x="15" y="13"/>
                      </a:moveTo>
                      <a:cubicBezTo>
                        <a:pt x="15" y="9"/>
                        <a:pt x="15" y="6"/>
                        <a:pt x="14" y="5"/>
                      </a:cubicBezTo>
                      <a:cubicBezTo>
                        <a:pt x="13" y="3"/>
                        <a:pt x="11" y="3"/>
                        <a:pt x="10" y="3"/>
                      </a:cubicBezTo>
                      <a:cubicBezTo>
                        <a:pt x="8" y="3"/>
                        <a:pt x="7" y="3"/>
                        <a:pt x="6" y="5"/>
                      </a:cubicBezTo>
                      <a:cubicBezTo>
                        <a:pt x="5" y="6"/>
                        <a:pt x="4" y="9"/>
                        <a:pt x="4" y="13"/>
                      </a:cubicBezTo>
                      <a:cubicBezTo>
                        <a:pt x="4" y="18"/>
                        <a:pt x="5" y="21"/>
                        <a:pt x="6" y="22"/>
                      </a:cubicBezTo>
                      <a:cubicBezTo>
                        <a:pt x="7" y="24"/>
                        <a:pt x="8" y="24"/>
                        <a:pt x="10" y="24"/>
                      </a:cubicBezTo>
                      <a:cubicBezTo>
                        <a:pt x="11" y="24"/>
                        <a:pt x="13" y="24"/>
                        <a:pt x="14" y="22"/>
                      </a:cubicBezTo>
                      <a:cubicBezTo>
                        <a:pt x="15" y="21"/>
                        <a:pt x="15" y="18"/>
                        <a:pt x="1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9" name="íṩlîḋé">
                  <a:extLst>
                    <a:ext uri="{FF2B5EF4-FFF2-40B4-BE49-F238E27FC236}">
                      <a16:creationId xmlns:a16="http://schemas.microsoft.com/office/drawing/2014/main" id="{FCE79329-08BE-45F2-BCC8-8471196C7DAC}"/>
                    </a:ext>
                  </a:extLst>
                </p:cNvPr>
                <p:cNvSpPr/>
                <p:nvPr/>
              </p:nvSpPr>
              <p:spPr bwMode="auto">
                <a:xfrm>
                  <a:off x="6251575" y="3683001"/>
                  <a:ext cx="58738" cy="88900"/>
                </a:xfrm>
                <a:custGeom>
                  <a:avLst/>
                  <a:gdLst>
                    <a:gd name="T0" fmla="*/ 37 w 37"/>
                    <a:gd name="T1" fmla="*/ 56 h 56"/>
                    <a:gd name="T2" fmla="*/ 29 w 37"/>
                    <a:gd name="T3" fmla="*/ 56 h 56"/>
                    <a:gd name="T4" fmla="*/ 8 w 37"/>
                    <a:gd name="T5" fmla="*/ 14 h 56"/>
                    <a:gd name="T6" fmla="*/ 8 w 37"/>
                    <a:gd name="T7" fmla="*/ 14 h 56"/>
                    <a:gd name="T8" fmla="*/ 8 w 37"/>
                    <a:gd name="T9" fmla="*/ 56 h 56"/>
                    <a:gd name="T10" fmla="*/ 0 w 37"/>
                    <a:gd name="T11" fmla="*/ 56 h 56"/>
                    <a:gd name="T12" fmla="*/ 0 w 37"/>
                    <a:gd name="T13" fmla="*/ 0 h 56"/>
                    <a:gd name="T14" fmla="*/ 8 w 37"/>
                    <a:gd name="T15" fmla="*/ 0 h 56"/>
                    <a:gd name="T16" fmla="*/ 29 w 37"/>
                    <a:gd name="T17" fmla="*/ 42 h 56"/>
                    <a:gd name="T18" fmla="*/ 29 w 37"/>
                    <a:gd name="T19" fmla="*/ 42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8" y="14"/>
                      </a:lnTo>
                      <a:lnTo>
                        <a:pt x="8" y="14"/>
                      </a:lnTo>
                      <a:lnTo>
                        <a:pt x="8" y="56"/>
                      </a:lnTo>
                      <a:lnTo>
                        <a:pt x="0" y="56"/>
                      </a:lnTo>
                      <a:lnTo>
                        <a:pt x="0" y="0"/>
                      </a:lnTo>
                      <a:lnTo>
                        <a:pt x="8" y="0"/>
                      </a:lnTo>
                      <a:lnTo>
                        <a:pt x="29" y="42"/>
                      </a:lnTo>
                      <a:lnTo>
                        <a:pt x="29" y="42"/>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0" name="iṡļîďè">
                  <a:extLst>
                    <a:ext uri="{FF2B5EF4-FFF2-40B4-BE49-F238E27FC236}">
                      <a16:creationId xmlns:a16="http://schemas.microsoft.com/office/drawing/2014/main" id="{7B2FF586-CAE2-4D80-97AC-D920AC571909}"/>
                    </a:ext>
                  </a:extLst>
                </p:cNvPr>
                <p:cNvSpPr/>
                <p:nvPr/>
              </p:nvSpPr>
              <p:spPr bwMode="auto">
                <a:xfrm>
                  <a:off x="6340475" y="3683001"/>
                  <a:ext cx="63500" cy="92075"/>
                </a:xfrm>
                <a:custGeom>
                  <a:avLst/>
                  <a:gdLst>
                    <a:gd name="T0" fmla="*/ 19 w 19"/>
                    <a:gd name="T1" fmla="*/ 28 h 28"/>
                    <a:gd name="T2" fmla="*/ 16 w 19"/>
                    <a:gd name="T3" fmla="*/ 28 h 28"/>
                    <a:gd name="T4" fmla="*/ 15 w 19"/>
                    <a:gd name="T5" fmla="*/ 25 h 28"/>
                    <a:gd name="T6" fmla="*/ 13 w 19"/>
                    <a:gd name="T7" fmla="*/ 27 h 28"/>
                    <a:gd name="T8" fmla="*/ 10 w 19"/>
                    <a:gd name="T9" fmla="*/ 28 h 28"/>
                    <a:gd name="T10" fmla="*/ 3 w 19"/>
                    <a:gd name="T11" fmla="*/ 24 h 28"/>
                    <a:gd name="T12" fmla="*/ 0 w 19"/>
                    <a:gd name="T13" fmla="*/ 14 h 28"/>
                    <a:gd name="T14" fmla="*/ 3 w 19"/>
                    <a:gd name="T15" fmla="*/ 3 h 28"/>
                    <a:gd name="T16" fmla="*/ 10 w 19"/>
                    <a:gd name="T17" fmla="*/ 0 h 28"/>
                    <a:gd name="T18" fmla="*/ 16 w 19"/>
                    <a:gd name="T19" fmla="*/ 2 h 28"/>
                    <a:gd name="T20" fmla="*/ 19 w 19"/>
                    <a:gd name="T21" fmla="*/ 9 h 28"/>
                    <a:gd name="T22" fmla="*/ 15 w 19"/>
                    <a:gd name="T23" fmla="*/ 9 h 28"/>
                    <a:gd name="T24" fmla="*/ 13 w 19"/>
                    <a:gd name="T25" fmla="*/ 4 h 28"/>
                    <a:gd name="T26" fmla="*/ 10 w 19"/>
                    <a:gd name="T27" fmla="*/ 3 h 28"/>
                    <a:gd name="T28" fmla="*/ 6 w 19"/>
                    <a:gd name="T29" fmla="*/ 5 h 28"/>
                    <a:gd name="T30" fmla="*/ 4 w 19"/>
                    <a:gd name="T31" fmla="*/ 14 h 28"/>
                    <a:gd name="T32" fmla="*/ 6 w 19"/>
                    <a:gd name="T33" fmla="*/ 22 h 28"/>
                    <a:gd name="T34" fmla="*/ 10 w 19"/>
                    <a:gd name="T35" fmla="*/ 24 h 28"/>
                    <a:gd name="T36" fmla="*/ 14 w 19"/>
                    <a:gd name="T37" fmla="*/ 23 h 28"/>
                    <a:gd name="T38" fmla="*/ 15 w 19"/>
                    <a:gd name="T39" fmla="*/ 18 h 28"/>
                    <a:gd name="T40" fmla="*/ 15 w 19"/>
                    <a:gd name="T41" fmla="*/ 17 h 28"/>
                    <a:gd name="T42" fmla="*/ 10 w 19"/>
                    <a:gd name="T43" fmla="*/ 17 h 28"/>
                    <a:gd name="T44" fmla="*/ 10 w 19"/>
                    <a:gd name="T45" fmla="*/ 13 h 28"/>
                    <a:gd name="T46" fmla="*/ 19 w 19"/>
                    <a:gd name="T47" fmla="*/ 13 h 28"/>
                    <a:gd name="T48" fmla="*/ 19 w 19"/>
                    <a:gd name="T4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8">
                      <a:moveTo>
                        <a:pt x="19" y="28"/>
                      </a:moveTo>
                      <a:cubicBezTo>
                        <a:pt x="16" y="28"/>
                        <a:pt x="16" y="28"/>
                        <a:pt x="16" y="28"/>
                      </a:cubicBezTo>
                      <a:cubicBezTo>
                        <a:pt x="15" y="25"/>
                        <a:pt x="15" y="25"/>
                        <a:pt x="15" y="25"/>
                      </a:cubicBezTo>
                      <a:cubicBezTo>
                        <a:pt x="15" y="26"/>
                        <a:pt x="14" y="26"/>
                        <a:pt x="13" y="27"/>
                      </a:cubicBezTo>
                      <a:cubicBezTo>
                        <a:pt x="12" y="27"/>
                        <a:pt x="11" y="28"/>
                        <a:pt x="10" y="28"/>
                      </a:cubicBezTo>
                      <a:cubicBezTo>
                        <a:pt x="7" y="28"/>
                        <a:pt x="5" y="26"/>
                        <a:pt x="3" y="24"/>
                      </a:cubicBezTo>
                      <a:cubicBezTo>
                        <a:pt x="1" y="22"/>
                        <a:pt x="0" y="19"/>
                        <a:pt x="0" y="14"/>
                      </a:cubicBezTo>
                      <a:cubicBezTo>
                        <a:pt x="0" y="9"/>
                        <a:pt x="1" y="6"/>
                        <a:pt x="3" y="3"/>
                      </a:cubicBezTo>
                      <a:cubicBezTo>
                        <a:pt x="4" y="1"/>
                        <a:pt x="7" y="0"/>
                        <a:pt x="10" y="0"/>
                      </a:cubicBezTo>
                      <a:cubicBezTo>
                        <a:pt x="13" y="0"/>
                        <a:pt x="15" y="1"/>
                        <a:pt x="16" y="2"/>
                      </a:cubicBezTo>
                      <a:cubicBezTo>
                        <a:pt x="18" y="4"/>
                        <a:pt x="19" y="6"/>
                        <a:pt x="19" y="9"/>
                      </a:cubicBezTo>
                      <a:cubicBezTo>
                        <a:pt x="15" y="9"/>
                        <a:pt x="15" y="9"/>
                        <a:pt x="15" y="9"/>
                      </a:cubicBezTo>
                      <a:cubicBezTo>
                        <a:pt x="15" y="7"/>
                        <a:pt x="14" y="5"/>
                        <a:pt x="13" y="4"/>
                      </a:cubicBezTo>
                      <a:cubicBezTo>
                        <a:pt x="13" y="3"/>
                        <a:pt x="11" y="3"/>
                        <a:pt x="10" y="3"/>
                      </a:cubicBezTo>
                      <a:cubicBezTo>
                        <a:pt x="8" y="3"/>
                        <a:pt x="7" y="4"/>
                        <a:pt x="6" y="5"/>
                      </a:cubicBezTo>
                      <a:cubicBezTo>
                        <a:pt x="5" y="7"/>
                        <a:pt x="4" y="10"/>
                        <a:pt x="4" y="14"/>
                      </a:cubicBezTo>
                      <a:cubicBezTo>
                        <a:pt x="4" y="18"/>
                        <a:pt x="5" y="21"/>
                        <a:pt x="6" y="22"/>
                      </a:cubicBezTo>
                      <a:cubicBezTo>
                        <a:pt x="7" y="24"/>
                        <a:pt x="9" y="24"/>
                        <a:pt x="10" y="24"/>
                      </a:cubicBezTo>
                      <a:cubicBezTo>
                        <a:pt x="12" y="24"/>
                        <a:pt x="13" y="24"/>
                        <a:pt x="14" y="23"/>
                      </a:cubicBezTo>
                      <a:cubicBezTo>
                        <a:pt x="15" y="22"/>
                        <a:pt x="15" y="20"/>
                        <a:pt x="15" y="18"/>
                      </a:cubicBezTo>
                      <a:cubicBezTo>
                        <a:pt x="15" y="17"/>
                        <a:pt x="15" y="17"/>
                        <a:pt x="15" y="17"/>
                      </a:cubicBezTo>
                      <a:cubicBezTo>
                        <a:pt x="10" y="17"/>
                        <a:pt x="10" y="17"/>
                        <a:pt x="10" y="17"/>
                      </a:cubicBezTo>
                      <a:cubicBezTo>
                        <a:pt x="10" y="13"/>
                        <a:pt x="10" y="13"/>
                        <a:pt x="10" y="13"/>
                      </a:cubicBezTo>
                      <a:cubicBezTo>
                        <a:pt x="19" y="13"/>
                        <a:pt x="19" y="13"/>
                        <a:pt x="19" y="13"/>
                      </a:cubicBezTo>
                      <a:lnTo>
                        <a:pt x="1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1" name="ïṧľidé">
                  <a:extLst>
                    <a:ext uri="{FF2B5EF4-FFF2-40B4-BE49-F238E27FC236}">
                      <a16:creationId xmlns:a16="http://schemas.microsoft.com/office/drawing/2014/main" id="{0C675872-6B48-41DA-BAE9-BCA3AA3ADA6E}"/>
                    </a:ext>
                  </a:extLst>
                </p:cNvPr>
                <p:cNvSpPr/>
                <p:nvPr/>
              </p:nvSpPr>
              <p:spPr bwMode="auto">
                <a:xfrm>
                  <a:off x="6492875" y="3683001"/>
                  <a:ext cx="58738" cy="92075"/>
                </a:xfrm>
                <a:custGeom>
                  <a:avLst/>
                  <a:gdLst>
                    <a:gd name="T0" fmla="*/ 18 w 18"/>
                    <a:gd name="T1" fmla="*/ 19 h 28"/>
                    <a:gd name="T2" fmla="*/ 16 w 18"/>
                    <a:gd name="T3" fmla="*/ 25 h 28"/>
                    <a:gd name="T4" fmla="*/ 9 w 18"/>
                    <a:gd name="T5" fmla="*/ 28 h 28"/>
                    <a:gd name="T6" fmla="*/ 2 w 18"/>
                    <a:gd name="T7" fmla="*/ 25 h 28"/>
                    <a:gd name="T8" fmla="*/ 0 w 18"/>
                    <a:gd name="T9" fmla="*/ 19 h 28"/>
                    <a:gd name="T10" fmla="*/ 0 w 18"/>
                    <a:gd name="T11" fmla="*/ 0 h 28"/>
                    <a:gd name="T12" fmla="*/ 4 w 18"/>
                    <a:gd name="T13" fmla="*/ 0 h 28"/>
                    <a:gd name="T14" fmla="*/ 4 w 18"/>
                    <a:gd name="T15" fmla="*/ 19 h 28"/>
                    <a:gd name="T16" fmla="*/ 5 w 18"/>
                    <a:gd name="T17" fmla="*/ 23 h 28"/>
                    <a:gd name="T18" fmla="*/ 9 w 18"/>
                    <a:gd name="T19" fmla="*/ 24 h 28"/>
                    <a:gd name="T20" fmla="*/ 13 w 18"/>
                    <a:gd name="T21" fmla="*/ 23 h 28"/>
                    <a:gd name="T22" fmla="*/ 14 w 18"/>
                    <a:gd name="T23" fmla="*/ 19 h 28"/>
                    <a:gd name="T24" fmla="*/ 14 w 18"/>
                    <a:gd name="T25" fmla="*/ 0 h 28"/>
                    <a:gd name="T26" fmla="*/ 18 w 18"/>
                    <a:gd name="T27" fmla="*/ 0 h 28"/>
                    <a:gd name="T28" fmla="*/ 18 w 18"/>
                    <a:gd name="T2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8">
                      <a:moveTo>
                        <a:pt x="18" y="19"/>
                      </a:moveTo>
                      <a:cubicBezTo>
                        <a:pt x="18" y="22"/>
                        <a:pt x="18" y="24"/>
                        <a:pt x="16" y="25"/>
                      </a:cubicBezTo>
                      <a:cubicBezTo>
                        <a:pt x="15" y="27"/>
                        <a:pt x="12" y="28"/>
                        <a:pt x="9" y="28"/>
                      </a:cubicBezTo>
                      <a:cubicBezTo>
                        <a:pt x="6" y="28"/>
                        <a:pt x="4" y="27"/>
                        <a:pt x="2" y="25"/>
                      </a:cubicBezTo>
                      <a:cubicBezTo>
                        <a:pt x="1" y="24"/>
                        <a:pt x="0" y="22"/>
                        <a:pt x="0" y="19"/>
                      </a:cubicBezTo>
                      <a:cubicBezTo>
                        <a:pt x="0" y="0"/>
                        <a:pt x="0" y="0"/>
                        <a:pt x="0" y="0"/>
                      </a:cubicBezTo>
                      <a:cubicBezTo>
                        <a:pt x="4" y="0"/>
                        <a:pt x="4" y="0"/>
                        <a:pt x="4" y="0"/>
                      </a:cubicBezTo>
                      <a:cubicBezTo>
                        <a:pt x="4" y="19"/>
                        <a:pt x="4" y="19"/>
                        <a:pt x="4" y="19"/>
                      </a:cubicBezTo>
                      <a:cubicBezTo>
                        <a:pt x="4" y="21"/>
                        <a:pt x="5" y="22"/>
                        <a:pt x="5" y="23"/>
                      </a:cubicBezTo>
                      <a:cubicBezTo>
                        <a:pt x="6" y="24"/>
                        <a:pt x="8" y="24"/>
                        <a:pt x="9" y="24"/>
                      </a:cubicBezTo>
                      <a:cubicBezTo>
                        <a:pt x="11" y="24"/>
                        <a:pt x="12" y="24"/>
                        <a:pt x="13" y="23"/>
                      </a:cubicBezTo>
                      <a:cubicBezTo>
                        <a:pt x="14" y="22"/>
                        <a:pt x="14" y="21"/>
                        <a:pt x="14" y="19"/>
                      </a:cubicBezTo>
                      <a:cubicBezTo>
                        <a:pt x="14" y="0"/>
                        <a:pt x="14" y="0"/>
                        <a:pt x="14" y="0"/>
                      </a:cubicBezTo>
                      <a:cubicBezTo>
                        <a:pt x="18" y="0"/>
                        <a:pt x="18" y="0"/>
                        <a:pt x="18" y="0"/>
                      </a:cubicBezTo>
                      <a:lnTo>
                        <a:pt x="18"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2" name="išļïḑê">
                  <a:extLst>
                    <a:ext uri="{FF2B5EF4-FFF2-40B4-BE49-F238E27FC236}">
                      <a16:creationId xmlns:a16="http://schemas.microsoft.com/office/drawing/2014/main" id="{F3B144C0-6861-441D-8E69-FE332CF6A616}"/>
                    </a:ext>
                  </a:extLst>
                </p:cNvPr>
                <p:cNvSpPr/>
                <p:nvPr/>
              </p:nvSpPr>
              <p:spPr bwMode="auto">
                <a:xfrm>
                  <a:off x="6581775" y="3683001"/>
                  <a:ext cx="63500" cy="88900"/>
                </a:xfrm>
                <a:custGeom>
                  <a:avLst/>
                  <a:gdLst>
                    <a:gd name="T0" fmla="*/ 40 w 40"/>
                    <a:gd name="T1" fmla="*/ 56 h 56"/>
                    <a:gd name="T2" fmla="*/ 29 w 40"/>
                    <a:gd name="T3" fmla="*/ 56 h 56"/>
                    <a:gd name="T4" fmla="*/ 8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29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8" y="14"/>
                      </a:lnTo>
                      <a:lnTo>
                        <a:pt x="8" y="14"/>
                      </a:lnTo>
                      <a:lnTo>
                        <a:pt x="8" y="56"/>
                      </a:lnTo>
                      <a:lnTo>
                        <a:pt x="0" y="56"/>
                      </a:lnTo>
                      <a:lnTo>
                        <a:pt x="0" y="0"/>
                      </a:lnTo>
                      <a:lnTo>
                        <a:pt x="10" y="0"/>
                      </a:lnTo>
                      <a:lnTo>
                        <a:pt x="29"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3" name="iṥḻídé">
                  <a:extLst>
                    <a:ext uri="{FF2B5EF4-FFF2-40B4-BE49-F238E27FC236}">
                      <a16:creationId xmlns:a16="http://schemas.microsoft.com/office/drawing/2014/main" id="{7BD00FC0-94A1-48DE-83AA-8BF77628A88D}"/>
                    </a:ext>
                  </a:extLst>
                </p:cNvPr>
                <p:cNvSpPr/>
                <p:nvPr/>
              </p:nvSpPr>
              <p:spPr bwMode="auto">
                <a:xfrm>
                  <a:off x="6697663"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4" name="íṡḻidê">
                  <a:extLst>
                    <a:ext uri="{FF2B5EF4-FFF2-40B4-BE49-F238E27FC236}">
                      <a16:creationId xmlns:a16="http://schemas.microsoft.com/office/drawing/2014/main" id="{E2577830-BC1A-4EAD-A8AD-625BC21C2A7A}"/>
                    </a:ext>
                  </a:extLst>
                </p:cNvPr>
                <p:cNvSpPr/>
                <p:nvPr/>
              </p:nvSpPr>
              <p:spPr bwMode="auto">
                <a:xfrm>
                  <a:off x="6759575" y="3683001"/>
                  <a:ext cx="69850" cy="92075"/>
                </a:xfrm>
                <a:custGeom>
                  <a:avLst/>
                  <a:gdLst>
                    <a:gd name="T0" fmla="*/ 44 w 44"/>
                    <a:gd name="T1" fmla="*/ 0 h 58"/>
                    <a:gd name="T2" fmla="*/ 25 w 44"/>
                    <a:gd name="T3" fmla="*/ 58 h 58"/>
                    <a:gd name="T4" fmla="*/ 19 w 44"/>
                    <a:gd name="T5" fmla="*/ 58 h 58"/>
                    <a:gd name="T6" fmla="*/ 0 w 44"/>
                    <a:gd name="T7" fmla="*/ 0 h 58"/>
                    <a:gd name="T8" fmla="*/ 9 w 44"/>
                    <a:gd name="T9" fmla="*/ 0 h 58"/>
                    <a:gd name="T10" fmla="*/ 21 w 44"/>
                    <a:gd name="T11" fmla="*/ 44 h 58"/>
                    <a:gd name="T12" fmla="*/ 21 w 44"/>
                    <a:gd name="T13" fmla="*/ 44 h 58"/>
                    <a:gd name="T14" fmla="*/ 36 w 44"/>
                    <a:gd name="T15" fmla="*/ 0 h 58"/>
                    <a:gd name="T16" fmla="*/ 44 w 44"/>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58">
                      <a:moveTo>
                        <a:pt x="44" y="0"/>
                      </a:moveTo>
                      <a:lnTo>
                        <a:pt x="25" y="58"/>
                      </a:lnTo>
                      <a:lnTo>
                        <a:pt x="19" y="58"/>
                      </a:lnTo>
                      <a:lnTo>
                        <a:pt x="0" y="0"/>
                      </a:lnTo>
                      <a:lnTo>
                        <a:pt x="9" y="0"/>
                      </a:lnTo>
                      <a:lnTo>
                        <a:pt x="21" y="44"/>
                      </a:lnTo>
                      <a:lnTo>
                        <a:pt x="21" y="44"/>
                      </a:lnTo>
                      <a:lnTo>
                        <a:pt x="36"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5" name="îṧlíḍé">
                  <a:extLst>
                    <a:ext uri="{FF2B5EF4-FFF2-40B4-BE49-F238E27FC236}">
                      <a16:creationId xmlns:a16="http://schemas.microsoft.com/office/drawing/2014/main" id="{B5DD9C2D-BB7E-4E5E-96F5-8FD92DB2A7D3}"/>
                    </a:ext>
                  </a:extLst>
                </p:cNvPr>
                <p:cNvSpPr/>
                <p:nvPr/>
              </p:nvSpPr>
              <p:spPr bwMode="auto">
                <a:xfrm>
                  <a:off x="6856413" y="3683001"/>
                  <a:ext cx="58738" cy="88900"/>
                </a:xfrm>
                <a:custGeom>
                  <a:avLst/>
                  <a:gdLst>
                    <a:gd name="T0" fmla="*/ 37 w 37"/>
                    <a:gd name="T1" fmla="*/ 56 h 56"/>
                    <a:gd name="T2" fmla="*/ 0 w 37"/>
                    <a:gd name="T3" fmla="*/ 56 h 56"/>
                    <a:gd name="T4" fmla="*/ 0 w 37"/>
                    <a:gd name="T5" fmla="*/ 0 h 56"/>
                    <a:gd name="T6" fmla="*/ 35 w 37"/>
                    <a:gd name="T7" fmla="*/ 0 h 56"/>
                    <a:gd name="T8" fmla="*/ 35 w 37"/>
                    <a:gd name="T9" fmla="*/ 6 h 56"/>
                    <a:gd name="T10" fmla="*/ 8 w 37"/>
                    <a:gd name="T11" fmla="*/ 6 h 56"/>
                    <a:gd name="T12" fmla="*/ 8 w 37"/>
                    <a:gd name="T13" fmla="*/ 23 h 56"/>
                    <a:gd name="T14" fmla="*/ 33 w 37"/>
                    <a:gd name="T15" fmla="*/ 23 h 56"/>
                    <a:gd name="T16" fmla="*/ 33 w 37"/>
                    <a:gd name="T17" fmla="*/ 29 h 56"/>
                    <a:gd name="T18" fmla="*/ 8 w 37"/>
                    <a:gd name="T19" fmla="*/ 29 h 56"/>
                    <a:gd name="T20" fmla="*/ 8 w 37"/>
                    <a:gd name="T21" fmla="*/ 50 h 56"/>
                    <a:gd name="T22" fmla="*/ 37 w 37"/>
                    <a:gd name="T23" fmla="*/ 5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0" y="56"/>
                      </a:lnTo>
                      <a:lnTo>
                        <a:pt x="0" y="0"/>
                      </a:lnTo>
                      <a:lnTo>
                        <a:pt x="35" y="0"/>
                      </a:lnTo>
                      <a:lnTo>
                        <a:pt x="35" y="6"/>
                      </a:lnTo>
                      <a:lnTo>
                        <a:pt x="8" y="6"/>
                      </a:lnTo>
                      <a:lnTo>
                        <a:pt x="8" y="23"/>
                      </a:lnTo>
                      <a:lnTo>
                        <a:pt x="33" y="23"/>
                      </a:lnTo>
                      <a:lnTo>
                        <a:pt x="33" y="29"/>
                      </a:lnTo>
                      <a:lnTo>
                        <a:pt x="8" y="29"/>
                      </a:lnTo>
                      <a:lnTo>
                        <a:pt x="8" y="50"/>
                      </a:lnTo>
                      <a:lnTo>
                        <a:pt x="37" y="5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6" name="íSļiḓê">
                  <a:extLst>
                    <a:ext uri="{FF2B5EF4-FFF2-40B4-BE49-F238E27FC236}">
                      <a16:creationId xmlns:a16="http://schemas.microsoft.com/office/drawing/2014/main" id="{79F77014-955C-4816-A10B-C312A67DC495}"/>
                    </a:ext>
                  </a:extLst>
                </p:cNvPr>
                <p:cNvSpPr/>
                <p:nvPr/>
              </p:nvSpPr>
              <p:spPr bwMode="auto">
                <a:xfrm>
                  <a:off x="6945313" y="3683001"/>
                  <a:ext cx="63500" cy="88900"/>
                </a:xfrm>
                <a:custGeom>
                  <a:avLst/>
                  <a:gdLst>
                    <a:gd name="T0" fmla="*/ 19 w 19"/>
                    <a:gd name="T1" fmla="*/ 27 h 27"/>
                    <a:gd name="T2" fmla="*/ 15 w 19"/>
                    <a:gd name="T3" fmla="*/ 27 h 27"/>
                    <a:gd name="T4" fmla="*/ 9 w 19"/>
                    <a:gd name="T5" fmla="*/ 15 h 27"/>
                    <a:gd name="T6" fmla="*/ 4 w 19"/>
                    <a:gd name="T7" fmla="*/ 15 h 27"/>
                    <a:gd name="T8" fmla="*/ 4 w 19"/>
                    <a:gd name="T9" fmla="*/ 27 h 27"/>
                    <a:gd name="T10" fmla="*/ 0 w 19"/>
                    <a:gd name="T11" fmla="*/ 27 h 27"/>
                    <a:gd name="T12" fmla="*/ 0 w 19"/>
                    <a:gd name="T13" fmla="*/ 0 h 27"/>
                    <a:gd name="T14" fmla="*/ 9 w 19"/>
                    <a:gd name="T15" fmla="*/ 0 h 27"/>
                    <a:gd name="T16" fmla="*/ 16 w 19"/>
                    <a:gd name="T17" fmla="*/ 2 h 27"/>
                    <a:gd name="T18" fmla="*/ 19 w 19"/>
                    <a:gd name="T19" fmla="*/ 8 h 27"/>
                    <a:gd name="T20" fmla="*/ 17 w 19"/>
                    <a:gd name="T21" fmla="*/ 13 h 27"/>
                    <a:gd name="T22" fmla="*/ 13 w 19"/>
                    <a:gd name="T23" fmla="*/ 15 h 27"/>
                    <a:gd name="T24" fmla="*/ 19 w 19"/>
                    <a:gd name="T25" fmla="*/ 27 h 27"/>
                    <a:gd name="T26" fmla="*/ 14 w 19"/>
                    <a:gd name="T27" fmla="*/ 8 h 27"/>
                    <a:gd name="T28" fmla="*/ 13 w 19"/>
                    <a:gd name="T29" fmla="*/ 4 h 27"/>
                    <a:gd name="T30" fmla="*/ 8 w 19"/>
                    <a:gd name="T31" fmla="*/ 3 h 27"/>
                    <a:gd name="T32" fmla="*/ 4 w 19"/>
                    <a:gd name="T33" fmla="*/ 3 h 27"/>
                    <a:gd name="T34" fmla="*/ 4 w 19"/>
                    <a:gd name="T35" fmla="*/ 12 h 27"/>
                    <a:gd name="T36" fmla="*/ 9 w 19"/>
                    <a:gd name="T37" fmla="*/ 12 h 27"/>
                    <a:gd name="T38" fmla="*/ 13 w 19"/>
                    <a:gd name="T39" fmla="*/ 11 h 27"/>
                    <a:gd name="T40" fmla="*/ 14 w 19"/>
                    <a:gd name="T41" fmla="*/ 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7">
                      <a:moveTo>
                        <a:pt x="19" y="27"/>
                      </a:moveTo>
                      <a:cubicBezTo>
                        <a:pt x="15" y="27"/>
                        <a:pt x="15" y="27"/>
                        <a:pt x="15" y="27"/>
                      </a:cubicBezTo>
                      <a:cubicBezTo>
                        <a:pt x="9" y="15"/>
                        <a:pt x="9" y="15"/>
                        <a:pt x="9" y="15"/>
                      </a:cubicBezTo>
                      <a:cubicBezTo>
                        <a:pt x="4" y="15"/>
                        <a:pt x="4" y="15"/>
                        <a:pt x="4" y="15"/>
                      </a:cubicBezTo>
                      <a:cubicBezTo>
                        <a:pt x="4" y="27"/>
                        <a:pt x="4" y="27"/>
                        <a:pt x="4" y="27"/>
                      </a:cubicBezTo>
                      <a:cubicBezTo>
                        <a:pt x="0" y="27"/>
                        <a:pt x="0" y="27"/>
                        <a:pt x="0" y="27"/>
                      </a:cubicBezTo>
                      <a:cubicBezTo>
                        <a:pt x="0" y="0"/>
                        <a:pt x="0" y="0"/>
                        <a:pt x="0" y="0"/>
                      </a:cubicBezTo>
                      <a:cubicBezTo>
                        <a:pt x="9" y="0"/>
                        <a:pt x="9" y="0"/>
                        <a:pt x="9" y="0"/>
                      </a:cubicBezTo>
                      <a:cubicBezTo>
                        <a:pt x="12" y="0"/>
                        <a:pt x="14" y="1"/>
                        <a:pt x="16" y="2"/>
                      </a:cubicBezTo>
                      <a:cubicBezTo>
                        <a:pt x="18" y="3"/>
                        <a:pt x="19" y="5"/>
                        <a:pt x="19" y="8"/>
                      </a:cubicBezTo>
                      <a:cubicBezTo>
                        <a:pt x="19" y="10"/>
                        <a:pt x="18" y="12"/>
                        <a:pt x="17" y="13"/>
                      </a:cubicBezTo>
                      <a:cubicBezTo>
                        <a:pt x="16" y="14"/>
                        <a:pt x="14" y="15"/>
                        <a:pt x="13" y="15"/>
                      </a:cubicBezTo>
                      <a:cubicBezTo>
                        <a:pt x="19" y="27"/>
                        <a:pt x="19" y="27"/>
                        <a:pt x="19" y="27"/>
                      </a:cubicBezTo>
                      <a:close/>
                      <a:moveTo>
                        <a:pt x="14" y="8"/>
                      </a:moveTo>
                      <a:cubicBezTo>
                        <a:pt x="14" y="6"/>
                        <a:pt x="14" y="5"/>
                        <a:pt x="13" y="4"/>
                      </a:cubicBezTo>
                      <a:cubicBezTo>
                        <a:pt x="12" y="3"/>
                        <a:pt x="10" y="3"/>
                        <a:pt x="8" y="3"/>
                      </a:cubicBezTo>
                      <a:cubicBezTo>
                        <a:pt x="4" y="3"/>
                        <a:pt x="4" y="3"/>
                        <a:pt x="4" y="3"/>
                      </a:cubicBezTo>
                      <a:cubicBezTo>
                        <a:pt x="4" y="12"/>
                        <a:pt x="4" y="12"/>
                        <a:pt x="4" y="12"/>
                      </a:cubicBezTo>
                      <a:cubicBezTo>
                        <a:pt x="9" y="12"/>
                        <a:pt x="9" y="12"/>
                        <a:pt x="9" y="12"/>
                      </a:cubicBezTo>
                      <a:cubicBezTo>
                        <a:pt x="11" y="12"/>
                        <a:pt x="12" y="12"/>
                        <a:pt x="13" y="11"/>
                      </a:cubicBezTo>
                      <a:cubicBezTo>
                        <a:pt x="14" y="11"/>
                        <a:pt x="14" y="9"/>
                        <a:pt x="1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7" name="iṧļídê">
                  <a:extLst>
                    <a:ext uri="{FF2B5EF4-FFF2-40B4-BE49-F238E27FC236}">
                      <a16:creationId xmlns:a16="http://schemas.microsoft.com/office/drawing/2014/main" id="{EC9E98FF-7098-4DA7-B1CF-95A7D23EF028}"/>
                    </a:ext>
                  </a:extLst>
                </p:cNvPr>
                <p:cNvSpPr/>
                <p:nvPr/>
              </p:nvSpPr>
              <p:spPr bwMode="auto">
                <a:xfrm>
                  <a:off x="7034213" y="3683001"/>
                  <a:ext cx="63500" cy="92075"/>
                </a:xfrm>
                <a:custGeom>
                  <a:avLst/>
                  <a:gdLst>
                    <a:gd name="T0" fmla="*/ 19 w 19"/>
                    <a:gd name="T1" fmla="*/ 20 h 28"/>
                    <a:gd name="T2" fmla="*/ 17 w 19"/>
                    <a:gd name="T3" fmla="*/ 25 h 28"/>
                    <a:gd name="T4" fmla="*/ 10 w 19"/>
                    <a:gd name="T5" fmla="*/ 28 h 28"/>
                    <a:gd name="T6" fmla="*/ 3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10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10 w 19"/>
                    <a:gd name="T35" fmla="*/ 0 h 28"/>
                    <a:gd name="T36" fmla="*/ 16 w 19"/>
                    <a:gd name="T37" fmla="*/ 2 h 28"/>
                    <a:gd name="T38" fmla="*/ 18 w 19"/>
                    <a:gd name="T39" fmla="*/ 7 h 28"/>
                    <a:gd name="T40" fmla="*/ 14 w 19"/>
                    <a:gd name="T41" fmla="*/ 7 h 28"/>
                    <a:gd name="T42" fmla="*/ 13 w 19"/>
                    <a:gd name="T43" fmla="*/ 4 h 28"/>
                    <a:gd name="T44" fmla="*/ 10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7" y="25"/>
                      </a:cubicBezTo>
                      <a:cubicBezTo>
                        <a:pt x="15" y="27"/>
                        <a:pt x="13" y="28"/>
                        <a:pt x="10" y="28"/>
                      </a:cubicBezTo>
                      <a:cubicBezTo>
                        <a:pt x="7" y="28"/>
                        <a:pt x="4" y="27"/>
                        <a:pt x="3"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10" y="24"/>
                      </a:cubicBezTo>
                      <a:cubicBezTo>
                        <a:pt x="11" y="24"/>
                        <a:pt x="13" y="24"/>
                        <a:pt x="14" y="23"/>
                      </a:cubicBezTo>
                      <a:cubicBezTo>
                        <a:pt x="15" y="22"/>
                        <a:pt x="15" y="21"/>
                        <a:pt x="15" y="20"/>
                      </a:cubicBezTo>
                      <a:cubicBezTo>
                        <a:pt x="15" y="19"/>
                        <a:pt x="15"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10" y="0"/>
                      </a:cubicBezTo>
                      <a:cubicBezTo>
                        <a:pt x="13" y="0"/>
                        <a:pt x="15" y="0"/>
                        <a:pt x="16" y="2"/>
                      </a:cubicBezTo>
                      <a:cubicBezTo>
                        <a:pt x="18" y="4"/>
                        <a:pt x="18" y="5"/>
                        <a:pt x="18" y="7"/>
                      </a:cubicBezTo>
                      <a:cubicBezTo>
                        <a:pt x="14" y="7"/>
                        <a:pt x="14" y="7"/>
                        <a:pt x="14" y="7"/>
                      </a:cubicBezTo>
                      <a:cubicBezTo>
                        <a:pt x="14" y="6"/>
                        <a:pt x="14" y="5"/>
                        <a:pt x="13" y="4"/>
                      </a:cubicBezTo>
                      <a:cubicBezTo>
                        <a:pt x="12" y="3"/>
                        <a:pt x="11" y="3"/>
                        <a:pt x="10" y="3"/>
                      </a:cubicBezTo>
                      <a:cubicBezTo>
                        <a:pt x="8" y="3"/>
                        <a:pt x="7" y="3"/>
                        <a:pt x="6" y="4"/>
                      </a:cubicBezTo>
                      <a:cubicBezTo>
                        <a:pt x="5" y="5"/>
                        <a:pt x="5" y="5"/>
                        <a:pt x="5" y="7"/>
                      </a:cubicBezTo>
                      <a:cubicBezTo>
                        <a:pt x="5" y="8"/>
                        <a:pt x="5" y="8"/>
                        <a:pt x="6" y="9"/>
                      </a:cubicBezTo>
                      <a:cubicBezTo>
                        <a:pt x="7" y="10"/>
                        <a:pt x="8" y="11"/>
                        <a:pt x="11" y="12"/>
                      </a:cubicBezTo>
                      <a:cubicBezTo>
                        <a:pt x="14" y="13"/>
                        <a:pt x="16"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8" name="íṩḻíḑé">
                  <a:extLst>
                    <a:ext uri="{FF2B5EF4-FFF2-40B4-BE49-F238E27FC236}">
                      <a16:creationId xmlns:a16="http://schemas.microsoft.com/office/drawing/2014/main" id="{B86F442E-3AB9-4C3B-88A0-D6A8E296A72A}"/>
                    </a:ext>
                  </a:extLst>
                </p:cNvPr>
                <p:cNvSpPr/>
                <p:nvPr/>
              </p:nvSpPr>
              <p:spPr bwMode="auto">
                <a:xfrm>
                  <a:off x="7150100"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9" name="ïṣlïḋè">
                  <a:extLst>
                    <a:ext uri="{FF2B5EF4-FFF2-40B4-BE49-F238E27FC236}">
                      <a16:creationId xmlns:a16="http://schemas.microsoft.com/office/drawing/2014/main" id="{66BD9028-F99E-4C09-A85D-6702D42A9CA0}"/>
                    </a:ext>
                  </a:extLst>
                </p:cNvPr>
                <p:cNvSpPr/>
                <p:nvPr/>
              </p:nvSpPr>
              <p:spPr bwMode="auto">
                <a:xfrm>
                  <a:off x="7216775" y="3683001"/>
                  <a:ext cx="61913" cy="88900"/>
                </a:xfrm>
                <a:custGeom>
                  <a:avLst/>
                  <a:gdLst>
                    <a:gd name="T0" fmla="*/ 39 w 39"/>
                    <a:gd name="T1" fmla="*/ 6 h 56"/>
                    <a:gd name="T2" fmla="*/ 25 w 39"/>
                    <a:gd name="T3" fmla="*/ 6 h 56"/>
                    <a:gd name="T4" fmla="*/ 25 w 39"/>
                    <a:gd name="T5" fmla="*/ 56 h 56"/>
                    <a:gd name="T6" fmla="*/ 14 w 39"/>
                    <a:gd name="T7" fmla="*/ 56 h 56"/>
                    <a:gd name="T8" fmla="*/ 14 w 39"/>
                    <a:gd name="T9" fmla="*/ 6 h 56"/>
                    <a:gd name="T10" fmla="*/ 0 w 39"/>
                    <a:gd name="T11" fmla="*/ 6 h 56"/>
                    <a:gd name="T12" fmla="*/ 0 w 39"/>
                    <a:gd name="T13" fmla="*/ 0 h 56"/>
                    <a:gd name="T14" fmla="*/ 39 w 39"/>
                    <a:gd name="T15" fmla="*/ 0 h 56"/>
                    <a:gd name="T16" fmla="*/ 39 w 39"/>
                    <a:gd name="T17" fmla="*/ 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56">
                      <a:moveTo>
                        <a:pt x="39" y="6"/>
                      </a:moveTo>
                      <a:lnTo>
                        <a:pt x="25" y="6"/>
                      </a:lnTo>
                      <a:lnTo>
                        <a:pt x="25" y="56"/>
                      </a:lnTo>
                      <a:lnTo>
                        <a:pt x="14" y="56"/>
                      </a:lnTo>
                      <a:lnTo>
                        <a:pt x="14" y="6"/>
                      </a:lnTo>
                      <a:lnTo>
                        <a:pt x="0" y="6"/>
                      </a:lnTo>
                      <a:lnTo>
                        <a:pt x="0" y="0"/>
                      </a:lnTo>
                      <a:lnTo>
                        <a:pt x="39" y="0"/>
                      </a:lnTo>
                      <a:lnTo>
                        <a:pt x="39"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0" name="îṣḷîḑe">
                  <a:extLst>
                    <a:ext uri="{FF2B5EF4-FFF2-40B4-BE49-F238E27FC236}">
                      <a16:creationId xmlns:a16="http://schemas.microsoft.com/office/drawing/2014/main" id="{99370AF3-70F9-4D6C-847C-FD108BD62D00}"/>
                    </a:ext>
                  </a:extLst>
                </p:cNvPr>
                <p:cNvSpPr/>
                <p:nvPr/>
              </p:nvSpPr>
              <p:spPr bwMode="auto">
                <a:xfrm>
                  <a:off x="7302500" y="3683001"/>
                  <a:ext cx="69850" cy="88900"/>
                </a:xfrm>
                <a:custGeom>
                  <a:avLst/>
                  <a:gdLst>
                    <a:gd name="T0" fmla="*/ 44 w 44"/>
                    <a:gd name="T1" fmla="*/ 0 h 56"/>
                    <a:gd name="T2" fmla="*/ 27 w 44"/>
                    <a:gd name="T3" fmla="*/ 31 h 56"/>
                    <a:gd name="T4" fmla="*/ 27 w 44"/>
                    <a:gd name="T5" fmla="*/ 56 h 56"/>
                    <a:gd name="T6" fmla="*/ 19 w 44"/>
                    <a:gd name="T7" fmla="*/ 56 h 56"/>
                    <a:gd name="T8" fmla="*/ 19 w 44"/>
                    <a:gd name="T9" fmla="*/ 31 h 56"/>
                    <a:gd name="T10" fmla="*/ 0 w 44"/>
                    <a:gd name="T11" fmla="*/ 0 h 56"/>
                    <a:gd name="T12" fmla="*/ 10 w 44"/>
                    <a:gd name="T13" fmla="*/ 0 h 56"/>
                    <a:gd name="T14" fmla="*/ 23 w 44"/>
                    <a:gd name="T15" fmla="*/ 25 h 56"/>
                    <a:gd name="T16" fmla="*/ 23 w 44"/>
                    <a:gd name="T17" fmla="*/ 25 h 56"/>
                    <a:gd name="T18" fmla="*/ 35 w 44"/>
                    <a:gd name="T19" fmla="*/ 0 h 56"/>
                    <a:gd name="T20" fmla="*/ 44 w 44"/>
                    <a:gd name="T2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56">
                      <a:moveTo>
                        <a:pt x="44" y="0"/>
                      </a:moveTo>
                      <a:lnTo>
                        <a:pt x="27" y="31"/>
                      </a:lnTo>
                      <a:lnTo>
                        <a:pt x="27" y="56"/>
                      </a:lnTo>
                      <a:lnTo>
                        <a:pt x="19" y="56"/>
                      </a:lnTo>
                      <a:lnTo>
                        <a:pt x="19" y="31"/>
                      </a:lnTo>
                      <a:lnTo>
                        <a:pt x="0" y="0"/>
                      </a:lnTo>
                      <a:lnTo>
                        <a:pt x="10" y="0"/>
                      </a:lnTo>
                      <a:lnTo>
                        <a:pt x="23" y="25"/>
                      </a:lnTo>
                      <a:lnTo>
                        <a:pt x="23" y="25"/>
                      </a:lnTo>
                      <a:lnTo>
                        <a:pt x="35"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gr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spTree>
    <p:extLst>
      <p:ext uri="{BB962C8B-B14F-4D97-AF65-F5344CB8AC3E}">
        <p14:creationId xmlns:p14="http://schemas.microsoft.com/office/powerpoint/2010/main" val="3898586684"/>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F4034687-A9FD-4655-8FD8-38423A1D925B}"/>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02CB7CC8-A26D-4F84-ACEC-7DE48683F93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0B09C2C-D24F-4739-9170-D4A838D179A7}"/>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1" name="平行四边形 70">
            <a:extLst>
              <a:ext uri="{FF2B5EF4-FFF2-40B4-BE49-F238E27FC236}">
                <a16:creationId xmlns:a16="http://schemas.microsoft.com/office/drawing/2014/main" id="{4BE34B23-ACB1-4F6F-A3AB-F1B2C7F53D1E}"/>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73" name="组合 72">
            <a:extLst>
              <a:ext uri="{FF2B5EF4-FFF2-40B4-BE49-F238E27FC236}">
                <a16:creationId xmlns:a16="http://schemas.microsoft.com/office/drawing/2014/main" id="{A229E71A-CA8F-45B3-BB4B-7E6EFF9ABB7B}"/>
              </a:ext>
            </a:extLst>
          </p:cNvPr>
          <p:cNvGrpSpPr/>
          <p:nvPr userDrawn="1"/>
        </p:nvGrpSpPr>
        <p:grpSpPr>
          <a:xfrm>
            <a:off x="10513493" y="276882"/>
            <a:ext cx="1678507" cy="573228"/>
            <a:chOff x="10513493" y="243589"/>
            <a:chExt cx="1678507" cy="573228"/>
          </a:xfrm>
        </p:grpSpPr>
        <p:sp>
          <p:nvSpPr>
            <p:cNvPr id="74" name="任意多边形: 形状 73">
              <a:extLst>
                <a:ext uri="{FF2B5EF4-FFF2-40B4-BE49-F238E27FC236}">
                  <a16:creationId xmlns:a16="http://schemas.microsoft.com/office/drawing/2014/main" id="{9B13426F-782D-4F34-98B5-4083C20BD674}"/>
                </a:ext>
              </a:extLst>
            </p:cNvPr>
            <p:cNvSpPr/>
            <p:nvPr userDrawn="1"/>
          </p:nvSpPr>
          <p:spPr>
            <a:xfrm>
              <a:off x="10513493" y="243589"/>
              <a:ext cx="1678507"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grpSp>
          <p:nvGrpSpPr>
            <p:cNvPr id="75" name="ba3e13bc-cc22-40db-8abb-361298693e2c"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E5E48489-AAB9-4BB7-AB6B-FE74A5317BFF}"/>
                </a:ext>
              </a:extLst>
            </p:cNvPr>
            <p:cNvGrpSpPr>
              <a:grpSpLocks noChangeAspect="1"/>
            </p:cNvGrpSpPr>
            <p:nvPr userDrawn="1">
              <p:custDataLst>
                <p:tags r:id="rId1"/>
              </p:custDataLst>
            </p:nvPr>
          </p:nvGrpSpPr>
          <p:grpSpPr>
            <a:xfrm>
              <a:off x="10764993" y="322121"/>
              <a:ext cx="1259367" cy="366473"/>
              <a:chOff x="2866708" y="2481344"/>
              <a:chExt cx="6458593" cy="1879440"/>
            </a:xfrm>
            <a:solidFill>
              <a:schemeClr val="bg1"/>
            </a:solidFill>
          </p:grpSpPr>
          <p:grpSp>
            <p:nvGrpSpPr>
              <p:cNvPr id="76" name="işļïḋé">
                <a:extLst>
                  <a:ext uri="{FF2B5EF4-FFF2-40B4-BE49-F238E27FC236}">
                    <a16:creationId xmlns:a16="http://schemas.microsoft.com/office/drawing/2014/main" id="{5F8AD449-3393-4765-95B2-9B9B4B56EE30}"/>
                  </a:ext>
                </a:extLst>
              </p:cNvPr>
              <p:cNvGrpSpPr/>
              <p:nvPr/>
            </p:nvGrpSpPr>
            <p:grpSpPr>
              <a:xfrm>
                <a:off x="2866708" y="2604783"/>
                <a:ext cx="1724148" cy="1756001"/>
                <a:chOff x="4810125" y="3095626"/>
                <a:chExt cx="687388" cy="700088"/>
              </a:xfrm>
              <a:grpFill/>
            </p:grpSpPr>
            <p:sp>
              <p:nvSpPr>
                <p:cNvPr id="105" name="îṥḷïḑe">
                  <a:extLst>
                    <a:ext uri="{FF2B5EF4-FFF2-40B4-BE49-F238E27FC236}">
                      <a16:creationId xmlns:a16="http://schemas.microsoft.com/office/drawing/2014/main" id="{FC168208-AB3D-4505-85D0-72A47A1DCDBE}"/>
                    </a:ext>
                  </a:extLst>
                </p:cNvPr>
                <p:cNvSpPr/>
                <p:nvPr/>
              </p:nvSpPr>
              <p:spPr bwMode="auto">
                <a:xfrm>
                  <a:off x="4810125" y="3095626"/>
                  <a:ext cx="687388" cy="700088"/>
                </a:xfrm>
                <a:custGeom>
                  <a:avLst/>
                  <a:gdLst>
                    <a:gd name="T0" fmla="*/ 104 w 208"/>
                    <a:gd name="T1" fmla="*/ 207 h 210"/>
                    <a:gd name="T2" fmla="*/ 4 w 208"/>
                    <a:gd name="T3" fmla="*/ 105 h 210"/>
                    <a:gd name="T4" fmla="*/ 104 w 208"/>
                    <a:gd name="T5" fmla="*/ 4 h 210"/>
                    <a:gd name="T6" fmla="*/ 204 w 208"/>
                    <a:gd name="T7" fmla="*/ 105 h 210"/>
                    <a:gd name="T8" fmla="*/ 104 w 208"/>
                    <a:gd name="T9" fmla="*/ 207 h 210"/>
                    <a:gd name="T10" fmla="*/ 104 w 208"/>
                    <a:gd name="T11" fmla="*/ 0 h 210"/>
                    <a:gd name="T12" fmla="*/ 0 w 208"/>
                    <a:gd name="T13" fmla="*/ 105 h 210"/>
                    <a:gd name="T14" fmla="*/ 104 w 208"/>
                    <a:gd name="T15" fmla="*/ 210 h 210"/>
                    <a:gd name="T16" fmla="*/ 208 w 208"/>
                    <a:gd name="T17" fmla="*/ 105 h 210"/>
                    <a:gd name="T18" fmla="*/ 104 w 208"/>
                    <a:gd name="T19"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10">
                      <a:moveTo>
                        <a:pt x="104" y="207"/>
                      </a:moveTo>
                      <a:cubicBezTo>
                        <a:pt x="49" y="207"/>
                        <a:pt x="4" y="161"/>
                        <a:pt x="4" y="105"/>
                      </a:cubicBezTo>
                      <a:cubicBezTo>
                        <a:pt x="4" y="49"/>
                        <a:pt x="49" y="4"/>
                        <a:pt x="104" y="4"/>
                      </a:cubicBezTo>
                      <a:cubicBezTo>
                        <a:pt x="159" y="4"/>
                        <a:pt x="204" y="49"/>
                        <a:pt x="204" y="105"/>
                      </a:cubicBezTo>
                      <a:cubicBezTo>
                        <a:pt x="204" y="161"/>
                        <a:pt x="159" y="207"/>
                        <a:pt x="104" y="207"/>
                      </a:cubicBezTo>
                      <a:close/>
                      <a:moveTo>
                        <a:pt x="104" y="0"/>
                      </a:moveTo>
                      <a:cubicBezTo>
                        <a:pt x="47" y="0"/>
                        <a:pt x="0" y="47"/>
                        <a:pt x="0" y="105"/>
                      </a:cubicBezTo>
                      <a:cubicBezTo>
                        <a:pt x="0" y="163"/>
                        <a:pt x="47" y="210"/>
                        <a:pt x="104" y="210"/>
                      </a:cubicBezTo>
                      <a:cubicBezTo>
                        <a:pt x="161" y="210"/>
                        <a:pt x="208" y="163"/>
                        <a:pt x="208" y="105"/>
                      </a:cubicBezTo>
                      <a:cubicBezTo>
                        <a:pt x="208" y="47"/>
                        <a:pt x="161" y="0"/>
                        <a:pt x="10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6" name="îś1îḑê">
                  <a:extLst>
                    <a:ext uri="{FF2B5EF4-FFF2-40B4-BE49-F238E27FC236}">
                      <a16:creationId xmlns:a16="http://schemas.microsoft.com/office/drawing/2014/main" id="{325953A4-76C6-48ED-B190-C1336E82BDB6}"/>
                    </a:ext>
                  </a:extLst>
                </p:cNvPr>
                <p:cNvSpPr/>
                <p:nvPr/>
              </p:nvSpPr>
              <p:spPr bwMode="auto">
                <a:xfrm>
                  <a:off x="5384800" y="3559176"/>
                  <a:ext cx="46038" cy="30163"/>
                </a:xfrm>
                <a:custGeom>
                  <a:avLst/>
                  <a:gdLst>
                    <a:gd name="T0" fmla="*/ 29 w 29"/>
                    <a:gd name="T1" fmla="*/ 13 h 19"/>
                    <a:gd name="T2" fmla="*/ 27 w 29"/>
                    <a:gd name="T3" fmla="*/ 19 h 19"/>
                    <a:gd name="T4" fmla="*/ 0 w 29"/>
                    <a:gd name="T5" fmla="*/ 6 h 19"/>
                    <a:gd name="T6" fmla="*/ 4 w 29"/>
                    <a:gd name="T7" fmla="*/ 0 h 19"/>
                    <a:gd name="T8" fmla="*/ 29 w 29"/>
                    <a:gd name="T9" fmla="*/ 13 h 19"/>
                  </a:gdLst>
                  <a:ahLst/>
                  <a:cxnLst>
                    <a:cxn ang="0">
                      <a:pos x="T0" y="T1"/>
                    </a:cxn>
                    <a:cxn ang="0">
                      <a:pos x="T2" y="T3"/>
                    </a:cxn>
                    <a:cxn ang="0">
                      <a:pos x="T4" y="T5"/>
                    </a:cxn>
                    <a:cxn ang="0">
                      <a:pos x="T6" y="T7"/>
                    </a:cxn>
                    <a:cxn ang="0">
                      <a:pos x="T8" y="T9"/>
                    </a:cxn>
                  </a:cxnLst>
                  <a:rect l="0" t="0" r="r" b="b"/>
                  <a:pathLst>
                    <a:path w="29" h="19">
                      <a:moveTo>
                        <a:pt x="29" y="13"/>
                      </a:moveTo>
                      <a:lnTo>
                        <a:pt x="27" y="19"/>
                      </a:lnTo>
                      <a:lnTo>
                        <a:pt x="0" y="6"/>
                      </a:lnTo>
                      <a:lnTo>
                        <a:pt x="4" y="0"/>
                      </a:lnTo>
                      <a:lnTo>
                        <a:pt x="29"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7" name="ïṧ1íḍè">
                  <a:extLst>
                    <a:ext uri="{FF2B5EF4-FFF2-40B4-BE49-F238E27FC236}">
                      <a16:creationId xmlns:a16="http://schemas.microsoft.com/office/drawing/2014/main" id="{74D7DAEC-CF11-4DDD-B7C9-58080C6696C9}"/>
                    </a:ext>
                  </a:extLst>
                </p:cNvPr>
                <p:cNvSpPr/>
                <p:nvPr/>
              </p:nvSpPr>
              <p:spPr bwMode="auto">
                <a:xfrm>
                  <a:off x="5405438" y="3479801"/>
                  <a:ext cx="49213" cy="42863"/>
                </a:xfrm>
                <a:custGeom>
                  <a:avLst/>
                  <a:gdLst>
                    <a:gd name="T0" fmla="*/ 31 w 31"/>
                    <a:gd name="T1" fmla="*/ 14 h 27"/>
                    <a:gd name="T2" fmla="*/ 29 w 31"/>
                    <a:gd name="T3" fmla="*/ 21 h 27"/>
                    <a:gd name="T4" fmla="*/ 19 w 31"/>
                    <a:gd name="T5" fmla="*/ 18 h 27"/>
                    <a:gd name="T6" fmla="*/ 0 w 31"/>
                    <a:gd name="T7" fmla="*/ 27 h 27"/>
                    <a:gd name="T8" fmla="*/ 2 w 31"/>
                    <a:gd name="T9" fmla="*/ 18 h 27"/>
                    <a:gd name="T10" fmla="*/ 14 w 31"/>
                    <a:gd name="T11" fmla="*/ 14 h 27"/>
                    <a:gd name="T12" fmla="*/ 4 w 31"/>
                    <a:gd name="T13" fmla="*/ 6 h 27"/>
                    <a:gd name="T14" fmla="*/ 4 w 31"/>
                    <a:gd name="T15" fmla="*/ 0 h 27"/>
                    <a:gd name="T16" fmla="*/ 19 w 31"/>
                    <a:gd name="T17" fmla="*/ 12 h 27"/>
                    <a:gd name="T18" fmla="*/ 31 w 31"/>
                    <a:gd name="T19"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7">
                      <a:moveTo>
                        <a:pt x="31" y="14"/>
                      </a:moveTo>
                      <a:lnTo>
                        <a:pt x="29" y="21"/>
                      </a:lnTo>
                      <a:lnTo>
                        <a:pt x="19" y="18"/>
                      </a:lnTo>
                      <a:lnTo>
                        <a:pt x="0" y="27"/>
                      </a:lnTo>
                      <a:lnTo>
                        <a:pt x="2" y="18"/>
                      </a:lnTo>
                      <a:lnTo>
                        <a:pt x="14" y="14"/>
                      </a:lnTo>
                      <a:lnTo>
                        <a:pt x="4" y="6"/>
                      </a:lnTo>
                      <a:lnTo>
                        <a:pt x="4" y="0"/>
                      </a:lnTo>
                      <a:lnTo>
                        <a:pt x="19" y="12"/>
                      </a:lnTo>
                      <a:lnTo>
                        <a:pt x="3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8" name="íš1íḓè">
                  <a:extLst>
                    <a:ext uri="{FF2B5EF4-FFF2-40B4-BE49-F238E27FC236}">
                      <a16:creationId xmlns:a16="http://schemas.microsoft.com/office/drawing/2014/main" id="{2A43C40D-C1E8-4710-8770-03507FBBA030}"/>
                    </a:ext>
                  </a:extLst>
                </p:cNvPr>
                <p:cNvSpPr/>
                <p:nvPr/>
              </p:nvSpPr>
              <p:spPr bwMode="auto">
                <a:xfrm>
                  <a:off x="5391150" y="3522663"/>
                  <a:ext cx="50800" cy="36513"/>
                </a:xfrm>
                <a:custGeom>
                  <a:avLst/>
                  <a:gdLst>
                    <a:gd name="T0" fmla="*/ 32 w 32"/>
                    <a:gd name="T1" fmla="*/ 17 h 23"/>
                    <a:gd name="T2" fmla="*/ 32 w 32"/>
                    <a:gd name="T3" fmla="*/ 23 h 23"/>
                    <a:gd name="T4" fmla="*/ 9 w 32"/>
                    <a:gd name="T5" fmla="*/ 15 h 23"/>
                    <a:gd name="T6" fmla="*/ 7 w 32"/>
                    <a:gd name="T7" fmla="*/ 23 h 23"/>
                    <a:gd name="T8" fmla="*/ 0 w 32"/>
                    <a:gd name="T9" fmla="*/ 21 h 23"/>
                    <a:gd name="T10" fmla="*/ 9 w 32"/>
                    <a:gd name="T11" fmla="*/ 0 h 23"/>
                    <a:gd name="T12" fmla="*/ 13 w 32"/>
                    <a:gd name="T13" fmla="*/ 2 h 23"/>
                    <a:gd name="T14" fmla="*/ 11 w 32"/>
                    <a:gd name="T15" fmla="*/ 8 h 23"/>
                    <a:gd name="T16" fmla="*/ 32 w 32"/>
                    <a:gd name="T1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3">
                      <a:moveTo>
                        <a:pt x="32" y="17"/>
                      </a:moveTo>
                      <a:lnTo>
                        <a:pt x="32" y="23"/>
                      </a:lnTo>
                      <a:lnTo>
                        <a:pt x="9" y="15"/>
                      </a:lnTo>
                      <a:lnTo>
                        <a:pt x="7" y="23"/>
                      </a:lnTo>
                      <a:lnTo>
                        <a:pt x="0" y="21"/>
                      </a:lnTo>
                      <a:lnTo>
                        <a:pt x="9" y="0"/>
                      </a:lnTo>
                      <a:lnTo>
                        <a:pt x="13" y="2"/>
                      </a:lnTo>
                      <a:lnTo>
                        <a:pt x="11" y="8"/>
                      </a:lnTo>
                      <a:lnTo>
                        <a:pt x="32"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09" name="îṡḻîḑé">
                  <a:extLst>
                    <a:ext uri="{FF2B5EF4-FFF2-40B4-BE49-F238E27FC236}">
                      <a16:creationId xmlns:a16="http://schemas.microsoft.com/office/drawing/2014/main" id="{93AD8183-AE42-4C90-ADF4-8E9E4C34572F}"/>
                    </a:ext>
                  </a:extLst>
                </p:cNvPr>
                <p:cNvSpPr/>
                <p:nvPr/>
              </p:nvSpPr>
              <p:spPr bwMode="auto">
                <a:xfrm>
                  <a:off x="5368925" y="3579813"/>
                  <a:ext cx="46038" cy="46038"/>
                </a:xfrm>
                <a:custGeom>
                  <a:avLst/>
                  <a:gdLst>
                    <a:gd name="T0" fmla="*/ 0 w 14"/>
                    <a:gd name="T1" fmla="*/ 6 h 14"/>
                    <a:gd name="T2" fmla="*/ 1 w 14"/>
                    <a:gd name="T3" fmla="*/ 3 h 14"/>
                    <a:gd name="T4" fmla="*/ 4 w 14"/>
                    <a:gd name="T5" fmla="*/ 1 h 14"/>
                    <a:gd name="T6" fmla="*/ 8 w 14"/>
                    <a:gd name="T7" fmla="*/ 1 h 14"/>
                    <a:gd name="T8" fmla="*/ 6 w 14"/>
                    <a:gd name="T9" fmla="*/ 4 h 14"/>
                    <a:gd name="T10" fmla="*/ 5 w 14"/>
                    <a:gd name="T11" fmla="*/ 3 h 14"/>
                    <a:gd name="T12" fmla="*/ 3 w 14"/>
                    <a:gd name="T13" fmla="*/ 5 h 14"/>
                    <a:gd name="T14" fmla="*/ 3 w 14"/>
                    <a:gd name="T15" fmla="*/ 6 h 14"/>
                    <a:gd name="T16" fmla="*/ 3 w 14"/>
                    <a:gd name="T17" fmla="*/ 7 h 14"/>
                    <a:gd name="T18" fmla="*/ 4 w 14"/>
                    <a:gd name="T19" fmla="*/ 7 h 14"/>
                    <a:gd name="T20" fmla="*/ 6 w 14"/>
                    <a:gd name="T21" fmla="*/ 6 h 14"/>
                    <a:gd name="T22" fmla="*/ 9 w 14"/>
                    <a:gd name="T23" fmla="*/ 4 h 14"/>
                    <a:gd name="T24" fmla="*/ 11 w 14"/>
                    <a:gd name="T25" fmla="*/ 3 h 14"/>
                    <a:gd name="T26" fmla="*/ 13 w 14"/>
                    <a:gd name="T27" fmla="*/ 4 h 14"/>
                    <a:gd name="T28" fmla="*/ 14 w 14"/>
                    <a:gd name="T29" fmla="*/ 6 h 14"/>
                    <a:gd name="T30" fmla="*/ 14 w 14"/>
                    <a:gd name="T31" fmla="*/ 8 h 14"/>
                    <a:gd name="T32" fmla="*/ 13 w 14"/>
                    <a:gd name="T33" fmla="*/ 11 h 14"/>
                    <a:gd name="T34" fmla="*/ 10 w 14"/>
                    <a:gd name="T35" fmla="*/ 14 h 14"/>
                    <a:gd name="T36" fmla="*/ 6 w 14"/>
                    <a:gd name="T37" fmla="*/ 13 h 14"/>
                    <a:gd name="T38" fmla="*/ 7 w 14"/>
                    <a:gd name="T39" fmla="*/ 11 h 14"/>
                    <a:gd name="T40" fmla="*/ 10 w 14"/>
                    <a:gd name="T41" fmla="*/ 11 h 14"/>
                    <a:gd name="T42" fmla="*/ 11 w 14"/>
                    <a:gd name="T43" fmla="*/ 10 h 14"/>
                    <a:gd name="T44" fmla="*/ 12 w 14"/>
                    <a:gd name="T45" fmla="*/ 8 h 14"/>
                    <a:gd name="T46" fmla="*/ 11 w 14"/>
                    <a:gd name="T47" fmla="*/ 6 h 14"/>
                    <a:gd name="T48" fmla="*/ 10 w 14"/>
                    <a:gd name="T49" fmla="*/ 6 h 14"/>
                    <a:gd name="T50" fmla="*/ 9 w 14"/>
                    <a:gd name="T51" fmla="*/ 7 h 14"/>
                    <a:gd name="T52" fmla="*/ 7 w 14"/>
                    <a:gd name="T53" fmla="*/ 8 h 14"/>
                    <a:gd name="T54" fmla="*/ 5 w 14"/>
                    <a:gd name="T55" fmla="*/ 10 h 14"/>
                    <a:gd name="T56" fmla="*/ 2 w 14"/>
                    <a:gd name="T57" fmla="*/ 9 h 14"/>
                    <a:gd name="T58" fmla="*/ 0 w 14"/>
                    <a:gd name="T59" fmla="*/ 8 h 14"/>
                    <a:gd name="T60" fmla="*/ 0 w 14"/>
                    <a:gd name="T6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 h="14">
                      <a:moveTo>
                        <a:pt x="0" y="6"/>
                      </a:moveTo>
                      <a:cubicBezTo>
                        <a:pt x="0" y="5"/>
                        <a:pt x="1" y="4"/>
                        <a:pt x="1" y="3"/>
                      </a:cubicBezTo>
                      <a:cubicBezTo>
                        <a:pt x="2" y="2"/>
                        <a:pt x="3" y="1"/>
                        <a:pt x="4" y="1"/>
                      </a:cubicBezTo>
                      <a:cubicBezTo>
                        <a:pt x="5" y="0"/>
                        <a:pt x="7" y="1"/>
                        <a:pt x="8" y="1"/>
                      </a:cubicBezTo>
                      <a:cubicBezTo>
                        <a:pt x="6" y="4"/>
                        <a:pt x="6" y="4"/>
                        <a:pt x="6" y="4"/>
                      </a:cubicBezTo>
                      <a:cubicBezTo>
                        <a:pt x="6" y="3"/>
                        <a:pt x="5" y="3"/>
                        <a:pt x="5" y="3"/>
                      </a:cubicBezTo>
                      <a:cubicBezTo>
                        <a:pt x="4" y="4"/>
                        <a:pt x="4" y="4"/>
                        <a:pt x="3" y="5"/>
                      </a:cubicBezTo>
                      <a:cubicBezTo>
                        <a:pt x="3" y="5"/>
                        <a:pt x="2" y="6"/>
                        <a:pt x="3" y="6"/>
                      </a:cubicBezTo>
                      <a:cubicBezTo>
                        <a:pt x="3" y="7"/>
                        <a:pt x="3" y="7"/>
                        <a:pt x="3" y="7"/>
                      </a:cubicBezTo>
                      <a:cubicBezTo>
                        <a:pt x="3" y="7"/>
                        <a:pt x="4" y="7"/>
                        <a:pt x="4" y="7"/>
                      </a:cubicBezTo>
                      <a:cubicBezTo>
                        <a:pt x="4" y="7"/>
                        <a:pt x="5" y="7"/>
                        <a:pt x="6" y="6"/>
                      </a:cubicBezTo>
                      <a:cubicBezTo>
                        <a:pt x="7" y="5"/>
                        <a:pt x="8" y="4"/>
                        <a:pt x="9" y="4"/>
                      </a:cubicBezTo>
                      <a:cubicBezTo>
                        <a:pt x="9" y="4"/>
                        <a:pt x="10" y="3"/>
                        <a:pt x="11" y="3"/>
                      </a:cubicBezTo>
                      <a:cubicBezTo>
                        <a:pt x="11" y="3"/>
                        <a:pt x="12" y="4"/>
                        <a:pt x="13" y="4"/>
                      </a:cubicBezTo>
                      <a:cubicBezTo>
                        <a:pt x="13" y="5"/>
                        <a:pt x="14" y="5"/>
                        <a:pt x="14" y="6"/>
                      </a:cubicBezTo>
                      <a:cubicBezTo>
                        <a:pt x="14" y="7"/>
                        <a:pt x="14" y="7"/>
                        <a:pt x="14" y="8"/>
                      </a:cubicBezTo>
                      <a:cubicBezTo>
                        <a:pt x="14" y="9"/>
                        <a:pt x="14" y="10"/>
                        <a:pt x="13" y="11"/>
                      </a:cubicBezTo>
                      <a:cubicBezTo>
                        <a:pt x="12" y="12"/>
                        <a:pt x="11" y="13"/>
                        <a:pt x="10" y="14"/>
                      </a:cubicBezTo>
                      <a:cubicBezTo>
                        <a:pt x="9" y="14"/>
                        <a:pt x="7" y="14"/>
                        <a:pt x="6" y="13"/>
                      </a:cubicBezTo>
                      <a:cubicBezTo>
                        <a:pt x="7" y="11"/>
                        <a:pt x="7" y="11"/>
                        <a:pt x="7" y="11"/>
                      </a:cubicBezTo>
                      <a:cubicBezTo>
                        <a:pt x="8" y="11"/>
                        <a:pt x="9" y="11"/>
                        <a:pt x="10" y="11"/>
                      </a:cubicBezTo>
                      <a:cubicBezTo>
                        <a:pt x="10" y="11"/>
                        <a:pt x="11" y="10"/>
                        <a:pt x="11" y="10"/>
                      </a:cubicBezTo>
                      <a:cubicBezTo>
                        <a:pt x="12" y="9"/>
                        <a:pt x="12" y="8"/>
                        <a:pt x="12" y="8"/>
                      </a:cubicBezTo>
                      <a:cubicBezTo>
                        <a:pt x="12" y="7"/>
                        <a:pt x="12" y="7"/>
                        <a:pt x="11" y="6"/>
                      </a:cubicBezTo>
                      <a:cubicBezTo>
                        <a:pt x="11" y="6"/>
                        <a:pt x="11" y="6"/>
                        <a:pt x="10" y="6"/>
                      </a:cubicBezTo>
                      <a:cubicBezTo>
                        <a:pt x="10" y="6"/>
                        <a:pt x="10" y="6"/>
                        <a:pt x="9" y="7"/>
                      </a:cubicBezTo>
                      <a:cubicBezTo>
                        <a:pt x="9" y="7"/>
                        <a:pt x="8" y="7"/>
                        <a:pt x="7" y="8"/>
                      </a:cubicBezTo>
                      <a:cubicBezTo>
                        <a:pt x="6" y="9"/>
                        <a:pt x="5" y="10"/>
                        <a:pt x="5" y="10"/>
                      </a:cubicBezTo>
                      <a:cubicBezTo>
                        <a:pt x="4" y="10"/>
                        <a:pt x="3" y="10"/>
                        <a:pt x="2" y="9"/>
                      </a:cubicBezTo>
                      <a:cubicBezTo>
                        <a:pt x="1" y="9"/>
                        <a:pt x="1" y="9"/>
                        <a:pt x="0" y="8"/>
                      </a:cubicBezTo>
                      <a:cubicBezTo>
                        <a:pt x="0" y="7"/>
                        <a:pt x="0" y="7"/>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0" name="íSḷiḑé">
                  <a:extLst>
                    <a:ext uri="{FF2B5EF4-FFF2-40B4-BE49-F238E27FC236}">
                      <a16:creationId xmlns:a16="http://schemas.microsoft.com/office/drawing/2014/main" id="{78F84B53-02F3-4200-A1B6-978C797BFF55}"/>
                    </a:ext>
                  </a:extLst>
                </p:cNvPr>
                <p:cNvSpPr/>
                <p:nvPr/>
              </p:nvSpPr>
              <p:spPr bwMode="auto">
                <a:xfrm>
                  <a:off x="5335588" y="3616326"/>
                  <a:ext cx="60325" cy="52388"/>
                </a:xfrm>
                <a:custGeom>
                  <a:avLst/>
                  <a:gdLst>
                    <a:gd name="T0" fmla="*/ 12 w 18"/>
                    <a:gd name="T1" fmla="*/ 9 h 16"/>
                    <a:gd name="T2" fmla="*/ 10 w 18"/>
                    <a:gd name="T3" fmla="*/ 8 h 16"/>
                    <a:gd name="T4" fmla="*/ 9 w 18"/>
                    <a:gd name="T5" fmla="*/ 9 h 16"/>
                    <a:gd name="T6" fmla="*/ 8 w 18"/>
                    <a:gd name="T7" fmla="*/ 9 h 16"/>
                    <a:gd name="T8" fmla="*/ 8 w 18"/>
                    <a:gd name="T9" fmla="*/ 10 h 16"/>
                    <a:gd name="T10" fmla="*/ 12 w 18"/>
                    <a:gd name="T11" fmla="*/ 14 h 16"/>
                    <a:gd name="T12" fmla="*/ 10 w 18"/>
                    <a:gd name="T13" fmla="*/ 16 h 16"/>
                    <a:gd name="T14" fmla="*/ 0 w 18"/>
                    <a:gd name="T15" fmla="*/ 7 h 16"/>
                    <a:gd name="T16" fmla="*/ 4 w 18"/>
                    <a:gd name="T17" fmla="*/ 2 h 16"/>
                    <a:gd name="T18" fmla="*/ 6 w 18"/>
                    <a:gd name="T19" fmla="*/ 0 h 16"/>
                    <a:gd name="T20" fmla="*/ 8 w 18"/>
                    <a:gd name="T21" fmla="*/ 0 h 16"/>
                    <a:gd name="T22" fmla="*/ 10 w 18"/>
                    <a:gd name="T23" fmla="*/ 1 h 16"/>
                    <a:gd name="T24" fmla="*/ 12 w 18"/>
                    <a:gd name="T25" fmla="*/ 3 h 16"/>
                    <a:gd name="T26" fmla="*/ 11 w 18"/>
                    <a:gd name="T27" fmla="*/ 6 h 16"/>
                    <a:gd name="T28" fmla="*/ 12 w 18"/>
                    <a:gd name="T29" fmla="*/ 6 h 16"/>
                    <a:gd name="T30" fmla="*/ 15 w 18"/>
                    <a:gd name="T31" fmla="*/ 6 h 16"/>
                    <a:gd name="T32" fmla="*/ 18 w 18"/>
                    <a:gd name="T33" fmla="*/ 7 h 16"/>
                    <a:gd name="T34" fmla="*/ 16 w 18"/>
                    <a:gd name="T35" fmla="*/ 9 h 16"/>
                    <a:gd name="T36" fmla="*/ 12 w 18"/>
                    <a:gd name="T37" fmla="*/ 9 h 16"/>
                    <a:gd name="T38" fmla="*/ 9 w 18"/>
                    <a:gd name="T39" fmla="*/ 5 h 16"/>
                    <a:gd name="T40" fmla="*/ 9 w 18"/>
                    <a:gd name="T41" fmla="*/ 4 h 16"/>
                    <a:gd name="T42" fmla="*/ 8 w 18"/>
                    <a:gd name="T43" fmla="*/ 3 h 16"/>
                    <a:gd name="T44" fmla="*/ 7 w 18"/>
                    <a:gd name="T45" fmla="*/ 3 h 16"/>
                    <a:gd name="T46" fmla="*/ 6 w 18"/>
                    <a:gd name="T47" fmla="*/ 3 h 16"/>
                    <a:gd name="T48" fmla="*/ 5 w 18"/>
                    <a:gd name="T49" fmla="*/ 5 h 16"/>
                    <a:gd name="T50" fmla="*/ 3 w 18"/>
                    <a:gd name="T51" fmla="*/ 6 h 16"/>
                    <a:gd name="T52" fmla="*/ 6 w 18"/>
                    <a:gd name="T53" fmla="*/ 8 h 16"/>
                    <a:gd name="T54" fmla="*/ 7 w 18"/>
                    <a:gd name="T55" fmla="*/ 7 h 16"/>
                    <a:gd name="T56" fmla="*/ 9 w 18"/>
                    <a:gd name="T57"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 h="16">
                      <a:moveTo>
                        <a:pt x="12" y="9"/>
                      </a:moveTo>
                      <a:cubicBezTo>
                        <a:pt x="11" y="8"/>
                        <a:pt x="10" y="8"/>
                        <a:pt x="10" y="8"/>
                      </a:cubicBezTo>
                      <a:cubicBezTo>
                        <a:pt x="10" y="8"/>
                        <a:pt x="9" y="8"/>
                        <a:pt x="9" y="9"/>
                      </a:cubicBezTo>
                      <a:cubicBezTo>
                        <a:pt x="9" y="9"/>
                        <a:pt x="8" y="9"/>
                        <a:pt x="8" y="9"/>
                      </a:cubicBezTo>
                      <a:cubicBezTo>
                        <a:pt x="8" y="10"/>
                        <a:pt x="8" y="10"/>
                        <a:pt x="8" y="10"/>
                      </a:cubicBezTo>
                      <a:cubicBezTo>
                        <a:pt x="12" y="14"/>
                        <a:pt x="12" y="14"/>
                        <a:pt x="12" y="14"/>
                      </a:cubicBezTo>
                      <a:cubicBezTo>
                        <a:pt x="10" y="16"/>
                        <a:pt x="10" y="16"/>
                        <a:pt x="10" y="16"/>
                      </a:cubicBezTo>
                      <a:cubicBezTo>
                        <a:pt x="0" y="7"/>
                        <a:pt x="0" y="7"/>
                        <a:pt x="0" y="7"/>
                      </a:cubicBezTo>
                      <a:cubicBezTo>
                        <a:pt x="4" y="2"/>
                        <a:pt x="4" y="2"/>
                        <a:pt x="4" y="2"/>
                      </a:cubicBezTo>
                      <a:cubicBezTo>
                        <a:pt x="5" y="1"/>
                        <a:pt x="6" y="1"/>
                        <a:pt x="6" y="0"/>
                      </a:cubicBezTo>
                      <a:cubicBezTo>
                        <a:pt x="7" y="0"/>
                        <a:pt x="8" y="0"/>
                        <a:pt x="8" y="0"/>
                      </a:cubicBezTo>
                      <a:cubicBezTo>
                        <a:pt x="9" y="0"/>
                        <a:pt x="10" y="1"/>
                        <a:pt x="10" y="1"/>
                      </a:cubicBezTo>
                      <a:cubicBezTo>
                        <a:pt x="11" y="2"/>
                        <a:pt x="11" y="3"/>
                        <a:pt x="12" y="3"/>
                      </a:cubicBezTo>
                      <a:cubicBezTo>
                        <a:pt x="12" y="4"/>
                        <a:pt x="11" y="5"/>
                        <a:pt x="11" y="6"/>
                      </a:cubicBezTo>
                      <a:cubicBezTo>
                        <a:pt x="11" y="6"/>
                        <a:pt x="12" y="6"/>
                        <a:pt x="12" y="6"/>
                      </a:cubicBezTo>
                      <a:cubicBezTo>
                        <a:pt x="13" y="6"/>
                        <a:pt x="14" y="6"/>
                        <a:pt x="15" y="6"/>
                      </a:cubicBezTo>
                      <a:cubicBezTo>
                        <a:pt x="18" y="7"/>
                        <a:pt x="18" y="7"/>
                        <a:pt x="18" y="7"/>
                      </a:cubicBezTo>
                      <a:cubicBezTo>
                        <a:pt x="16" y="9"/>
                        <a:pt x="16" y="9"/>
                        <a:pt x="16" y="9"/>
                      </a:cubicBezTo>
                      <a:cubicBezTo>
                        <a:pt x="12" y="9"/>
                        <a:pt x="12" y="9"/>
                        <a:pt x="12" y="9"/>
                      </a:cubicBezTo>
                      <a:close/>
                      <a:moveTo>
                        <a:pt x="9" y="5"/>
                      </a:moveTo>
                      <a:cubicBezTo>
                        <a:pt x="9" y="5"/>
                        <a:pt x="9" y="4"/>
                        <a:pt x="9" y="4"/>
                      </a:cubicBezTo>
                      <a:cubicBezTo>
                        <a:pt x="9" y="4"/>
                        <a:pt x="9" y="4"/>
                        <a:pt x="8" y="3"/>
                      </a:cubicBezTo>
                      <a:cubicBezTo>
                        <a:pt x="8" y="3"/>
                        <a:pt x="8" y="3"/>
                        <a:pt x="7" y="3"/>
                      </a:cubicBezTo>
                      <a:cubicBezTo>
                        <a:pt x="7" y="3"/>
                        <a:pt x="7" y="3"/>
                        <a:pt x="6" y="3"/>
                      </a:cubicBezTo>
                      <a:cubicBezTo>
                        <a:pt x="6" y="3"/>
                        <a:pt x="6" y="4"/>
                        <a:pt x="5" y="5"/>
                      </a:cubicBezTo>
                      <a:cubicBezTo>
                        <a:pt x="3" y="6"/>
                        <a:pt x="3" y="6"/>
                        <a:pt x="3" y="6"/>
                      </a:cubicBezTo>
                      <a:cubicBezTo>
                        <a:pt x="6" y="8"/>
                        <a:pt x="6" y="8"/>
                        <a:pt x="6" y="8"/>
                      </a:cubicBezTo>
                      <a:cubicBezTo>
                        <a:pt x="7" y="7"/>
                        <a:pt x="7" y="7"/>
                        <a:pt x="7" y="7"/>
                      </a:cubicBezTo>
                      <a:cubicBezTo>
                        <a:pt x="8" y="6"/>
                        <a:pt x="9" y="5"/>
                        <a:pt x="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1" name="iṩ1ïḋè">
                  <a:extLst>
                    <a:ext uri="{FF2B5EF4-FFF2-40B4-BE49-F238E27FC236}">
                      <a16:creationId xmlns:a16="http://schemas.microsoft.com/office/drawing/2014/main" id="{A98F71ED-4C29-4244-87A9-D3D952941275}"/>
                    </a:ext>
                  </a:extLst>
                </p:cNvPr>
                <p:cNvSpPr/>
                <p:nvPr/>
              </p:nvSpPr>
              <p:spPr bwMode="auto">
                <a:xfrm>
                  <a:off x="5302250" y="3641726"/>
                  <a:ext cx="57150" cy="57150"/>
                </a:xfrm>
                <a:custGeom>
                  <a:avLst/>
                  <a:gdLst>
                    <a:gd name="T0" fmla="*/ 19 w 36"/>
                    <a:gd name="T1" fmla="*/ 36 h 36"/>
                    <a:gd name="T2" fmla="*/ 0 w 36"/>
                    <a:gd name="T3" fmla="*/ 15 h 36"/>
                    <a:gd name="T4" fmla="*/ 17 w 36"/>
                    <a:gd name="T5" fmla="*/ 0 h 36"/>
                    <a:gd name="T6" fmla="*/ 19 w 36"/>
                    <a:gd name="T7" fmla="*/ 5 h 36"/>
                    <a:gd name="T8" fmla="*/ 9 w 36"/>
                    <a:gd name="T9" fmla="*/ 15 h 36"/>
                    <a:gd name="T10" fmla="*/ 13 w 36"/>
                    <a:gd name="T11" fmla="*/ 19 h 36"/>
                    <a:gd name="T12" fmla="*/ 23 w 36"/>
                    <a:gd name="T13" fmla="*/ 11 h 36"/>
                    <a:gd name="T14" fmla="*/ 25 w 36"/>
                    <a:gd name="T15" fmla="*/ 15 h 36"/>
                    <a:gd name="T16" fmla="*/ 15 w 36"/>
                    <a:gd name="T17" fmla="*/ 24 h 36"/>
                    <a:gd name="T18" fmla="*/ 19 w 36"/>
                    <a:gd name="T19" fmla="*/ 30 h 36"/>
                    <a:gd name="T20" fmla="*/ 31 w 36"/>
                    <a:gd name="T21" fmla="*/ 19 h 36"/>
                    <a:gd name="T22" fmla="*/ 36 w 36"/>
                    <a:gd name="T23" fmla="*/ 24 h 36"/>
                    <a:gd name="T24" fmla="*/ 19 w 36"/>
                    <a:gd name="T2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6">
                      <a:moveTo>
                        <a:pt x="19" y="36"/>
                      </a:moveTo>
                      <a:lnTo>
                        <a:pt x="0" y="15"/>
                      </a:lnTo>
                      <a:lnTo>
                        <a:pt x="17" y="0"/>
                      </a:lnTo>
                      <a:lnTo>
                        <a:pt x="19" y="5"/>
                      </a:lnTo>
                      <a:lnTo>
                        <a:pt x="9" y="15"/>
                      </a:lnTo>
                      <a:lnTo>
                        <a:pt x="13" y="19"/>
                      </a:lnTo>
                      <a:lnTo>
                        <a:pt x="23" y="11"/>
                      </a:lnTo>
                      <a:lnTo>
                        <a:pt x="25" y="15"/>
                      </a:lnTo>
                      <a:lnTo>
                        <a:pt x="15" y="24"/>
                      </a:lnTo>
                      <a:lnTo>
                        <a:pt x="19" y="30"/>
                      </a:lnTo>
                      <a:lnTo>
                        <a:pt x="31" y="19"/>
                      </a:lnTo>
                      <a:lnTo>
                        <a:pt x="36" y="24"/>
                      </a:lnTo>
                      <a:lnTo>
                        <a:pt x="19"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2" name="i$ḻíḋê">
                  <a:extLst>
                    <a:ext uri="{FF2B5EF4-FFF2-40B4-BE49-F238E27FC236}">
                      <a16:creationId xmlns:a16="http://schemas.microsoft.com/office/drawing/2014/main" id="{42AE6165-1AE5-45E8-8023-BA1039B55D04}"/>
                    </a:ext>
                  </a:extLst>
                </p:cNvPr>
                <p:cNvSpPr/>
                <p:nvPr/>
              </p:nvSpPr>
              <p:spPr bwMode="auto">
                <a:xfrm>
                  <a:off x="5262563" y="3665538"/>
                  <a:ext cx="46038" cy="53975"/>
                </a:xfrm>
                <a:custGeom>
                  <a:avLst/>
                  <a:gdLst>
                    <a:gd name="T0" fmla="*/ 23 w 29"/>
                    <a:gd name="T1" fmla="*/ 0 h 34"/>
                    <a:gd name="T2" fmla="*/ 29 w 29"/>
                    <a:gd name="T3" fmla="*/ 30 h 34"/>
                    <a:gd name="T4" fmla="*/ 23 w 29"/>
                    <a:gd name="T5" fmla="*/ 34 h 34"/>
                    <a:gd name="T6" fmla="*/ 0 w 29"/>
                    <a:gd name="T7" fmla="*/ 15 h 34"/>
                    <a:gd name="T8" fmla="*/ 7 w 29"/>
                    <a:gd name="T9" fmla="*/ 11 h 34"/>
                    <a:gd name="T10" fmla="*/ 23 w 29"/>
                    <a:gd name="T11" fmla="*/ 25 h 34"/>
                    <a:gd name="T12" fmla="*/ 19 w 29"/>
                    <a:gd name="T13" fmla="*/ 4 h 34"/>
                    <a:gd name="T14" fmla="*/ 23 w 29"/>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4">
                      <a:moveTo>
                        <a:pt x="23" y="0"/>
                      </a:moveTo>
                      <a:lnTo>
                        <a:pt x="29" y="30"/>
                      </a:lnTo>
                      <a:lnTo>
                        <a:pt x="23" y="34"/>
                      </a:lnTo>
                      <a:lnTo>
                        <a:pt x="0" y="15"/>
                      </a:lnTo>
                      <a:lnTo>
                        <a:pt x="7" y="11"/>
                      </a:lnTo>
                      <a:lnTo>
                        <a:pt x="23" y="25"/>
                      </a:lnTo>
                      <a:lnTo>
                        <a:pt x="19" y="4"/>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3" name="íşḷíḑe">
                  <a:extLst>
                    <a:ext uri="{FF2B5EF4-FFF2-40B4-BE49-F238E27FC236}">
                      <a16:creationId xmlns:a16="http://schemas.microsoft.com/office/drawing/2014/main" id="{228535D0-17F8-4D7E-B4A9-E5255ECAE8CA}"/>
                    </a:ext>
                  </a:extLst>
                </p:cNvPr>
                <p:cNvSpPr/>
                <p:nvPr/>
              </p:nvSpPr>
              <p:spPr bwMode="auto">
                <a:xfrm>
                  <a:off x="5249863" y="3689351"/>
                  <a:ext cx="26988" cy="42863"/>
                </a:xfrm>
                <a:custGeom>
                  <a:avLst/>
                  <a:gdLst>
                    <a:gd name="T0" fmla="*/ 17 w 17"/>
                    <a:gd name="T1" fmla="*/ 25 h 27"/>
                    <a:gd name="T2" fmla="*/ 12 w 17"/>
                    <a:gd name="T3" fmla="*/ 27 h 27"/>
                    <a:gd name="T4" fmla="*/ 0 w 17"/>
                    <a:gd name="T5" fmla="*/ 2 h 27"/>
                    <a:gd name="T6" fmla="*/ 6 w 17"/>
                    <a:gd name="T7" fmla="*/ 0 h 27"/>
                    <a:gd name="T8" fmla="*/ 17 w 17"/>
                    <a:gd name="T9" fmla="*/ 25 h 27"/>
                  </a:gdLst>
                  <a:ahLst/>
                  <a:cxnLst>
                    <a:cxn ang="0">
                      <a:pos x="T0" y="T1"/>
                    </a:cxn>
                    <a:cxn ang="0">
                      <a:pos x="T2" y="T3"/>
                    </a:cxn>
                    <a:cxn ang="0">
                      <a:pos x="T4" y="T5"/>
                    </a:cxn>
                    <a:cxn ang="0">
                      <a:pos x="T6" y="T7"/>
                    </a:cxn>
                    <a:cxn ang="0">
                      <a:pos x="T8" y="T9"/>
                    </a:cxn>
                  </a:cxnLst>
                  <a:rect l="0" t="0" r="r" b="b"/>
                  <a:pathLst>
                    <a:path w="17" h="27">
                      <a:moveTo>
                        <a:pt x="17" y="25"/>
                      </a:moveTo>
                      <a:lnTo>
                        <a:pt x="12" y="27"/>
                      </a:lnTo>
                      <a:lnTo>
                        <a:pt x="0" y="2"/>
                      </a:lnTo>
                      <a:lnTo>
                        <a:pt x="6" y="0"/>
                      </a:lnTo>
                      <a:lnTo>
                        <a:pt x="17"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4" name="îṡḷiḋe">
                  <a:extLst>
                    <a:ext uri="{FF2B5EF4-FFF2-40B4-BE49-F238E27FC236}">
                      <a16:creationId xmlns:a16="http://schemas.microsoft.com/office/drawing/2014/main" id="{CA971AEA-E01E-4234-8348-82AA53475EAA}"/>
                    </a:ext>
                  </a:extLst>
                </p:cNvPr>
                <p:cNvSpPr/>
                <p:nvPr/>
              </p:nvSpPr>
              <p:spPr bwMode="auto">
                <a:xfrm>
                  <a:off x="5207000" y="3695701"/>
                  <a:ext cx="46038" cy="53975"/>
                </a:xfrm>
                <a:custGeom>
                  <a:avLst/>
                  <a:gdLst>
                    <a:gd name="T0" fmla="*/ 23 w 29"/>
                    <a:gd name="T1" fmla="*/ 0 h 34"/>
                    <a:gd name="T2" fmla="*/ 29 w 29"/>
                    <a:gd name="T3" fmla="*/ 27 h 34"/>
                    <a:gd name="T4" fmla="*/ 25 w 29"/>
                    <a:gd name="T5" fmla="*/ 29 h 34"/>
                    <a:gd name="T6" fmla="*/ 8 w 29"/>
                    <a:gd name="T7" fmla="*/ 15 h 34"/>
                    <a:gd name="T8" fmla="*/ 12 w 29"/>
                    <a:gd name="T9" fmla="*/ 32 h 34"/>
                    <a:gd name="T10" fmla="*/ 8 w 29"/>
                    <a:gd name="T11" fmla="*/ 34 h 34"/>
                    <a:gd name="T12" fmla="*/ 0 w 29"/>
                    <a:gd name="T13" fmla="*/ 6 h 34"/>
                    <a:gd name="T14" fmla="*/ 6 w 29"/>
                    <a:gd name="T15" fmla="*/ 4 h 34"/>
                    <a:gd name="T16" fmla="*/ 23 w 29"/>
                    <a:gd name="T17" fmla="*/ 19 h 34"/>
                    <a:gd name="T18" fmla="*/ 17 w 29"/>
                    <a:gd name="T19" fmla="*/ 2 h 34"/>
                    <a:gd name="T20" fmla="*/ 23 w 29"/>
                    <a:gd name="T2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34">
                      <a:moveTo>
                        <a:pt x="23" y="0"/>
                      </a:moveTo>
                      <a:lnTo>
                        <a:pt x="29" y="27"/>
                      </a:lnTo>
                      <a:lnTo>
                        <a:pt x="25" y="29"/>
                      </a:lnTo>
                      <a:lnTo>
                        <a:pt x="8" y="15"/>
                      </a:lnTo>
                      <a:lnTo>
                        <a:pt x="12" y="32"/>
                      </a:lnTo>
                      <a:lnTo>
                        <a:pt x="8" y="34"/>
                      </a:lnTo>
                      <a:lnTo>
                        <a:pt x="0" y="6"/>
                      </a:lnTo>
                      <a:lnTo>
                        <a:pt x="6" y="4"/>
                      </a:lnTo>
                      <a:lnTo>
                        <a:pt x="23" y="19"/>
                      </a:lnTo>
                      <a:lnTo>
                        <a:pt x="17" y="2"/>
                      </a:lnTo>
                      <a:lnTo>
                        <a:pt x="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5" name="iSḷîḋè">
                  <a:extLst>
                    <a:ext uri="{FF2B5EF4-FFF2-40B4-BE49-F238E27FC236}">
                      <a16:creationId xmlns:a16="http://schemas.microsoft.com/office/drawing/2014/main" id="{98472DFA-08C5-45D8-B7EA-86047D5BCFAD}"/>
                    </a:ext>
                  </a:extLst>
                </p:cNvPr>
                <p:cNvSpPr/>
                <p:nvPr/>
              </p:nvSpPr>
              <p:spPr bwMode="auto">
                <a:xfrm>
                  <a:off x="5164138" y="3705226"/>
                  <a:ext cx="36513" cy="50800"/>
                </a:xfrm>
                <a:custGeom>
                  <a:avLst/>
                  <a:gdLst>
                    <a:gd name="T0" fmla="*/ 9 w 11"/>
                    <a:gd name="T1" fmla="*/ 8 h 15"/>
                    <a:gd name="T2" fmla="*/ 8 w 11"/>
                    <a:gd name="T3" fmla="*/ 1 h 15"/>
                    <a:gd name="T4" fmla="*/ 11 w 11"/>
                    <a:gd name="T5" fmla="*/ 0 h 15"/>
                    <a:gd name="T6" fmla="*/ 11 w 11"/>
                    <a:gd name="T7" fmla="*/ 7 h 15"/>
                    <a:gd name="T8" fmla="*/ 11 w 11"/>
                    <a:gd name="T9" fmla="*/ 11 h 15"/>
                    <a:gd name="T10" fmla="*/ 11 w 11"/>
                    <a:gd name="T11" fmla="*/ 13 h 15"/>
                    <a:gd name="T12" fmla="*/ 9 w 11"/>
                    <a:gd name="T13" fmla="*/ 14 h 15"/>
                    <a:gd name="T14" fmla="*/ 7 w 11"/>
                    <a:gd name="T15" fmla="*/ 14 h 15"/>
                    <a:gd name="T16" fmla="*/ 4 w 11"/>
                    <a:gd name="T17" fmla="*/ 14 h 15"/>
                    <a:gd name="T18" fmla="*/ 2 w 11"/>
                    <a:gd name="T19" fmla="*/ 13 h 15"/>
                    <a:gd name="T20" fmla="*/ 1 w 11"/>
                    <a:gd name="T21" fmla="*/ 12 h 15"/>
                    <a:gd name="T22" fmla="*/ 1 w 11"/>
                    <a:gd name="T23" fmla="*/ 8 h 15"/>
                    <a:gd name="T24" fmla="*/ 0 w 11"/>
                    <a:gd name="T25" fmla="*/ 1 h 15"/>
                    <a:gd name="T26" fmla="*/ 3 w 11"/>
                    <a:gd name="T27" fmla="*/ 1 h 15"/>
                    <a:gd name="T28" fmla="*/ 3 w 11"/>
                    <a:gd name="T29" fmla="*/ 8 h 15"/>
                    <a:gd name="T30" fmla="*/ 4 w 11"/>
                    <a:gd name="T31" fmla="*/ 11 h 15"/>
                    <a:gd name="T32" fmla="*/ 4 w 11"/>
                    <a:gd name="T33" fmla="*/ 12 h 15"/>
                    <a:gd name="T34" fmla="*/ 6 w 11"/>
                    <a:gd name="T35" fmla="*/ 12 h 15"/>
                    <a:gd name="T36" fmla="*/ 8 w 11"/>
                    <a:gd name="T37" fmla="*/ 12 h 15"/>
                    <a:gd name="T38" fmla="*/ 9 w 11"/>
                    <a:gd name="T39" fmla="*/ 10 h 15"/>
                    <a:gd name="T40" fmla="*/ 9 w 11"/>
                    <a:gd name="T41"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15">
                      <a:moveTo>
                        <a:pt x="9" y="8"/>
                      </a:moveTo>
                      <a:cubicBezTo>
                        <a:pt x="8" y="1"/>
                        <a:pt x="8" y="1"/>
                        <a:pt x="8" y="1"/>
                      </a:cubicBezTo>
                      <a:cubicBezTo>
                        <a:pt x="11" y="0"/>
                        <a:pt x="11" y="0"/>
                        <a:pt x="11" y="0"/>
                      </a:cubicBezTo>
                      <a:cubicBezTo>
                        <a:pt x="11" y="7"/>
                        <a:pt x="11" y="7"/>
                        <a:pt x="11" y="7"/>
                      </a:cubicBezTo>
                      <a:cubicBezTo>
                        <a:pt x="11" y="9"/>
                        <a:pt x="11" y="10"/>
                        <a:pt x="11" y="11"/>
                      </a:cubicBezTo>
                      <a:cubicBezTo>
                        <a:pt x="11" y="12"/>
                        <a:pt x="11" y="12"/>
                        <a:pt x="11" y="13"/>
                      </a:cubicBezTo>
                      <a:cubicBezTo>
                        <a:pt x="10" y="13"/>
                        <a:pt x="10" y="14"/>
                        <a:pt x="9" y="14"/>
                      </a:cubicBezTo>
                      <a:cubicBezTo>
                        <a:pt x="9" y="14"/>
                        <a:pt x="8" y="14"/>
                        <a:pt x="7" y="14"/>
                      </a:cubicBezTo>
                      <a:cubicBezTo>
                        <a:pt x="5" y="15"/>
                        <a:pt x="4" y="15"/>
                        <a:pt x="4" y="14"/>
                      </a:cubicBezTo>
                      <a:cubicBezTo>
                        <a:pt x="3" y="14"/>
                        <a:pt x="2" y="14"/>
                        <a:pt x="2" y="13"/>
                      </a:cubicBezTo>
                      <a:cubicBezTo>
                        <a:pt x="2" y="13"/>
                        <a:pt x="1" y="12"/>
                        <a:pt x="1" y="12"/>
                      </a:cubicBezTo>
                      <a:cubicBezTo>
                        <a:pt x="1" y="11"/>
                        <a:pt x="1" y="10"/>
                        <a:pt x="1" y="8"/>
                      </a:cubicBezTo>
                      <a:cubicBezTo>
                        <a:pt x="0" y="1"/>
                        <a:pt x="0" y="1"/>
                        <a:pt x="0" y="1"/>
                      </a:cubicBezTo>
                      <a:cubicBezTo>
                        <a:pt x="3" y="1"/>
                        <a:pt x="3" y="1"/>
                        <a:pt x="3" y="1"/>
                      </a:cubicBezTo>
                      <a:cubicBezTo>
                        <a:pt x="3" y="8"/>
                        <a:pt x="3" y="8"/>
                        <a:pt x="3" y="8"/>
                      </a:cubicBezTo>
                      <a:cubicBezTo>
                        <a:pt x="3" y="9"/>
                        <a:pt x="3" y="10"/>
                        <a:pt x="4" y="11"/>
                      </a:cubicBezTo>
                      <a:cubicBezTo>
                        <a:pt x="4" y="11"/>
                        <a:pt x="4" y="12"/>
                        <a:pt x="4" y="12"/>
                      </a:cubicBezTo>
                      <a:cubicBezTo>
                        <a:pt x="5" y="12"/>
                        <a:pt x="6" y="12"/>
                        <a:pt x="6" y="12"/>
                      </a:cubicBezTo>
                      <a:cubicBezTo>
                        <a:pt x="7" y="12"/>
                        <a:pt x="8" y="12"/>
                        <a:pt x="8" y="12"/>
                      </a:cubicBezTo>
                      <a:cubicBezTo>
                        <a:pt x="8" y="11"/>
                        <a:pt x="9" y="11"/>
                        <a:pt x="9" y="10"/>
                      </a:cubicBezTo>
                      <a:cubicBezTo>
                        <a:pt x="9" y="10"/>
                        <a:pt x="9" y="9"/>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6" name="iŝlíḋê">
                  <a:extLst>
                    <a:ext uri="{FF2B5EF4-FFF2-40B4-BE49-F238E27FC236}">
                      <a16:creationId xmlns:a16="http://schemas.microsoft.com/office/drawing/2014/main" id="{24F0CDAC-60B0-422C-A9B4-197D0551E497}"/>
                    </a:ext>
                  </a:extLst>
                </p:cNvPr>
                <p:cNvSpPr/>
                <p:nvPr/>
              </p:nvSpPr>
              <p:spPr bwMode="auto">
                <a:xfrm>
                  <a:off x="5091113" y="3705226"/>
                  <a:ext cx="42863" cy="47625"/>
                </a:xfrm>
                <a:custGeom>
                  <a:avLst/>
                  <a:gdLst>
                    <a:gd name="T0" fmla="*/ 9 w 13"/>
                    <a:gd name="T1" fmla="*/ 11 h 14"/>
                    <a:gd name="T2" fmla="*/ 10 w 13"/>
                    <a:gd name="T3" fmla="*/ 9 h 14"/>
                    <a:gd name="T4" fmla="*/ 7 w 13"/>
                    <a:gd name="T5" fmla="*/ 9 h 14"/>
                    <a:gd name="T6" fmla="*/ 7 w 13"/>
                    <a:gd name="T7" fmla="*/ 6 h 14"/>
                    <a:gd name="T8" fmla="*/ 13 w 13"/>
                    <a:gd name="T9" fmla="*/ 7 h 14"/>
                    <a:gd name="T10" fmla="*/ 12 w 13"/>
                    <a:gd name="T11" fmla="*/ 13 h 14"/>
                    <a:gd name="T12" fmla="*/ 9 w 13"/>
                    <a:gd name="T13" fmla="*/ 14 h 14"/>
                    <a:gd name="T14" fmla="*/ 6 w 13"/>
                    <a:gd name="T15" fmla="*/ 14 h 14"/>
                    <a:gd name="T16" fmla="*/ 2 w 13"/>
                    <a:gd name="T17" fmla="*/ 12 h 14"/>
                    <a:gd name="T18" fmla="*/ 0 w 13"/>
                    <a:gd name="T19" fmla="*/ 9 h 14"/>
                    <a:gd name="T20" fmla="*/ 0 w 13"/>
                    <a:gd name="T21" fmla="*/ 6 h 14"/>
                    <a:gd name="T22" fmla="*/ 2 w 13"/>
                    <a:gd name="T23" fmla="*/ 2 h 14"/>
                    <a:gd name="T24" fmla="*/ 5 w 13"/>
                    <a:gd name="T25" fmla="*/ 0 h 14"/>
                    <a:gd name="T26" fmla="*/ 8 w 13"/>
                    <a:gd name="T27" fmla="*/ 0 h 14"/>
                    <a:gd name="T28" fmla="*/ 12 w 13"/>
                    <a:gd name="T29" fmla="*/ 2 h 14"/>
                    <a:gd name="T30" fmla="*/ 13 w 13"/>
                    <a:gd name="T31" fmla="*/ 5 h 14"/>
                    <a:gd name="T32" fmla="*/ 10 w 13"/>
                    <a:gd name="T33" fmla="*/ 5 h 14"/>
                    <a:gd name="T34" fmla="*/ 9 w 13"/>
                    <a:gd name="T35" fmla="*/ 3 h 14"/>
                    <a:gd name="T36" fmla="*/ 8 w 13"/>
                    <a:gd name="T37" fmla="*/ 2 h 14"/>
                    <a:gd name="T38" fmla="*/ 5 w 13"/>
                    <a:gd name="T39" fmla="*/ 3 h 14"/>
                    <a:gd name="T40" fmla="*/ 3 w 13"/>
                    <a:gd name="T41" fmla="*/ 6 h 14"/>
                    <a:gd name="T42" fmla="*/ 4 w 13"/>
                    <a:gd name="T43" fmla="*/ 10 h 14"/>
                    <a:gd name="T44" fmla="*/ 6 w 13"/>
                    <a:gd name="T45" fmla="*/ 11 h 14"/>
                    <a:gd name="T46" fmla="*/ 8 w 13"/>
                    <a:gd name="T47" fmla="*/ 11 h 14"/>
                    <a:gd name="T48" fmla="*/ 9 w 13"/>
                    <a:gd name="T49"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14">
                      <a:moveTo>
                        <a:pt x="9" y="11"/>
                      </a:moveTo>
                      <a:cubicBezTo>
                        <a:pt x="10" y="9"/>
                        <a:pt x="10" y="9"/>
                        <a:pt x="10" y="9"/>
                      </a:cubicBezTo>
                      <a:cubicBezTo>
                        <a:pt x="7" y="9"/>
                        <a:pt x="7" y="9"/>
                        <a:pt x="7" y="9"/>
                      </a:cubicBezTo>
                      <a:cubicBezTo>
                        <a:pt x="7" y="6"/>
                        <a:pt x="7" y="6"/>
                        <a:pt x="7" y="6"/>
                      </a:cubicBezTo>
                      <a:cubicBezTo>
                        <a:pt x="13" y="7"/>
                        <a:pt x="13" y="7"/>
                        <a:pt x="13" y="7"/>
                      </a:cubicBezTo>
                      <a:cubicBezTo>
                        <a:pt x="12" y="13"/>
                        <a:pt x="12" y="13"/>
                        <a:pt x="12" y="13"/>
                      </a:cubicBezTo>
                      <a:cubicBezTo>
                        <a:pt x="11" y="13"/>
                        <a:pt x="10" y="13"/>
                        <a:pt x="9" y="14"/>
                      </a:cubicBezTo>
                      <a:cubicBezTo>
                        <a:pt x="8" y="14"/>
                        <a:pt x="7" y="14"/>
                        <a:pt x="6" y="14"/>
                      </a:cubicBezTo>
                      <a:cubicBezTo>
                        <a:pt x="5" y="14"/>
                        <a:pt x="3" y="13"/>
                        <a:pt x="2" y="12"/>
                      </a:cubicBezTo>
                      <a:cubicBezTo>
                        <a:pt x="1" y="12"/>
                        <a:pt x="1" y="11"/>
                        <a:pt x="0" y="9"/>
                      </a:cubicBezTo>
                      <a:cubicBezTo>
                        <a:pt x="0" y="8"/>
                        <a:pt x="0" y="7"/>
                        <a:pt x="0" y="6"/>
                      </a:cubicBezTo>
                      <a:cubicBezTo>
                        <a:pt x="0" y="4"/>
                        <a:pt x="1" y="3"/>
                        <a:pt x="2" y="2"/>
                      </a:cubicBezTo>
                      <a:cubicBezTo>
                        <a:pt x="2" y="1"/>
                        <a:pt x="3" y="1"/>
                        <a:pt x="5" y="0"/>
                      </a:cubicBezTo>
                      <a:cubicBezTo>
                        <a:pt x="6" y="0"/>
                        <a:pt x="7" y="0"/>
                        <a:pt x="8" y="0"/>
                      </a:cubicBezTo>
                      <a:cubicBezTo>
                        <a:pt x="10" y="0"/>
                        <a:pt x="11" y="1"/>
                        <a:pt x="12" y="2"/>
                      </a:cubicBezTo>
                      <a:cubicBezTo>
                        <a:pt x="13" y="2"/>
                        <a:pt x="13" y="3"/>
                        <a:pt x="13" y="5"/>
                      </a:cubicBezTo>
                      <a:cubicBezTo>
                        <a:pt x="10" y="5"/>
                        <a:pt x="10" y="5"/>
                        <a:pt x="10" y="5"/>
                      </a:cubicBezTo>
                      <a:cubicBezTo>
                        <a:pt x="10" y="4"/>
                        <a:pt x="10" y="4"/>
                        <a:pt x="9" y="3"/>
                      </a:cubicBezTo>
                      <a:cubicBezTo>
                        <a:pt x="9" y="3"/>
                        <a:pt x="8" y="2"/>
                        <a:pt x="8" y="2"/>
                      </a:cubicBezTo>
                      <a:cubicBezTo>
                        <a:pt x="6" y="2"/>
                        <a:pt x="5" y="2"/>
                        <a:pt x="5" y="3"/>
                      </a:cubicBezTo>
                      <a:cubicBezTo>
                        <a:pt x="4" y="4"/>
                        <a:pt x="3" y="5"/>
                        <a:pt x="3" y="6"/>
                      </a:cubicBezTo>
                      <a:cubicBezTo>
                        <a:pt x="3" y="8"/>
                        <a:pt x="3" y="9"/>
                        <a:pt x="4" y="10"/>
                      </a:cubicBezTo>
                      <a:cubicBezTo>
                        <a:pt x="4" y="11"/>
                        <a:pt x="5" y="11"/>
                        <a:pt x="6" y="11"/>
                      </a:cubicBezTo>
                      <a:cubicBezTo>
                        <a:pt x="7" y="12"/>
                        <a:pt x="7" y="12"/>
                        <a:pt x="8" y="11"/>
                      </a:cubicBezTo>
                      <a:cubicBezTo>
                        <a:pt x="9" y="11"/>
                        <a:pt x="9" y="11"/>
                        <a:pt x="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7" name="íṥḷïdé">
                  <a:extLst>
                    <a:ext uri="{FF2B5EF4-FFF2-40B4-BE49-F238E27FC236}">
                      <a16:creationId xmlns:a16="http://schemas.microsoft.com/office/drawing/2014/main" id="{042E9753-907F-4718-BBC0-C5B5FDA1A9E5}"/>
                    </a:ext>
                  </a:extLst>
                </p:cNvPr>
                <p:cNvSpPr/>
                <p:nvPr/>
              </p:nvSpPr>
              <p:spPr bwMode="auto">
                <a:xfrm>
                  <a:off x="5038725" y="3689351"/>
                  <a:ext cx="49213" cy="52388"/>
                </a:xfrm>
                <a:custGeom>
                  <a:avLst/>
                  <a:gdLst>
                    <a:gd name="T0" fmla="*/ 21 w 31"/>
                    <a:gd name="T1" fmla="*/ 23 h 33"/>
                    <a:gd name="T2" fmla="*/ 27 w 31"/>
                    <a:gd name="T3" fmla="*/ 6 h 33"/>
                    <a:gd name="T4" fmla="*/ 31 w 31"/>
                    <a:gd name="T5" fmla="*/ 8 h 33"/>
                    <a:gd name="T6" fmla="*/ 23 w 31"/>
                    <a:gd name="T7" fmla="*/ 33 h 33"/>
                    <a:gd name="T8" fmla="*/ 16 w 31"/>
                    <a:gd name="T9" fmla="*/ 31 h 33"/>
                    <a:gd name="T10" fmla="*/ 12 w 31"/>
                    <a:gd name="T11" fmla="*/ 10 h 33"/>
                    <a:gd name="T12" fmla="*/ 6 w 31"/>
                    <a:gd name="T13" fmla="*/ 29 h 33"/>
                    <a:gd name="T14" fmla="*/ 0 w 31"/>
                    <a:gd name="T15" fmla="*/ 27 h 33"/>
                    <a:gd name="T16" fmla="*/ 10 w 31"/>
                    <a:gd name="T17" fmla="*/ 0 h 33"/>
                    <a:gd name="T18" fmla="*/ 14 w 31"/>
                    <a:gd name="T19" fmla="*/ 2 h 33"/>
                    <a:gd name="T20" fmla="*/ 21 w 31"/>
                    <a:gd name="T21"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33">
                      <a:moveTo>
                        <a:pt x="21" y="23"/>
                      </a:moveTo>
                      <a:lnTo>
                        <a:pt x="27" y="6"/>
                      </a:lnTo>
                      <a:lnTo>
                        <a:pt x="31" y="8"/>
                      </a:lnTo>
                      <a:lnTo>
                        <a:pt x="23" y="33"/>
                      </a:lnTo>
                      <a:lnTo>
                        <a:pt x="16" y="31"/>
                      </a:lnTo>
                      <a:lnTo>
                        <a:pt x="12" y="10"/>
                      </a:lnTo>
                      <a:lnTo>
                        <a:pt x="6" y="29"/>
                      </a:lnTo>
                      <a:lnTo>
                        <a:pt x="0" y="27"/>
                      </a:lnTo>
                      <a:lnTo>
                        <a:pt x="10" y="0"/>
                      </a:lnTo>
                      <a:lnTo>
                        <a:pt x="14" y="2"/>
                      </a:lnTo>
                      <a:lnTo>
                        <a:pt x="2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8" name="î$1ïdé">
                  <a:extLst>
                    <a:ext uri="{FF2B5EF4-FFF2-40B4-BE49-F238E27FC236}">
                      <a16:creationId xmlns:a16="http://schemas.microsoft.com/office/drawing/2014/main" id="{A4EE5EB2-3F87-434C-A723-59137013F585}"/>
                    </a:ext>
                  </a:extLst>
                </p:cNvPr>
                <p:cNvSpPr/>
                <p:nvPr/>
              </p:nvSpPr>
              <p:spPr bwMode="auto">
                <a:xfrm>
                  <a:off x="4995863" y="3671888"/>
                  <a:ext cx="46038" cy="47625"/>
                </a:xfrm>
                <a:custGeom>
                  <a:avLst/>
                  <a:gdLst>
                    <a:gd name="T0" fmla="*/ 6 w 14"/>
                    <a:gd name="T1" fmla="*/ 3 h 14"/>
                    <a:gd name="T2" fmla="*/ 4 w 14"/>
                    <a:gd name="T3" fmla="*/ 5 h 14"/>
                    <a:gd name="T4" fmla="*/ 3 w 14"/>
                    <a:gd name="T5" fmla="*/ 9 h 14"/>
                    <a:gd name="T6" fmla="*/ 5 w 14"/>
                    <a:gd name="T7" fmla="*/ 11 h 14"/>
                    <a:gd name="T8" fmla="*/ 7 w 14"/>
                    <a:gd name="T9" fmla="*/ 11 h 14"/>
                    <a:gd name="T10" fmla="*/ 10 w 14"/>
                    <a:gd name="T11" fmla="*/ 9 h 14"/>
                    <a:gd name="T12" fmla="*/ 11 w 14"/>
                    <a:gd name="T13" fmla="*/ 6 h 14"/>
                    <a:gd name="T14" fmla="*/ 9 w 14"/>
                    <a:gd name="T15" fmla="*/ 3 h 14"/>
                    <a:gd name="T16" fmla="*/ 6 w 14"/>
                    <a:gd name="T17" fmla="*/ 3 h 14"/>
                    <a:gd name="T18" fmla="*/ 8 w 14"/>
                    <a:gd name="T19" fmla="*/ 14 h 14"/>
                    <a:gd name="T20" fmla="*/ 3 w 14"/>
                    <a:gd name="T21" fmla="*/ 13 h 14"/>
                    <a:gd name="T22" fmla="*/ 0 w 14"/>
                    <a:gd name="T23" fmla="*/ 9 h 14"/>
                    <a:gd name="T24" fmla="*/ 1 w 14"/>
                    <a:gd name="T25" fmla="*/ 4 h 14"/>
                    <a:gd name="T26" fmla="*/ 4 w 14"/>
                    <a:gd name="T27" fmla="*/ 1 h 14"/>
                    <a:gd name="T28" fmla="*/ 6 w 14"/>
                    <a:gd name="T29" fmla="*/ 0 h 14"/>
                    <a:gd name="T30" fmla="*/ 8 w 14"/>
                    <a:gd name="T31" fmla="*/ 0 h 14"/>
                    <a:gd name="T32" fmla="*/ 11 w 14"/>
                    <a:gd name="T33" fmla="*/ 1 h 14"/>
                    <a:gd name="T34" fmla="*/ 14 w 14"/>
                    <a:gd name="T35" fmla="*/ 5 h 14"/>
                    <a:gd name="T36" fmla="*/ 13 w 14"/>
                    <a:gd name="T37" fmla="*/ 11 h 14"/>
                    <a:gd name="T38" fmla="*/ 8 w 14"/>
                    <a:gd name="T39"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14">
                      <a:moveTo>
                        <a:pt x="6" y="3"/>
                      </a:moveTo>
                      <a:cubicBezTo>
                        <a:pt x="5" y="3"/>
                        <a:pt x="5" y="4"/>
                        <a:pt x="4" y="5"/>
                      </a:cubicBezTo>
                      <a:cubicBezTo>
                        <a:pt x="3" y="6"/>
                        <a:pt x="3" y="8"/>
                        <a:pt x="3" y="9"/>
                      </a:cubicBezTo>
                      <a:cubicBezTo>
                        <a:pt x="3" y="10"/>
                        <a:pt x="4" y="11"/>
                        <a:pt x="5" y="11"/>
                      </a:cubicBezTo>
                      <a:cubicBezTo>
                        <a:pt x="5" y="12"/>
                        <a:pt x="6" y="12"/>
                        <a:pt x="7" y="11"/>
                      </a:cubicBezTo>
                      <a:cubicBezTo>
                        <a:pt x="8" y="11"/>
                        <a:pt x="9" y="10"/>
                        <a:pt x="10" y="9"/>
                      </a:cubicBezTo>
                      <a:cubicBezTo>
                        <a:pt x="11" y="8"/>
                        <a:pt x="11" y="7"/>
                        <a:pt x="11" y="6"/>
                      </a:cubicBezTo>
                      <a:cubicBezTo>
                        <a:pt x="11" y="5"/>
                        <a:pt x="10" y="4"/>
                        <a:pt x="9" y="3"/>
                      </a:cubicBezTo>
                      <a:cubicBezTo>
                        <a:pt x="8" y="3"/>
                        <a:pt x="7" y="2"/>
                        <a:pt x="6" y="3"/>
                      </a:cubicBezTo>
                      <a:close/>
                      <a:moveTo>
                        <a:pt x="8" y="14"/>
                      </a:moveTo>
                      <a:cubicBezTo>
                        <a:pt x="7" y="14"/>
                        <a:pt x="5" y="14"/>
                        <a:pt x="3" y="13"/>
                      </a:cubicBezTo>
                      <a:cubicBezTo>
                        <a:pt x="2" y="12"/>
                        <a:pt x="1" y="11"/>
                        <a:pt x="0" y="9"/>
                      </a:cubicBezTo>
                      <a:cubicBezTo>
                        <a:pt x="0" y="7"/>
                        <a:pt x="0" y="6"/>
                        <a:pt x="1" y="4"/>
                      </a:cubicBezTo>
                      <a:cubicBezTo>
                        <a:pt x="2" y="3"/>
                        <a:pt x="3" y="2"/>
                        <a:pt x="4" y="1"/>
                      </a:cubicBezTo>
                      <a:cubicBezTo>
                        <a:pt x="4" y="1"/>
                        <a:pt x="5" y="0"/>
                        <a:pt x="6" y="0"/>
                      </a:cubicBezTo>
                      <a:cubicBezTo>
                        <a:pt x="6" y="0"/>
                        <a:pt x="7" y="0"/>
                        <a:pt x="8" y="0"/>
                      </a:cubicBezTo>
                      <a:cubicBezTo>
                        <a:pt x="9" y="0"/>
                        <a:pt x="10" y="1"/>
                        <a:pt x="11" y="1"/>
                      </a:cubicBezTo>
                      <a:cubicBezTo>
                        <a:pt x="12" y="2"/>
                        <a:pt x="13" y="4"/>
                        <a:pt x="14" y="5"/>
                      </a:cubicBezTo>
                      <a:cubicBezTo>
                        <a:pt x="14" y="7"/>
                        <a:pt x="14" y="9"/>
                        <a:pt x="13" y="11"/>
                      </a:cubicBezTo>
                      <a:cubicBezTo>
                        <a:pt x="11" y="12"/>
                        <a:pt x="10" y="13"/>
                        <a:pt x="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19" name="ïşľîḑe">
                  <a:extLst>
                    <a:ext uri="{FF2B5EF4-FFF2-40B4-BE49-F238E27FC236}">
                      <a16:creationId xmlns:a16="http://schemas.microsoft.com/office/drawing/2014/main" id="{337FE2E1-FABC-420F-806D-F9A4F49C8160}"/>
                    </a:ext>
                  </a:extLst>
                </p:cNvPr>
                <p:cNvSpPr/>
                <p:nvPr/>
              </p:nvSpPr>
              <p:spPr bwMode="auto">
                <a:xfrm>
                  <a:off x="4948238" y="3638551"/>
                  <a:ext cx="50800" cy="50800"/>
                </a:xfrm>
                <a:custGeom>
                  <a:avLst/>
                  <a:gdLst>
                    <a:gd name="T0" fmla="*/ 9 w 15"/>
                    <a:gd name="T1" fmla="*/ 3 h 15"/>
                    <a:gd name="T2" fmla="*/ 3 w 15"/>
                    <a:gd name="T3" fmla="*/ 10 h 15"/>
                    <a:gd name="T4" fmla="*/ 5 w 15"/>
                    <a:gd name="T5" fmla="*/ 11 h 15"/>
                    <a:gd name="T6" fmla="*/ 6 w 15"/>
                    <a:gd name="T7" fmla="*/ 12 h 15"/>
                    <a:gd name="T8" fmla="*/ 7 w 15"/>
                    <a:gd name="T9" fmla="*/ 13 h 15"/>
                    <a:gd name="T10" fmla="*/ 9 w 15"/>
                    <a:gd name="T11" fmla="*/ 12 h 15"/>
                    <a:gd name="T12" fmla="*/ 11 w 15"/>
                    <a:gd name="T13" fmla="*/ 10 h 15"/>
                    <a:gd name="T14" fmla="*/ 12 w 15"/>
                    <a:gd name="T15" fmla="*/ 8 h 15"/>
                    <a:gd name="T16" fmla="*/ 12 w 15"/>
                    <a:gd name="T17" fmla="*/ 7 h 15"/>
                    <a:gd name="T18" fmla="*/ 12 w 15"/>
                    <a:gd name="T19" fmla="*/ 6 h 15"/>
                    <a:gd name="T20" fmla="*/ 10 w 15"/>
                    <a:gd name="T21" fmla="*/ 4 h 15"/>
                    <a:gd name="T22" fmla="*/ 9 w 15"/>
                    <a:gd name="T23" fmla="*/ 3 h 15"/>
                    <a:gd name="T24" fmla="*/ 11 w 15"/>
                    <a:gd name="T25" fmla="*/ 14 h 15"/>
                    <a:gd name="T26" fmla="*/ 8 w 15"/>
                    <a:gd name="T27" fmla="*/ 15 h 15"/>
                    <a:gd name="T28" fmla="*/ 6 w 15"/>
                    <a:gd name="T29" fmla="*/ 15 h 15"/>
                    <a:gd name="T30" fmla="*/ 4 w 15"/>
                    <a:gd name="T31" fmla="*/ 13 h 15"/>
                    <a:gd name="T32" fmla="*/ 0 w 15"/>
                    <a:gd name="T33" fmla="*/ 10 h 15"/>
                    <a:gd name="T34" fmla="*/ 9 w 15"/>
                    <a:gd name="T35" fmla="*/ 0 h 15"/>
                    <a:gd name="T36" fmla="*/ 12 w 15"/>
                    <a:gd name="T37" fmla="*/ 3 h 15"/>
                    <a:gd name="T38" fmla="*/ 14 w 15"/>
                    <a:gd name="T39" fmla="*/ 5 h 15"/>
                    <a:gd name="T40" fmla="*/ 15 w 15"/>
                    <a:gd name="T41" fmla="*/ 7 h 15"/>
                    <a:gd name="T42" fmla="*/ 14 w 15"/>
                    <a:gd name="T43" fmla="*/ 10 h 15"/>
                    <a:gd name="T44" fmla="*/ 13 w 15"/>
                    <a:gd name="T45" fmla="*/ 12 h 15"/>
                    <a:gd name="T46" fmla="*/ 11 w 15"/>
                    <a:gd name="T4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 h="15">
                      <a:moveTo>
                        <a:pt x="9" y="3"/>
                      </a:moveTo>
                      <a:cubicBezTo>
                        <a:pt x="3" y="10"/>
                        <a:pt x="3" y="10"/>
                        <a:pt x="3" y="10"/>
                      </a:cubicBezTo>
                      <a:cubicBezTo>
                        <a:pt x="5" y="11"/>
                        <a:pt x="5" y="11"/>
                        <a:pt x="5" y="11"/>
                      </a:cubicBezTo>
                      <a:cubicBezTo>
                        <a:pt x="5" y="12"/>
                        <a:pt x="6" y="12"/>
                        <a:pt x="6" y="12"/>
                      </a:cubicBezTo>
                      <a:cubicBezTo>
                        <a:pt x="7" y="13"/>
                        <a:pt x="7" y="13"/>
                        <a:pt x="7" y="13"/>
                      </a:cubicBezTo>
                      <a:cubicBezTo>
                        <a:pt x="8" y="13"/>
                        <a:pt x="8" y="13"/>
                        <a:pt x="9" y="12"/>
                      </a:cubicBezTo>
                      <a:cubicBezTo>
                        <a:pt x="9" y="12"/>
                        <a:pt x="10" y="11"/>
                        <a:pt x="11" y="10"/>
                      </a:cubicBezTo>
                      <a:cubicBezTo>
                        <a:pt x="11" y="10"/>
                        <a:pt x="12" y="9"/>
                        <a:pt x="12" y="8"/>
                      </a:cubicBezTo>
                      <a:cubicBezTo>
                        <a:pt x="12" y="8"/>
                        <a:pt x="12" y="7"/>
                        <a:pt x="12" y="7"/>
                      </a:cubicBezTo>
                      <a:cubicBezTo>
                        <a:pt x="12" y="7"/>
                        <a:pt x="12" y="6"/>
                        <a:pt x="12" y="6"/>
                      </a:cubicBezTo>
                      <a:cubicBezTo>
                        <a:pt x="11" y="5"/>
                        <a:pt x="11" y="5"/>
                        <a:pt x="10" y="4"/>
                      </a:cubicBezTo>
                      <a:cubicBezTo>
                        <a:pt x="9" y="3"/>
                        <a:pt x="9" y="3"/>
                        <a:pt x="9" y="3"/>
                      </a:cubicBezTo>
                      <a:close/>
                      <a:moveTo>
                        <a:pt x="11" y="14"/>
                      </a:moveTo>
                      <a:cubicBezTo>
                        <a:pt x="10" y="15"/>
                        <a:pt x="9" y="15"/>
                        <a:pt x="8" y="15"/>
                      </a:cubicBezTo>
                      <a:cubicBezTo>
                        <a:pt x="7" y="15"/>
                        <a:pt x="7" y="15"/>
                        <a:pt x="6" y="15"/>
                      </a:cubicBezTo>
                      <a:cubicBezTo>
                        <a:pt x="5" y="14"/>
                        <a:pt x="4" y="14"/>
                        <a:pt x="4" y="13"/>
                      </a:cubicBezTo>
                      <a:cubicBezTo>
                        <a:pt x="0" y="10"/>
                        <a:pt x="0" y="10"/>
                        <a:pt x="0" y="10"/>
                      </a:cubicBezTo>
                      <a:cubicBezTo>
                        <a:pt x="9" y="0"/>
                        <a:pt x="9" y="0"/>
                        <a:pt x="9" y="0"/>
                      </a:cubicBezTo>
                      <a:cubicBezTo>
                        <a:pt x="12" y="3"/>
                        <a:pt x="12" y="3"/>
                        <a:pt x="12" y="3"/>
                      </a:cubicBezTo>
                      <a:cubicBezTo>
                        <a:pt x="13" y="4"/>
                        <a:pt x="14" y="4"/>
                        <a:pt x="14" y="5"/>
                      </a:cubicBezTo>
                      <a:cubicBezTo>
                        <a:pt x="15" y="6"/>
                        <a:pt x="15" y="6"/>
                        <a:pt x="15" y="7"/>
                      </a:cubicBezTo>
                      <a:cubicBezTo>
                        <a:pt x="15" y="8"/>
                        <a:pt x="15" y="9"/>
                        <a:pt x="14" y="10"/>
                      </a:cubicBezTo>
                      <a:cubicBezTo>
                        <a:pt x="14" y="10"/>
                        <a:pt x="14" y="11"/>
                        <a:pt x="13" y="12"/>
                      </a:cubicBezTo>
                      <a:cubicBezTo>
                        <a:pt x="12" y="13"/>
                        <a:pt x="11" y="14"/>
                        <a:pt x="1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0" name="ïšlïḑe">
                  <a:extLst>
                    <a:ext uri="{FF2B5EF4-FFF2-40B4-BE49-F238E27FC236}">
                      <a16:creationId xmlns:a16="http://schemas.microsoft.com/office/drawing/2014/main" id="{27161B92-797A-4006-BB91-DF1377A5B2A0}"/>
                    </a:ext>
                  </a:extLst>
                </p:cNvPr>
                <p:cNvSpPr/>
                <p:nvPr/>
              </p:nvSpPr>
              <p:spPr bwMode="auto">
                <a:xfrm>
                  <a:off x="4913313" y="3605213"/>
                  <a:ext cx="58738" cy="57150"/>
                </a:xfrm>
                <a:custGeom>
                  <a:avLst/>
                  <a:gdLst>
                    <a:gd name="T0" fmla="*/ 37 w 37"/>
                    <a:gd name="T1" fmla="*/ 17 h 36"/>
                    <a:gd name="T2" fmla="*/ 14 w 37"/>
                    <a:gd name="T3" fmla="*/ 36 h 36"/>
                    <a:gd name="T4" fmla="*/ 10 w 37"/>
                    <a:gd name="T5" fmla="*/ 32 h 36"/>
                    <a:gd name="T6" fmla="*/ 18 w 37"/>
                    <a:gd name="T7" fmla="*/ 11 h 36"/>
                    <a:gd name="T8" fmla="*/ 4 w 37"/>
                    <a:gd name="T9" fmla="*/ 21 h 36"/>
                    <a:gd name="T10" fmla="*/ 0 w 37"/>
                    <a:gd name="T11" fmla="*/ 19 h 36"/>
                    <a:gd name="T12" fmla="*/ 20 w 37"/>
                    <a:gd name="T13" fmla="*/ 0 h 36"/>
                    <a:gd name="T14" fmla="*/ 25 w 37"/>
                    <a:gd name="T15" fmla="*/ 5 h 36"/>
                    <a:gd name="T16" fmla="*/ 18 w 37"/>
                    <a:gd name="T17" fmla="*/ 26 h 36"/>
                    <a:gd name="T18" fmla="*/ 33 w 37"/>
                    <a:gd name="T19" fmla="*/ 13 h 36"/>
                    <a:gd name="T20" fmla="*/ 37 w 37"/>
                    <a:gd name="T21" fmla="*/ 1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36">
                      <a:moveTo>
                        <a:pt x="37" y="17"/>
                      </a:moveTo>
                      <a:lnTo>
                        <a:pt x="14" y="36"/>
                      </a:lnTo>
                      <a:lnTo>
                        <a:pt x="10" y="32"/>
                      </a:lnTo>
                      <a:lnTo>
                        <a:pt x="18" y="11"/>
                      </a:lnTo>
                      <a:lnTo>
                        <a:pt x="4" y="21"/>
                      </a:lnTo>
                      <a:lnTo>
                        <a:pt x="0" y="19"/>
                      </a:lnTo>
                      <a:lnTo>
                        <a:pt x="20" y="0"/>
                      </a:lnTo>
                      <a:lnTo>
                        <a:pt x="25" y="5"/>
                      </a:lnTo>
                      <a:lnTo>
                        <a:pt x="18" y="26"/>
                      </a:lnTo>
                      <a:lnTo>
                        <a:pt x="33" y="13"/>
                      </a:lnTo>
                      <a:lnTo>
                        <a:pt x="3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1" name="îṣḻîḋé">
                  <a:extLst>
                    <a:ext uri="{FF2B5EF4-FFF2-40B4-BE49-F238E27FC236}">
                      <a16:creationId xmlns:a16="http://schemas.microsoft.com/office/drawing/2014/main" id="{D0C07DD0-1A01-4FCA-80F5-229B5368BDFC}"/>
                    </a:ext>
                  </a:extLst>
                </p:cNvPr>
                <p:cNvSpPr/>
                <p:nvPr/>
              </p:nvSpPr>
              <p:spPr bwMode="auto">
                <a:xfrm>
                  <a:off x="4883150" y="3579813"/>
                  <a:ext cx="52388" cy="46038"/>
                </a:xfrm>
                <a:custGeom>
                  <a:avLst/>
                  <a:gdLst>
                    <a:gd name="T0" fmla="*/ 0 w 33"/>
                    <a:gd name="T1" fmla="*/ 4 h 29"/>
                    <a:gd name="T2" fmla="*/ 31 w 33"/>
                    <a:gd name="T3" fmla="*/ 0 h 29"/>
                    <a:gd name="T4" fmla="*/ 33 w 33"/>
                    <a:gd name="T5" fmla="*/ 4 h 29"/>
                    <a:gd name="T6" fmla="*/ 14 w 33"/>
                    <a:gd name="T7" fmla="*/ 29 h 29"/>
                    <a:gd name="T8" fmla="*/ 10 w 33"/>
                    <a:gd name="T9" fmla="*/ 23 h 29"/>
                    <a:gd name="T10" fmla="*/ 16 w 33"/>
                    <a:gd name="T11" fmla="*/ 16 h 29"/>
                    <a:gd name="T12" fmla="*/ 10 w 33"/>
                    <a:gd name="T13" fmla="*/ 8 h 29"/>
                    <a:gd name="T14" fmla="*/ 4 w 33"/>
                    <a:gd name="T15" fmla="*/ 8 h 29"/>
                    <a:gd name="T16" fmla="*/ 0 w 33"/>
                    <a:gd name="T17" fmla="*/ 4 h 29"/>
                    <a:gd name="T18" fmla="*/ 0 w 33"/>
                    <a:gd name="T19" fmla="*/ 4 h 29"/>
                    <a:gd name="T20" fmla="*/ 19 w 33"/>
                    <a:gd name="T21" fmla="*/ 14 h 29"/>
                    <a:gd name="T22" fmla="*/ 27 w 33"/>
                    <a:gd name="T23" fmla="*/ 4 h 29"/>
                    <a:gd name="T24" fmla="*/ 14 w 33"/>
                    <a:gd name="T25" fmla="*/ 6 h 29"/>
                    <a:gd name="T26" fmla="*/ 19 w 33"/>
                    <a:gd name="T27"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9">
                      <a:moveTo>
                        <a:pt x="0" y="4"/>
                      </a:moveTo>
                      <a:lnTo>
                        <a:pt x="31" y="0"/>
                      </a:lnTo>
                      <a:lnTo>
                        <a:pt x="33" y="4"/>
                      </a:lnTo>
                      <a:lnTo>
                        <a:pt x="14" y="29"/>
                      </a:lnTo>
                      <a:lnTo>
                        <a:pt x="10" y="23"/>
                      </a:lnTo>
                      <a:lnTo>
                        <a:pt x="16" y="16"/>
                      </a:lnTo>
                      <a:lnTo>
                        <a:pt x="10" y="8"/>
                      </a:lnTo>
                      <a:lnTo>
                        <a:pt x="4" y="8"/>
                      </a:lnTo>
                      <a:lnTo>
                        <a:pt x="0" y="4"/>
                      </a:lnTo>
                      <a:lnTo>
                        <a:pt x="0" y="4"/>
                      </a:lnTo>
                      <a:close/>
                      <a:moveTo>
                        <a:pt x="19" y="14"/>
                      </a:moveTo>
                      <a:lnTo>
                        <a:pt x="27" y="4"/>
                      </a:lnTo>
                      <a:lnTo>
                        <a:pt x="14" y="6"/>
                      </a:lnTo>
                      <a:lnTo>
                        <a:pt x="19"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2" name="îSļïde">
                  <a:extLst>
                    <a:ext uri="{FF2B5EF4-FFF2-40B4-BE49-F238E27FC236}">
                      <a16:creationId xmlns:a16="http://schemas.microsoft.com/office/drawing/2014/main" id="{7B7C6577-5043-4FD0-94F6-62D527EC32A1}"/>
                    </a:ext>
                  </a:extLst>
                </p:cNvPr>
                <p:cNvSpPr/>
                <p:nvPr/>
              </p:nvSpPr>
              <p:spPr bwMode="auto">
                <a:xfrm>
                  <a:off x="4865688" y="3525838"/>
                  <a:ext cx="53975" cy="49213"/>
                </a:xfrm>
                <a:custGeom>
                  <a:avLst/>
                  <a:gdLst>
                    <a:gd name="T0" fmla="*/ 15 w 34"/>
                    <a:gd name="T1" fmla="*/ 10 h 31"/>
                    <a:gd name="T2" fmla="*/ 2 w 34"/>
                    <a:gd name="T3" fmla="*/ 15 h 31"/>
                    <a:gd name="T4" fmla="*/ 0 w 34"/>
                    <a:gd name="T5" fmla="*/ 8 h 31"/>
                    <a:gd name="T6" fmla="*/ 27 w 34"/>
                    <a:gd name="T7" fmla="*/ 0 h 31"/>
                    <a:gd name="T8" fmla="*/ 30 w 34"/>
                    <a:gd name="T9" fmla="*/ 4 h 31"/>
                    <a:gd name="T10" fmla="*/ 19 w 34"/>
                    <a:gd name="T11" fmla="*/ 8 h 31"/>
                    <a:gd name="T12" fmla="*/ 21 w 34"/>
                    <a:gd name="T13" fmla="*/ 19 h 31"/>
                    <a:gd name="T14" fmla="*/ 34 w 34"/>
                    <a:gd name="T15" fmla="*/ 15 h 31"/>
                    <a:gd name="T16" fmla="*/ 34 w 34"/>
                    <a:gd name="T17" fmla="*/ 21 h 31"/>
                    <a:gd name="T18" fmla="*/ 9 w 34"/>
                    <a:gd name="T19" fmla="*/ 31 h 31"/>
                    <a:gd name="T20" fmla="*/ 7 w 34"/>
                    <a:gd name="T21" fmla="*/ 25 h 31"/>
                    <a:gd name="T22" fmla="*/ 17 w 34"/>
                    <a:gd name="T23" fmla="*/ 21 h 31"/>
                    <a:gd name="T24" fmla="*/ 15 w 34"/>
                    <a:gd name="T25" fmla="*/ 1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31">
                      <a:moveTo>
                        <a:pt x="15" y="10"/>
                      </a:moveTo>
                      <a:lnTo>
                        <a:pt x="2" y="15"/>
                      </a:lnTo>
                      <a:lnTo>
                        <a:pt x="0" y="8"/>
                      </a:lnTo>
                      <a:lnTo>
                        <a:pt x="27" y="0"/>
                      </a:lnTo>
                      <a:lnTo>
                        <a:pt x="30" y="4"/>
                      </a:lnTo>
                      <a:lnTo>
                        <a:pt x="19" y="8"/>
                      </a:lnTo>
                      <a:lnTo>
                        <a:pt x="21" y="19"/>
                      </a:lnTo>
                      <a:lnTo>
                        <a:pt x="34" y="15"/>
                      </a:lnTo>
                      <a:lnTo>
                        <a:pt x="34" y="21"/>
                      </a:lnTo>
                      <a:lnTo>
                        <a:pt x="9" y="31"/>
                      </a:lnTo>
                      <a:lnTo>
                        <a:pt x="7" y="25"/>
                      </a:lnTo>
                      <a:lnTo>
                        <a:pt x="17" y="21"/>
                      </a:lnTo>
                      <a:lnTo>
                        <a:pt x="15"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3" name="íṧlíḓê">
                  <a:extLst>
                    <a:ext uri="{FF2B5EF4-FFF2-40B4-BE49-F238E27FC236}">
                      <a16:creationId xmlns:a16="http://schemas.microsoft.com/office/drawing/2014/main" id="{A091DF47-E20A-4313-994E-EBC4CB1A5BBD}"/>
                    </a:ext>
                  </a:extLst>
                </p:cNvPr>
                <p:cNvSpPr/>
                <p:nvPr/>
              </p:nvSpPr>
              <p:spPr bwMode="auto">
                <a:xfrm>
                  <a:off x="4856163" y="3486151"/>
                  <a:ext cx="49213" cy="39688"/>
                </a:xfrm>
                <a:custGeom>
                  <a:avLst/>
                  <a:gdLst>
                    <a:gd name="T0" fmla="*/ 4 w 15"/>
                    <a:gd name="T1" fmla="*/ 1 h 12"/>
                    <a:gd name="T2" fmla="*/ 5 w 15"/>
                    <a:gd name="T3" fmla="*/ 3 h 12"/>
                    <a:gd name="T4" fmla="*/ 3 w 15"/>
                    <a:gd name="T5" fmla="*/ 4 h 12"/>
                    <a:gd name="T6" fmla="*/ 3 w 15"/>
                    <a:gd name="T7" fmla="*/ 6 h 12"/>
                    <a:gd name="T8" fmla="*/ 4 w 15"/>
                    <a:gd name="T9" fmla="*/ 8 h 12"/>
                    <a:gd name="T10" fmla="*/ 5 w 15"/>
                    <a:gd name="T11" fmla="*/ 9 h 12"/>
                    <a:gd name="T12" fmla="*/ 6 w 15"/>
                    <a:gd name="T13" fmla="*/ 8 h 12"/>
                    <a:gd name="T14" fmla="*/ 6 w 15"/>
                    <a:gd name="T15" fmla="*/ 7 h 12"/>
                    <a:gd name="T16" fmla="*/ 6 w 15"/>
                    <a:gd name="T17" fmla="*/ 5 h 12"/>
                    <a:gd name="T18" fmla="*/ 7 w 15"/>
                    <a:gd name="T19" fmla="*/ 2 h 12"/>
                    <a:gd name="T20" fmla="*/ 10 w 15"/>
                    <a:gd name="T21" fmla="*/ 0 h 12"/>
                    <a:gd name="T22" fmla="*/ 12 w 15"/>
                    <a:gd name="T23" fmla="*/ 0 h 12"/>
                    <a:gd name="T24" fmla="*/ 13 w 15"/>
                    <a:gd name="T25" fmla="*/ 2 h 12"/>
                    <a:gd name="T26" fmla="*/ 14 w 15"/>
                    <a:gd name="T27" fmla="*/ 4 h 12"/>
                    <a:gd name="T28" fmla="*/ 14 w 15"/>
                    <a:gd name="T29" fmla="*/ 8 h 12"/>
                    <a:gd name="T30" fmla="*/ 11 w 15"/>
                    <a:gd name="T31" fmla="*/ 10 h 12"/>
                    <a:gd name="T32" fmla="*/ 11 w 15"/>
                    <a:gd name="T33" fmla="*/ 7 h 12"/>
                    <a:gd name="T34" fmla="*/ 12 w 15"/>
                    <a:gd name="T35" fmla="*/ 6 h 12"/>
                    <a:gd name="T36" fmla="*/ 12 w 15"/>
                    <a:gd name="T37" fmla="*/ 5 h 12"/>
                    <a:gd name="T38" fmla="*/ 11 w 15"/>
                    <a:gd name="T39" fmla="*/ 3 h 12"/>
                    <a:gd name="T40" fmla="*/ 10 w 15"/>
                    <a:gd name="T41" fmla="*/ 3 h 12"/>
                    <a:gd name="T42" fmla="*/ 10 w 15"/>
                    <a:gd name="T43" fmla="*/ 3 h 12"/>
                    <a:gd name="T44" fmla="*/ 9 w 15"/>
                    <a:gd name="T45" fmla="*/ 6 h 12"/>
                    <a:gd name="T46" fmla="*/ 9 w 15"/>
                    <a:gd name="T47" fmla="*/ 9 h 12"/>
                    <a:gd name="T48" fmla="*/ 8 w 15"/>
                    <a:gd name="T49" fmla="*/ 10 h 12"/>
                    <a:gd name="T50" fmla="*/ 6 w 15"/>
                    <a:gd name="T51" fmla="*/ 11 h 12"/>
                    <a:gd name="T52" fmla="*/ 3 w 15"/>
                    <a:gd name="T53" fmla="*/ 11 h 12"/>
                    <a:gd name="T54" fmla="*/ 1 w 15"/>
                    <a:gd name="T55" fmla="*/ 10 h 12"/>
                    <a:gd name="T56" fmla="*/ 0 w 15"/>
                    <a:gd name="T57" fmla="*/ 7 h 12"/>
                    <a:gd name="T58" fmla="*/ 1 w 15"/>
                    <a:gd name="T59" fmla="*/ 3 h 12"/>
                    <a:gd name="T60" fmla="*/ 4 w 15"/>
                    <a:gd name="T61"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 h="12">
                      <a:moveTo>
                        <a:pt x="4" y="1"/>
                      </a:moveTo>
                      <a:cubicBezTo>
                        <a:pt x="5" y="3"/>
                        <a:pt x="5" y="3"/>
                        <a:pt x="5" y="3"/>
                      </a:cubicBezTo>
                      <a:cubicBezTo>
                        <a:pt x="4" y="3"/>
                        <a:pt x="3" y="4"/>
                        <a:pt x="3" y="4"/>
                      </a:cubicBezTo>
                      <a:cubicBezTo>
                        <a:pt x="3" y="5"/>
                        <a:pt x="3" y="6"/>
                        <a:pt x="3" y="6"/>
                      </a:cubicBezTo>
                      <a:cubicBezTo>
                        <a:pt x="3" y="7"/>
                        <a:pt x="3" y="8"/>
                        <a:pt x="4" y="8"/>
                      </a:cubicBezTo>
                      <a:cubicBezTo>
                        <a:pt x="4" y="9"/>
                        <a:pt x="5" y="9"/>
                        <a:pt x="5" y="9"/>
                      </a:cubicBezTo>
                      <a:cubicBezTo>
                        <a:pt x="5" y="9"/>
                        <a:pt x="6" y="8"/>
                        <a:pt x="6" y="8"/>
                      </a:cubicBezTo>
                      <a:cubicBezTo>
                        <a:pt x="6" y="8"/>
                        <a:pt x="6" y="8"/>
                        <a:pt x="6" y="7"/>
                      </a:cubicBezTo>
                      <a:cubicBezTo>
                        <a:pt x="6" y="7"/>
                        <a:pt x="6" y="6"/>
                        <a:pt x="6" y="5"/>
                      </a:cubicBezTo>
                      <a:cubicBezTo>
                        <a:pt x="7" y="3"/>
                        <a:pt x="7" y="2"/>
                        <a:pt x="7" y="2"/>
                      </a:cubicBezTo>
                      <a:cubicBezTo>
                        <a:pt x="8" y="1"/>
                        <a:pt x="9" y="0"/>
                        <a:pt x="10" y="0"/>
                      </a:cubicBezTo>
                      <a:cubicBezTo>
                        <a:pt x="10" y="0"/>
                        <a:pt x="11" y="0"/>
                        <a:pt x="12" y="0"/>
                      </a:cubicBezTo>
                      <a:cubicBezTo>
                        <a:pt x="12" y="1"/>
                        <a:pt x="13" y="1"/>
                        <a:pt x="13" y="2"/>
                      </a:cubicBezTo>
                      <a:cubicBezTo>
                        <a:pt x="14" y="2"/>
                        <a:pt x="14" y="3"/>
                        <a:pt x="14" y="4"/>
                      </a:cubicBezTo>
                      <a:cubicBezTo>
                        <a:pt x="15" y="6"/>
                        <a:pt x="14" y="7"/>
                        <a:pt x="14" y="8"/>
                      </a:cubicBezTo>
                      <a:cubicBezTo>
                        <a:pt x="13" y="9"/>
                        <a:pt x="12" y="10"/>
                        <a:pt x="11" y="10"/>
                      </a:cubicBezTo>
                      <a:cubicBezTo>
                        <a:pt x="11" y="7"/>
                        <a:pt x="11" y="7"/>
                        <a:pt x="11" y="7"/>
                      </a:cubicBezTo>
                      <a:cubicBezTo>
                        <a:pt x="11" y="7"/>
                        <a:pt x="12" y="7"/>
                        <a:pt x="12" y="6"/>
                      </a:cubicBezTo>
                      <a:cubicBezTo>
                        <a:pt x="12" y="6"/>
                        <a:pt x="12" y="5"/>
                        <a:pt x="12" y="5"/>
                      </a:cubicBezTo>
                      <a:cubicBezTo>
                        <a:pt x="12" y="4"/>
                        <a:pt x="12" y="3"/>
                        <a:pt x="11" y="3"/>
                      </a:cubicBezTo>
                      <a:cubicBezTo>
                        <a:pt x="11" y="3"/>
                        <a:pt x="11" y="2"/>
                        <a:pt x="10" y="3"/>
                      </a:cubicBezTo>
                      <a:cubicBezTo>
                        <a:pt x="10" y="3"/>
                        <a:pt x="10" y="3"/>
                        <a:pt x="10" y="3"/>
                      </a:cubicBezTo>
                      <a:cubicBezTo>
                        <a:pt x="9" y="3"/>
                        <a:pt x="9" y="4"/>
                        <a:pt x="9" y="6"/>
                      </a:cubicBezTo>
                      <a:cubicBezTo>
                        <a:pt x="9" y="7"/>
                        <a:pt x="9" y="8"/>
                        <a:pt x="9" y="9"/>
                      </a:cubicBezTo>
                      <a:cubicBezTo>
                        <a:pt x="8" y="9"/>
                        <a:pt x="8" y="10"/>
                        <a:pt x="8" y="10"/>
                      </a:cubicBezTo>
                      <a:cubicBezTo>
                        <a:pt x="7" y="11"/>
                        <a:pt x="6" y="11"/>
                        <a:pt x="6" y="11"/>
                      </a:cubicBezTo>
                      <a:cubicBezTo>
                        <a:pt x="5" y="12"/>
                        <a:pt x="4" y="11"/>
                        <a:pt x="3" y="11"/>
                      </a:cubicBezTo>
                      <a:cubicBezTo>
                        <a:pt x="3" y="11"/>
                        <a:pt x="2" y="10"/>
                        <a:pt x="1" y="10"/>
                      </a:cubicBezTo>
                      <a:cubicBezTo>
                        <a:pt x="1" y="9"/>
                        <a:pt x="1" y="8"/>
                        <a:pt x="0" y="7"/>
                      </a:cubicBezTo>
                      <a:cubicBezTo>
                        <a:pt x="0" y="5"/>
                        <a:pt x="0" y="4"/>
                        <a:pt x="1" y="3"/>
                      </a:cubicBezTo>
                      <a:cubicBezTo>
                        <a:pt x="2" y="2"/>
                        <a:pt x="3" y="1"/>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4" name="i$ḻiḓè">
                  <a:extLst>
                    <a:ext uri="{FF2B5EF4-FFF2-40B4-BE49-F238E27FC236}">
                      <a16:creationId xmlns:a16="http://schemas.microsoft.com/office/drawing/2014/main" id="{3077593B-7007-4C0D-BC42-4B2936B64746}"/>
                    </a:ext>
                  </a:extLst>
                </p:cNvPr>
                <p:cNvSpPr/>
                <p:nvPr/>
              </p:nvSpPr>
              <p:spPr bwMode="auto">
                <a:xfrm>
                  <a:off x="4916488" y="3205163"/>
                  <a:ext cx="474663" cy="477838"/>
                </a:xfrm>
                <a:custGeom>
                  <a:avLst/>
                  <a:gdLst>
                    <a:gd name="T0" fmla="*/ 72 w 144"/>
                    <a:gd name="T1" fmla="*/ 143 h 143"/>
                    <a:gd name="T2" fmla="*/ 0 w 144"/>
                    <a:gd name="T3" fmla="*/ 72 h 143"/>
                    <a:gd name="T4" fmla="*/ 72 w 144"/>
                    <a:gd name="T5" fmla="*/ 0 h 143"/>
                    <a:gd name="T6" fmla="*/ 144 w 144"/>
                    <a:gd name="T7" fmla="*/ 72 h 143"/>
                    <a:gd name="T8" fmla="*/ 72 w 144"/>
                    <a:gd name="T9" fmla="*/ 143 h 143"/>
                    <a:gd name="T10" fmla="*/ 3 w 144"/>
                    <a:gd name="T11" fmla="*/ 72 h 143"/>
                    <a:gd name="T12" fmla="*/ 10 w 144"/>
                    <a:gd name="T13" fmla="*/ 102 h 143"/>
                    <a:gd name="T14" fmla="*/ 133 w 144"/>
                    <a:gd name="T15" fmla="*/ 102 h 143"/>
                    <a:gd name="T16" fmla="*/ 141 w 144"/>
                    <a:gd name="T17" fmla="*/ 72 h 143"/>
                    <a:gd name="T18" fmla="*/ 72 w 144"/>
                    <a:gd name="T19" fmla="*/ 3 h 143"/>
                    <a:gd name="T20" fmla="*/ 3 w 144"/>
                    <a:gd name="T21" fmla="*/ 72 h 143"/>
                    <a:gd name="T22" fmla="*/ 132 w 144"/>
                    <a:gd name="T23" fmla="*/ 106 h 143"/>
                    <a:gd name="T24" fmla="*/ 12 w 144"/>
                    <a:gd name="T25" fmla="*/ 106 h 143"/>
                    <a:gd name="T26" fmla="*/ 72 w 144"/>
                    <a:gd name="T27" fmla="*/ 140 h 143"/>
                    <a:gd name="T28" fmla="*/ 132 w 144"/>
                    <a:gd name="T29" fmla="*/ 10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4" h="143">
                      <a:moveTo>
                        <a:pt x="72" y="143"/>
                      </a:moveTo>
                      <a:cubicBezTo>
                        <a:pt x="32" y="143"/>
                        <a:pt x="0" y="111"/>
                        <a:pt x="0" y="72"/>
                      </a:cubicBezTo>
                      <a:cubicBezTo>
                        <a:pt x="0" y="32"/>
                        <a:pt x="32" y="0"/>
                        <a:pt x="72" y="0"/>
                      </a:cubicBezTo>
                      <a:cubicBezTo>
                        <a:pt x="111" y="0"/>
                        <a:pt x="144" y="32"/>
                        <a:pt x="144" y="72"/>
                      </a:cubicBezTo>
                      <a:cubicBezTo>
                        <a:pt x="144" y="111"/>
                        <a:pt x="111" y="143"/>
                        <a:pt x="72" y="143"/>
                      </a:cubicBezTo>
                      <a:close/>
                      <a:moveTo>
                        <a:pt x="3" y="72"/>
                      </a:moveTo>
                      <a:cubicBezTo>
                        <a:pt x="3" y="83"/>
                        <a:pt x="6" y="93"/>
                        <a:pt x="10" y="102"/>
                      </a:cubicBezTo>
                      <a:cubicBezTo>
                        <a:pt x="133" y="102"/>
                        <a:pt x="133" y="102"/>
                        <a:pt x="133" y="102"/>
                      </a:cubicBezTo>
                      <a:cubicBezTo>
                        <a:pt x="138" y="93"/>
                        <a:pt x="141" y="83"/>
                        <a:pt x="141" y="72"/>
                      </a:cubicBezTo>
                      <a:cubicBezTo>
                        <a:pt x="141" y="34"/>
                        <a:pt x="110" y="3"/>
                        <a:pt x="72" y="3"/>
                      </a:cubicBezTo>
                      <a:cubicBezTo>
                        <a:pt x="34" y="3"/>
                        <a:pt x="3" y="34"/>
                        <a:pt x="3" y="72"/>
                      </a:cubicBezTo>
                      <a:close/>
                      <a:moveTo>
                        <a:pt x="132" y="106"/>
                      </a:moveTo>
                      <a:cubicBezTo>
                        <a:pt x="12" y="106"/>
                        <a:pt x="12" y="106"/>
                        <a:pt x="12" y="106"/>
                      </a:cubicBezTo>
                      <a:cubicBezTo>
                        <a:pt x="24" y="126"/>
                        <a:pt x="46" y="140"/>
                        <a:pt x="72" y="140"/>
                      </a:cubicBezTo>
                      <a:cubicBezTo>
                        <a:pt x="97" y="140"/>
                        <a:pt x="120" y="126"/>
                        <a:pt x="132"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5" name="ïṡ1iḑè">
                  <a:extLst>
                    <a:ext uri="{FF2B5EF4-FFF2-40B4-BE49-F238E27FC236}">
                      <a16:creationId xmlns:a16="http://schemas.microsoft.com/office/drawing/2014/main" id="{0F0CFD94-37D8-4347-8E70-38923FA22E03}"/>
                    </a:ext>
                  </a:extLst>
                </p:cNvPr>
                <p:cNvSpPr/>
                <p:nvPr/>
              </p:nvSpPr>
              <p:spPr bwMode="auto">
                <a:xfrm>
                  <a:off x="4948238" y="3235326"/>
                  <a:ext cx="411163" cy="306388"/>
                </a:xfrm>
                <a:custGeom>
                  <a:avLst/>
                  <a:gdLst>
                    <a:gd name="T0" fmla="*/ 114 w 124"/>
                    <a:gd name="T1" fmla="*/ 68 h 92"/>
                    <a:gd name="T2" fmla="*/ 103 w 124"/>
                    <a:gd name="T3" fmla="*/ 62 h 92"/>
                    <a:gd name="T4" fmla="*/ 95 w 124"/>
                    <a:gd name="T5" fmla="*/ 68 h 92"/>
                    <a:gd name="T6" fmla="*/ 83 w 124"/>
                    <a:gd name="T7" fmla="*/ 62 h 92"/>
                    <a:gd name="T8" fmla="*/ 70 w 124"/>
                    <a:gd name="T9" fmla="*/ 81 h 92"/>
                    <a:gd name="T10" fmla="*/ 104 w 124"/>
                    <a:gd name="T11" fmla="*/ 76 h 92"/>
                    <a:gd name="T12" fmla="*/ 124 w 124"/>
                    <a:gd name="T13" fmla="*/ 83 h 92"/>
                    <a:gd name="T14" fmla="*/ 81 w 124"/>
                    <a:gd name="T15" fmla="*/ 84 h 92"/>
                    <a:gd name="T16" fmla="*/ 43 w 124"/>
                    <a:gd name="T17" fmla="*/ 84 h 92"/>
                    <a:gd name="T18" fmla="*/ 0 w 124"/>
                    <a:gd name="T19" fmla="*/ 83 h 92"/>
                    <a:gd name="T20" fmla="*/ 19 w 124"/>
                    <a:gd name="T21" fmla="*/ 76 h 92"/>
                    <a:gd name="T22" fmla="*/ 54 w 124"/>
                    <a:gd name="T23" fmla="*/ 81 h 92"/>
                    <a:gd name="T24" fmla="*/ 53 w 124"/>
                    <a:gd name="T25" fmla="*/ 62 h 92"/>
                    <a:gd name="T26" fmla="*/ 44 w 124"/>
                    <a:gd name="T27" fmla="*/ 55 h 92"/>
                    <a:gd name="T28" fmla="*/ 30 w 124"/>
                    <a:gd name="T29" fmla="*/ 66 h 92"/>
                    <a:gd name="T30" fmla="*/ 24 w 124"/>
                    <a:gd name="T31" fmla="*/ 55 h 92"/>
                    <a:gd name="T32" fmla="*/ 10 w 124"/>
                    <a:gd name="T33" fmla="*/ 66 h 92"/>
                    <a:gd name="T34" fmla="*/ 4 w 124"/>
                    <a:gd name="T35" fmla="*/ 56 h 92"/>
                    <a:gd name="T36" fmla="*/ 20 w 124"/>
                    <a:gd name="T37" fmla="*/ 47 h 92"/>
                    <a:gd name="T38" fmla="*/ 45 w 124"/>
                    <a:gd name="T39" fmla="*/ 35 h 92"/>
                    <a:gd name="T40" fmla="*/ 79 w 124"/>
                    <a:gd name="T41" fmla="*/ 35 h 92"/>
                    <a:gd name="T42" fmla="*/ 107 w 124"/>
                    <a:gd name="T43" fmla="*/ 53 h 92"/>
                    <a:gd name="T44" fmla="*/ 120 w 124"/>
                    <a:gd name="T45" fmla="*/ 62 h 92"/>
                    <a:gd name="T46" fmla="*/ 47 w 124"/>
                    <a:gd name="T47" fmla="*/ 47 h 92"/>
                    <a:gd name="T48" fmla="*/ 60 w 124"/>
                    <a:gd name="T49" fmla="*/ 37 h 92"/>
                    <a:gd name="T50" fmla="*/ 65 w 124"/>
                    <a:gd name="T51" fmla="*/ 48 h 92"/>
                    <a:gd name="T52" fmla="*/ 66 w 124"/>
                    <a:gd name="T53" fmla="*/ 55 h 92"/>
                    <a:gd name="T54" fmla="*/ 62 w 124"/>
                    <a:gd name="T55" fmla="*/ 17 h 92"/>
                    <a:gd name="T56" fmla="*/ 90 w 124"/>
                    <a:gd name="T57" fmla="*/ 35 h 92"/>
                    <a:gd name="T58" fmla="*/ 88 w 124"/>
                    <a:gd name="T59" fmla="*/ 54 h 92"/>
                    <a:gd name="T60" fmla="*/ 90 w 124"/>
                    <a:gd name="T61" fmla="*/ 35 h 92"/>
                    <a:gd name="T62" fmla="*/ 29 w 124"/>
                    <a:gd name="T63" fmla="*/ 47 h 92"/>
                    <a:gd name="T64" fmla="*/ 41 w 124"/>
                    <a:gd name="T65" fmla="*/ 4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92">
                      <a:moveTo>
                        <a:pt x="112" y="62"/>
                      </a:moveTo>
                      <a:cubicBezTo>
                        <a:pt x="114" y="68"/>
                        <a:pt x="114" y="68"/>
                        <a:pt x="114" y="68"/>
                      </a:cubicBezTo>
                      <a:cubicBezTo>
                        <a:pt x="105" y="68"/>
                        <a:pt x="105" y="68"/>
                        <a:pt x="105" y="68"/>
                      </a:cubicBezTo>
                      <a:cubicBezTo>
                        <a:pt x="103" y="62"/>
                        <a:pt x="103" y="62"/>
                        <a:pt x="103" y="62"/>
                      </a:cubicBezTo>
                      <a:cubicBezTo>
                        <a:pt x="92" y="62"/>
                        <a:pt x="92" y="62"/>
                        <a:pt x="92" y="62"/>
                      </a:cubicBezTo>
                      <a:cubicBezTo>
                        <a:pt x="95" y="68"/>
                        <a:pt x="95" y="68"/>
                        <a:pt x="95" y="68"/>
                      </a:cubicBezTo>
                      <a:cubicBezTo>
                        <a:pt x="86" y="68"/>
                        <a:pt x="86" y="68"/>
                        <a:pt x="86" y="68"/>
                      </a:cubicBezTo>
                      <a:cubicBezTo>
                        <a:pt x="83" y="62"/>
                        <a:pt x="83" y="62"/>
                        <a:pt x="83" y="62"/>
                      </a:cubicBezTo>
                      <a:cubicBezTo>
                        <a:pt x="67" y="62"/>
                        <a:pt x="67" y="62"/>
                        <a:pt x="67" y="62"/>
                      </a:cubicBezTo>
                      <a:cubicBezTo>
                        <a:pt x="70" y="81"/>
                        <a:pt x="70" y="81"/>
                        <a:pt x="70" y="81"/>
                      </a:cubicBezTo>
                      <a:cubicBezTo>
                        <a:pt x="70" y="81"/>
                        <a:pt x="73" y="83"/>
                        <a:pt x="81" y="77"/>
                      </a:cubicBezTo>
                      <a:cubicBezTo>
                        <a:pt x="81" y="77"/>
                        <a:pt x="92" y="88"/>
                        <a:pt x="104" y="76"/>
                      </a:cubicBezTo>
                      <a:cubicBezTo>
                        <a:pt x="104" y="76"/>
                        <a:pt x="112" y="85"/>
                        <a:pt x="122" y="77"/>
                      </a:cubicBezTo>
                      <a:cubicBezTo>
                        <a:pt x="124" y="83"/>
                        <a:pt x="124" y="83"/>
                        <a:pt x="124" y="83"/>
                      </a:cubicBezTo>
                      <a:cubicBezTo>
                        <a:pt x="124" y="83"/>
                        <a:pt x="115" y="90"/>
                        <a:pt x="104" y="84"/>
                      </a:cubicBezTo>
                      <a:cubicBezTo>
                        <a:pt x="104" y="84"/>
                        <a:pt x="92" y="92"/>
                        <a:pt x="81" y="84"/>
                      </a:cubicBezTo>
                      <a:cubicBezTo>
                        <a:pt x="81" y="84"/>
                        <a:pt x="70" y="92"/>
                        <a:pt x="62" y="84"/>
                      </a:cubicBezTo>
                      <a:cubicBezTo>
                        <a:pt x="62" y="84"/>
                        <a:pt x="56" y="92"/>
                        <a:pt x="43" y="84"/>
                      </a:cubicBezTo>
                      <a:cubicBezTo>
                        <a:pt x="43" y="84"/>
                        <a:pt x="33" y="92"/>
                        <a:pt x="19" y="83"/>
                      </a:cubicBezTo>
                      <a:cubicBezTo>
                        <a:pt x="19" y="83"/>
                        <a:pt x="10" y="90"/>
                        <a:pt x="0" y="83"/>
                      </a:cubicBezTo>
                      <a:cubicBezTo>
                        <a:pt x="2" y="78"/>
                        <a:pt x="2" y="78"/>
                        <a:pt x="2" y="78"/>
                      </a:cubicBezTo>
                      <a:cubicBezTo>
                        <a:pt x="2" y="78"/>
                        <a:pt x="11" y="85"/>
                        <a:pt x="19" y="76"/>
                      </a:cubicBezTo>
                      <a:cubicBezTo>
                        <a:pt x="19" y="76"/>
                        <a:pt x="30" y="88"/>
                        <a:pt x="43" y="77"/>
                      </a:cubicBezTo>
                      <a:cubicBezTo>
                        <a:pt x="43" y="77"/>
                        <a:pt x="50" y="82"/>
                        <a:pt x="54" y="81"/>
                      </a:cubicBezTo>
                      <a:cubicBezTo>
                        <a:pt x="57" y="62"/>
                        <a:pt x="57" y="62"/>
                        <a:pt x="57" y="62"/>
                      </a:cubicBezTo>
                      <a:cubicBezTo>
                        <a:pt x="53" y="62"/>
                        <a:pt x="53" y="62"/>
                        <a:pt x="53" y="62"/>
                      </a:cubicBezTo>
                      <a:cubicBezTo>
                        <a:pt x="58" y="55"/>
                        <a:pt x="58" y="55"/>
                        <a:pt x="58" y="55"/>
                      </a:cubicBezTo>
                      <a:cubicBezTo>
                        <a:pt x="44" y="55"/>
                        <a:pt x="44" y="55"/>
                        <a:pt x="44" y="55"/>
                      </a:cubicBezTo>
                      <a:cubicBezTo>
                        <a:pt x="39" y="66"/>
                        <a:pt x="39" y="66"/>
                        <a:pt x="39" y="66"/>
                      </a:cubicBezTo>
                      <a:cubicBezTo>
                        <a:pt x="30" y="66"/>
                        <a:pt x="30" y="66"/>
                        <a:pt x="30" y="66"/>
                      </a:cubicBezTo>
                      <a:cubicBezTo>
                        <a:pt x="35" y="55"/>
                        <a:pt x="35" y="55"/>
                        <a:pt x="35" y="55"/>
                      </a:cubicBezTo>
                      <a:cubicBezTo>
                        <a:pt x="24" y="55"/>
                        <a:pt x="24" y="55"/>
                        <a:pt x="24" y="55"/>
                      </a:cubicBezTo>
                      <a:cubicBezTo>
                        <a:pt x="19" y="66"/>
                        <a:pt x="19" y="66"/>
                        <a:pt x="19" y="66"/>
                      </a:cubicBezTo>
                      <a:cubicBezTo>
                        <a:pt x="10" y="66"/>
                        <a:pt x="10" y="66"/>
                        <a:pt x="10" y="66"/>
                      </a:cubicBezTo>
                      <a:cubicBezTo>
                        <a:pt x="15" y="55"/>
                        <a:pt x="15" y="55"/>
                        <a:pt x="15" y="55"/>
                      </a:cubicBezTo>
                      <a:cubicBezTo>
                        <a:pt x="4" y="56"/>
                        <a:pt x="4" y="56"/>
                        <a:pt x="4" y="56"/>
                      </a:cubicBezTo>
                      <a:cubicBezTo>
                        <a:pt x="4" y="46"/>
                        <a:pt x="4" y="46"/>
                        <a:pt x="4" y="46"/>
                      </a:cubicBezTo>
                      <a:cubicBezTo>
                        <a:pt x="20" y="47"/>
                        <a:pt x="20" y="47"/>
                        <a:pt x="20" y="47"/>
                      </a:cubicBezTo>
                      <a:cubicBezTo>
                        <a:pt x="32" y="22"/>
                        <a:pt x="32" y="22"/>
                        <a:pt x="32" y="22"/>
                      </a:cubicBezTo>
                      <a:cubicBezTo>
                        <a:pt x="45" y="35"/>
                        <a:pt x="45" y="35"/>
                        <a:pt x="45" y="35"/>
                      </a:cubicBezTo>
                      <a:cubicBezTo>
                        <a:pt x="62" y="0"/>
                        <a:pt x="62" y="0"/>
                        <a:pt x="62" y="0"/>
                      </a:cubicBezTo>
                      <a:cubicBezTo>
                        <a:pt x="79" y="35"/>
                        <a:pt x="79" y="35"/>
                        <a:pt x="79" y="35"/>
                      </a:cubicBezTo>
                      <a:cubicBezTo>
                        <a:pt x="92" y="22"/>
                        <a:pt x="92" y="22"/>
                        <a:pt x="92" y="22"/>
                      </a:cubicBezTo>
                      <a:cubicBezTo>
                        <a:pt x="107" y="53"/>
                        <a:pt x="107" y="53"/>
                        <a:pt x="107" y="53"/>
                      </a:cubicBezTo>
                      <a:cubicBezTo>
                        <a:pt x="120" y="53"/>
                        <a:pt x="120" y="53"/>
                        <a:pt x="120" y="53"/>
                      </a:cubicBezTo>
                      <a:cubicBezTo>
                        <a:pt x="120" y="62"/>
                        <a:pt x="120" y="62"/>
                        <a:pt x="120" y="62"/>
                      </a:cubicBezTo>
                      <a:cubicBezTo>
                        <a:pt x="112" y="62"/>
                        <a:pt x="112" y="62"/>
                        <a:pt x="112" y="62"/>
                      </a:cubicBezTo>
                      <a:close/>
                      <a:moveTo>
                        <a:pt x="47" y="47"/>
                      </a:moveTo>
                      <a:cubicBezTo>
                        <a:pt x="58" y="48"/>
                        <a:pt x="58" y="48"/>
                        <a:pt x="58" y="48"/>
                      </a:cubicBezTo>
                      <a:cubicBezTo>
                        <a:pt x="60" y="37"/>
                        <a:pt x="60" y="37"/>
                        <a:pt x="60" y="37"/>
                      </a:cubicBezTo>
                      <a:cubicBezTo>
                        <a:pt x="64" y="37"/>
                        <a:pt x="64" y="37"/>
                        <a:pt x="64" y="37"/>
                      </a:cubicBezTo>
                      <a:cubicBezTo>
                        <a:pt x="65" y="48"/>
                        <a:pt x="65" y="48"/>
                        <a:pt x="65" y="48"/>
                      </a:cubicBezTo>
                      <a:cubicBezTo>
                        <a:pt x="71" y="48"/>
                        <a:pt x="71" y="48"/>
                        <a:pt x="71" y="48"/>
                      </a:cubicBezTo>
                      <a:cubicBezTo>
                        <a:pt x="66" y="55"/>
                        <a:pt x="66" y="55"/>
                        <a:pt x="66" y="55"/>
                      </a:cubicBezTo>
                      <a:cubicBezTo>
                        <a:pt x="79" y="54"/>
                        <a:pt x="79" y="54"/>
                        <a:pt x="79" y="54"/>
                      </a:cubicBezTo>
                      <a:cubicBezTo>
                        <a:pt x="62" y="17"/>
                        <a:pt x="62" y="17"/>
                        <a:pt x="62" y="17"/>
                      </a:cubicBezTo>
                      <a:cubicBezTo>
                        <a:pt x="47" y="47"/>
                        <a:pt x="47" y="47"/>
                        <a:pt x="47" y="47"/>
                      </a:cubicBezTo>
                      <a:close/>
                      <a:moveTo>
                        <a:pt x="90" y="35"/>
                      </a:moveTo>
                      <a:cubicBezTo>
                        <a:pt x="83" y="42"/>
                        <a:pt x="83" y="42"/>
                        <a:pt x="83" y="42"/>
                      </a:cubicBezTo>
                      <a:cubicBezTo>
                        <a:pt x="88" y="54"/>
                        <a:pt x="88" y="54"/>
                        <a:pt x="88" y="54"/>
                      </a:cubicBezTo>
                      <a:cubicBezTo>
                        <a:pt x="99" y="54"/>
                        <a:pt x="99" y="54"/>
                        <a:pt x="99" y="54"/>
                      </a:cubicBezTo>
                      <a:cubicBezTo>
                        <a:pt x="90" y="35"/>
                        <a:pt x="90" y="35"/>
                        <a:pt x="90" y="35"/>
                      </a:cubicBezTo>
                      <a:close/>
                      <a:moveTo>
                        <a:pt x="34" y="35"/>
                      </a:moveTo>
                      <a:cubicBezTo>
                        <a:pt x="29" y="47"/>
                        <a:pt x="29" y="47"/>
                        <a:pt x="29" y="47"/>
                      </a:cubicBezTo>
                      <a:cubicBezTo>
                        <a:pt x="39" y="47"/>
                        <a:pt x="39" y="47"/>
                        <a:pt x="39" y="47"/>
                      </a:cubicBezTo>
                      <a:cubicBezTo>
                        <a:pt x="41" y="42"/>
                        <a:pt x="41" y="42"/>
                        <a:pt x="41" y="42"/>
                      </a:cubicBezTo>
                      <a:lnTo>
                        <a:pt x="34"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6" name="îṩḻîḋè">
                  <a:extLst>
                    <a:ext uri="{FF2B5EF4-FFF2-40B4-BE49-F238E27FC236}">
                      <a16:creationId xmlns:a16="http://schemas.microsoft.com/office/drawing/2014/main" id="{1A46D488-3443-49B0-8793-623623E519FB}"/>
                    </a:ext>
                  </a:extLst>
                </p:cNvPr>
                <p:cNvSpPr/>
                <p:nvPr/>
              </p:nvSpPr>
              <p:spPr bwMode="auto">
                <a:xfrm>
                  <a:off x="5375275" y="3316288"/>
                  <a:ext cx="88900" cy="58738"/>
                </a:xfrm>
                <a:custGeom>
                  <a:avLst/>
                  <a:gdLst>
                    <a:gd name="T0" fmla="*/ 2 w 27"/>
                    <a:gd name="T1" fmla="*/ 7 h 18"/>
                    <a:gd name="T2" fmla="*/ 4 w 27"/>
                    <a:gd name="T3" fmla="*/ 12 h 18"/>
                    <a:gd name="T4" fmla="*/ 6 w 27"/>
                    <a:gd name="T5" fmla="*/ 10 h 18"/>
                    <a:gd name="T6" fmla="*/ 5 w 27"/>
                    <a:gd name="T7" fmla="*/ 8 h 18"/>
                    <a:gd name="T8" fmla="*/ 2 w 27"/>
                    <a:gd name="T9" fmla="*/ 7 h 18"/>
                    <a:gd name="T10" fmla="*/ 4 w 27"/>
                    <a:gd name="T11" fmla="*/ 13 h 18"/>
                    <a:gd name="T12" fmla="*/ 1 w 27"/>
                    <a:gd name="T13" fmla="*/ 10 h 18"/>
                    <a:gd name="T14" fmla="*/ 3 w 27"/>
                    <a:gd name="T15" fmla="*/ 2 h 18"/>
                    <a:gd name="T16" fmla="*/ 9 w 27"/>
                    <a:gd name="T17" fmla="*/ 11 h 18"/>
                    <a:gd name="T18" fmla="*/ 9 w 27"/>
                    <a:gd name="T19" fmla="*/ 8 h 18"/>
                    <a:gd name="T20" fmla="*/ 10 w 27"/>
                    <a:gd name="T21" fmla="*/ 6 h 18"/>
                    <a:gd name="T22" fmla="*/ 12 w 27"/>
                    <a:gd name="T23" fmla="*/ 6 h 18"/>
                    <a:gd name="T24" fmla="*/ 10 w 27"/>
                    <a:gd name="T25" fmla="*/ 5 h 18"/>
                    <a:gd name="T26" fmla="*/ 10 w 27"/>
                    <a:gd name="T27" fmla="*/ 3 h 18"/>
                    <a:gd name="T28" fmla="*/ 12 w 27"/>
                    <a:gd name="T29" fmla="*/ 3 h 18"/>
                    <a:gd name="T30" fmla="*/ 20 w 27"/>
                    <a:gd name="T31" fmla="*/ 7 h 18"/>
                    <a:gd name="T32" fmla="*/ 21 w 27"/>
                    <a:gd name="T33" fmla="*/ 7 h 18"/>
                    <a:gd name="T34" fmla="*/ 21 w 27"/>
                    <a:gd name="T35" fmla="*/ 5 h 18"/>
                    <a:gd name="T36" fmla="*/ 18 w 27"/>
                    <a:gd name="T37" fmla="*/ 3 h 18"/>
                    <a:gd name="T38" fmla="*/ 17 w 27"/>
                    <a:gd name="T39" fmla="*/ 1 h 18"/>
                    <a:gd name="T40" fmla="*/ 19 w 27"/>
                    <a:gd name="T41" fmla="*/ 0 h 18"/>
                    <a:gd name="T42" fmla="*/ 20 w 27"/>
                    <a:gd name="T43" fmla="*/ 1 h 18"/>
                    <a:gd name="T44" fmla="*/ 19 w 27"/>
                    <a:gd name="T45" fmla="*/ 2 h 18"/>
                    <a:gd name="T46" fmla="*/ 22 w 27"/>
                    <a:gd name="T47" fmla="*/ 5 h 18"/>
                    <a:gd name="T48" fmla="*/ 23 w 27"/>
                    <a:gd name="T49" fmla="*/ 5 h 18"/>
                    <a:gd name="T50" fmla="*/ 24 w 27"/>
                    <a:gd name="T51" fmla="*/ 7 h 18"/>
                    <a:gd name="T52" fmla="*/ 26 w 27"/>
                    <a:gd name="T53" fmla="*/ 8 h 18"/>
                    <a:gd name="T54" fmla="*/ 27 w 27"/>
                    <a:gd name="T55" fmla="*/ 9 h 18"/>
                    <a:gd name="T56" fmla="*/ 27 w 27"/>
                    <a:gd name="T57" fmla="*/ 11 h 18"/>
                    <a:gd name="T58" fmla="*/ 21 w 27"/>
                    <a:gd name="T59" fmla="*/ 9 h 18"/>
                    <a:gd name="T60" fmla="*/ 19 w 27"/>
                    <a:gd name="T61" fmla="*/ 8 h 18"/>
                    <a:gd name="T62" fmla="*/ 17 w 27"/>
                    <a:gd name="T63" fmla="*/ 8 h 18"/>
                    <a:gd name="T64" fmla="*/ 14 w 27"/>
                    <a:gd name="T65" fmla="*/ 6 h 18"/>
                    <a:gd name="T66" fmla="*/ 15 w 27"/>
                    <a:gd name="T67" fmla="*/ 9 h 18"/>
                    <a:gd name="T68" fmla="*/ 11 w 27"/>
                    <a:gd name="T69" fmla="*/ 8 h 18"/>
                    <a:gd name="T70" fmla="*/ 9 w 27"/>
                    <a:gd name="T71" fmla="*/ 12 h 18"/>
                    <a:gd name="T72" fmla="*/ 9 w 27"/>
                    <a:gd name="T73" fmla="*/ 15 h 18"/>
                    <a:gd name="T74" fmla="*/ 7 w 27"/>
                    <a:gd name="T75" fmla="*/ 16 h 18"/>
                    <a:gd name="T76" fmla="*/ 7 w 27"/>
                    <a:gd name="T77" fmla="*/ 15 h 18"/>
                    <a:gd name="T78" fmla="*/ 7 w 27"/>
                    <a:gd name="T79" fmla="*/ 13 h 18"/>
                    <a:gd name="T80" fmla="*/ 6 w 27"/>
                    <a:gd name="T81" fmla="*/ 13 h 18"/>
                    <a:gd name="T82" fmla="*/ 4 w 27"/>
                    <a:gd name="T83" fmla="*/ 13 h 18"/>
                    <a:gd name="T84" fmla="*/ 25 w 27"/>
                    <a:gd name="T85" fmla="*/ 9 h 18"/>
                    <a:gd name="T86" fmla="*/ 24 w 27"/>
                    <a:gd name="T87" fmla="*/ 8 h 18"/>
                    <a:gd name="T88" fmla="*/ 23 w 27"/>
                    <a:gd name="T89" fmla="*/ 8 h 18"/>
                    <a:gd name="T90" fmla="*/ 25 w 27"/>
                    <a:gd name="T91"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 h="18">
                      <a:moveTo>
                        <a:pt x="2" y="7"/>
                      </a:moveTo>
                      <a:cubicBezTo>
                        <a:pt x="2" y="7"/>
                        <a:pt x="1" y="12"/>
                        <a:pt x="4" y="12"/>
                      </a:cubicBezTo>
                      <a:cubicBezTo>
                        <a:pt x="4" y="12"/>
                        <a:pt x="8" y="12"/>
                        <a:pt x="6" y="10"/>
                      </a:cubicBezTo>
                      <a:cubicBezTo>
                        <a:pt x="5" y="8"/>
                        <a:pt x="5" y="8"/>
                        <a:pt x="5" y="8"/>
                      </a:cubicBezTo>
                      <a:cubicBezTo>
                        <a:pt x="5" y="8"/>
                        <a:pt x="2" y="5"/>
                        <a:pt x="2" y="7"/>
                      </a:cubicBezTo>
                      <a:close/>
                      <a:moveTo>
                        <a:pt x="4" y="13"/>
                      </a:moveTo>
                      <a:cubicBezTo>
                        <a:pt x="0" y="13"/>
                        <a:pt x="1" y="10"/>
                        <a:pt x="1" y="10"/>
                      </a:cubicBezTo>
                      <a:cubicBezTo>
                        <a:pt x="2" y="2"/>
                        <a:pt x="3" y="2"/>
                        <a:pt x="3" y="2"/>
                      </a:cubicBezTo>
                      <a:cubicBezTo>
                        <a:pt x="9" y="7"/>
                        <a:pt x="9" y="11"/>
                        <a:pt x="9" y="11"/>
                      </a:cubicBezTo>
                      <a:cubicBezTo>
                        <a:pt x="10" y="10"/>
                        <a:pt x="9" y="8"/>
                        <a:pt x="9" y="8"/>
                      </a:cubicBezTo>
                      <a:cubicBezTo>
                        <a:pt x="8" y="6"/>
                        <a:pt x="10" y="6"/>
                        <a:pt x="10" y="6"/>
                      </a:cubicBezTo>
                      <a:cubicBezTo>
                        <a:pt x="11" y="7"/>
                        <a:pt x="12" y="6"/>
                        <a:pt x="12" y="6"/>
                      </a:cubicBezTo>
                      <a:cubicBezTo>
                        <a:pt x="10" y="5"/>
                        <a:pt x="10" y="5"/>
                        <a:pt x="10" y="5"/>
                      </a:cubicBezTo>
                      <a:cubicBezTo>
                        <a:pt x="10" y="4"/>
                        <a:pt x="10" y="3"/>
                        <a:pt x="10" y="3"/>
                      </a:cubicBezTo>
                      <a:cubicBezTo>
                        <a:pt x="11" y="2"/>
                        <a:pt x="12" y="3"/>
                        <a:pt x="12" y="3"/>
                      </a:cubicBezTo>
                      <a:cubicBezTo>
                        <a:pt x="12" y="4"/>
                        <a:pt x="20" y="7"/>
                        <a:pt x="20" y="7"/>
                      </a:cubicBezTo>
                      <a:cubicBezTo>
                        <a:pt x="21" y="8"/>
                        <a:pt x="21" y="7"/>
                        <a:pt x="21" y="7"/>
                      </a:cubicBezTo>
                      <a:cubicBezTo>
                        <a:pt x="21" y="7"/>
                        <a:pt x="21" y="5"/>
                        <a:pt x="21" y="5"/>
                      </a:cubicBezTo>
                      <a:cubicBezTo>
                        <a:pt x="21" y="5"/>
                        <a:pt x="18" y="3"/>
                        <a:pt x="18" y="3"/>
                      </a:cubicBezTo>
                      <a:cubicBezTo>
                        <a:pt x="16" y="3"/>
                        <a:pt x="17" y="1"/>
                        <a:pt x="17" y="1"/>
                      </a:cubicBezTo>
                      <a:cubicBezTo>
                        <a:pt x="17" y="1"/>
                        <a:pt x="19" y="0"/>
                        <a:pt x="19" y="0"/>
                      </a:cubicBezTo>
                      <a:cubicBezTo>
                        <a:pt x="21" y="0"/>
                        <a:pt x="20" y="1"/>
                        <a:pt x="20" y="1"/>
                      </a:cubicBezTo>
                      <a:cubicBezTo>
                        <a:pt x="18" y="2"/>
                        <a:pt x="19" y="2"/>
                        <a:pt x="19" y="2"/>
                      </a:cubicBezTo>
                      <a:cubicBezTo>
                        <a:pt x="22" y="5"/>
                        <a:pt x="22" y="5"/>
                        <a:pt x="22" y="5"/>
                      </a:cubicBezTo>
                      <a:cubicBezTo>
                        <a:pt x="23" y="5"/>
                        <a:pt x="23" y="5"/>
                        <a:pt x="23" y="5"/>
                      </a:cubicBezTo>
                      <a:cubicBezTo>
                        <a:pt x="23" y="7"/>
                        <a:pt x="24" y="7"/>
                        <a:pt x="24" y="7"/>
                      </a:cubicBezTo>
                      <a:cubicBezTo>
                        <a:pt x="26" y="8"/>
                        <a:pt x="26" y="8"/>
                        <a:pt x="26" y="8"/>
                      </a:cubicBezTo>
                      <a:cubicBezTo>
                        <a:pt x="27" y="9"/>
                        <a:pt x="27" y="9"/>
                        <a:pt x="27" y="9"/>
                      </a:cubicBezTo>
                      <a:cubicBezTo>
                        <a:pt x="27" y="9"/>
                        <a:pt x="27" y="11"/>
                        <a:pt x="27" y="11"/>
                      </a:cubicBezTo>
                      <a:cubicBezTo>
                        <a:pt x="22" y="11"/>
                        <a:pt x="21" y="9"/>
                        <a:pt x="21" y="9"/>
                      </a:cubicBezTo>
                      <a:cubicBezTo>
                        <a:pt x="19" y="9"/>
                        <a:pt x="19" y="8"/>
                        <a:pt x="19" y="8"/>
                      </a:cubicBezTo>
                      <a:cubicBezTo>
                        <a:pt x="18" y="8"/>
                        <a:pt x="17" y="8"/>
                        <a:pt x="17" y="8"/>
                      </a:cubicBezTo>
                      <a:cubicBezTo>
                        <a:pt x="17" y="7"/>
                        <a:pt x="15" y="6"/>
                        <a:pt x="14" y="6"/>
                      </a:cubicBezTo>
                      <a:cubicBezTo>
                        <a:pt x="16" y="8"/>
                        <a:pt x="15" y="9"/>
                        <a:pt x="15" y="9"/>
                      </a:cubicBezTo>
                      <a:cubicBezTo>
                        <a:pt x="11" y="8"/>
                        <a:pt x="11" y="8"/>
                        <a:pt x="11" y="8"/>
                      </a:cubicBezTo>
                      <a:cubicBezTo>
                        <a:pt x="11" y="12"/>
                        <a:pt x="9" y="12"/>
                        <a:pt x="9" y="12"/>
                      </a:cubicBezTo>
                      <a:cubicBezTo>
                        <a:pt x="9" y="15"/>
                        <a:pt x="9" y="15"/>
                        <a:pt x="9" y="15"/>
                      </a:cubicBezTo>
                      <a:cubicBezTo>
                        <a:pt x="8" y="18"/>
                        <a:pt x="7" y="16"/>
                        <a:pt x="7" y="16"/>
                      </a:cubicBezTo>
                      <a:cubicBezTo>
                        <a:pt x="6" y="15"/>
                        <a:pt x="7" y="15"/>
                        <a:pt x="7" y="15"/>
                      </a:cubicBezTo>
                      <a:cubicBezTo>
                        <a:pt x="7" y="13"/>
                        <a:pt x="7" y="13"/>
                        <a:pt x="7" y="13"/>
                      </a:cubicBezTo>
                      <a:cubicBezTo>
                        <a:pt x="7" y="12"/>
                        <a:pt x="6" y="13"/>
                        <a:pt x="6" y="13"/>
                      </a:cubicBezTo>
                      <a:cubicBezTo>
                        <a:pt x="4" y="13"/>
                        <a:pt x="4" y="13"/>
                        <a:pt x="4" y="13"/>
                      </a:cubicBezTo>
                      <a:close/>
                      <a:moveTo>
                        <a:pt x="25" y="9"/>
                      </a:moveTo>
                      <a:cubicBezTo>
                        <a:pt x="24" y="8"/>
                        <a:pt x="24" y="8"/>
                        <a:pt x="24" y="8"/>
                      </a:cubicBezTo>
                      <a:cubicBezTo>
                        <a:pt x="24" y="8"/>
                        <a:pt x="23" y="8"/>
                        <a:pt x="23" y="8"/>
                      </a:cubicBezTo>
                      <a:cubicBezTo>
                        <a:pt x="22" y="8"/>
                        <a:pt x="25" y="9"/>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7" name="îSḻîḍe">
                  <a:extLst>
                    <a:ext uri="{FF2B5EF4-FFF2-40B4-BE49-F238E27FC236}">
                      <a16:creationId xmlns:a16="http://schemas.microsoft.com/office/drawing/2014/main" id="{7DF9DE64-3F53-437C-BFDD-9A7042BFFE99}"/>
                    </a:ext>
                  </a:extLst>
                </p:cNvPr>
                <p:cNvSpPr/>
                <p:nvPr/>
              </p:nvSpPr>
              <p:spPr bwMode="auto">
                <a:xfrm>
                  <a:off x="5249863" y="3201988"/>
                  <a:ext cx="26988" cy="23813"/>
                </a:xfrm>
                <a:custGeom>
                  <a:avLst/>
                  <a:gdLst>
                    <a:gd name="T0" fmla="*/ 2 w 8"/>
                    <a:gd name="T1" fmla="*/ 6 h 7"/>
                    <a:gd name="T2" fmla="*/ 5 w 8"/>
                    <a:gd name="T3" fmla="*/ 2 h 7"/>
                    <a:gd name="T4" fmla="*/ 6 w 8"/>
                    <a:gd name="T5" fmla="*/ 2 h 7"/>
                    <a:gd name="T6" fmla="*/ 6 w 8"/>
                    <a:gd name="T7" fmla="*/ 6 h 7"/>
                    <a:gd name="T8" fmla="*/ 2 w 8"/>
                    <a:gd name="T9" fmla="*/ 7 h 7"/>
                    <a:gd name="T10" fmla="*/ 2 w 8"/>
                    <a:gd name="T11" fmla="*/ 6 h 7"/>
                  </a:gdLst>
                  <a:ahLst/>
                  <a:cxnLst>
                    <a:cxn ang="0">
                      <a:pos x="T0" y="T1"/>
                    </a:cxn>
                    <a:cxn ang="0">
                      <a:pos x="T2" y="T3"/>
                    </a:cxn>
                    <a:cxn ang="0">
                      <a:pos x="T4" y="T5"/>
                    </a:cxn>
                    <a:cxn ang="0">
                      <a:pos x="T6" y="T7"/>
                    </a:cxn>
                    <a:cxn ang="0">
                      <a:pos x="T8" y="T9"/>
                    </a:cxn>
                    <a:cxn ang="0">
                      <a:pos x="T10" y="T11"/>
                    </a:cxn>
                  </a:cxnLst>
                  <a:rect l="0" t="0" r="r" b="b"/>
                  <a:pathLst>
                    <a:path w="8" h="7">
                      <a:moveTo>
                        <a:pt x="2" y="6"/>
                      </a:moveTo>
                      <a:cubicBezTo>
                        <a:pt x="3" y="6"/>
                        <a:pt x="5" y="2"/>
                        <a:pt x="5" y="2"/>
                      </a:cubicBezTo>
                      <a:cubicBezTo>
                        <a:pt x="5" y="0"/>
                        <a:pt x="6" y="2"/>
                        <a:pt x="6" y="2"/>
                      </a:cubicBezTo>
                      <a:cubicBezTo>
                        <a:pt x="8" y="4"/>
                        <a:pt x="6" y="6"/>
                        <a:pt x="6" y="6"/>
                      </a:cubicBezTo>
                      <a:cubicBezTo>
                        <a:pt x="5" y="6"/>
                        <a:pt x="2" y="7"/>
                        <a:pt x="2" y="7"/>
                      </a:cubicBezTo>
                      <a:cubicBezTo>
                        <a:pt x="0" y="7"/>
                        <a:pt x="2" y="6"/>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28" name="iSḷíḍê">
                  <a:extLst>
                    <a:ext uri="{FF2B5EF4-FFF2-40B4-BE49-F238E27FC236}">
                      <a16:creationId xmlns:a16="http://schemas.microsoft.com/office/drawing/2014/main" id="{D376CAA8-590C-403C-8D77-762D97ED9627}"/>
                    </a:ext>
                  </a:extLst>
                </p:cNvPr>
                <p:cNvSpPr/>
                <p:nvPr/>
              </p:nvSpPr>
              <p:spPr bwMode="auto">
                <a:xfrm>
                  <a:off x="5207000" y="3162301"/>
                  <a:ext cx="85725" cy="39687"/>
                </a:xfrm>
                <a:custGeom>
                  <a:avLst/>
                  <a:gdLst>
                    <a:gd name="T0" fmla="*/ 16 w 26"/>
                    <a:gd name="T1" fmla="*/ 1 h 12"/>
                    <a:gd name="T2" fmla="*/ 17 w 26"/>
                    <a:gd name="T3" fmla="*/ 2 h 12"/>
                    <a:gd name="T4" fmla="*/ 15 w 26"/>
                    <a:gd name="T5" fmla="*/ 4 h 12"/>
                    <a:gd name="T6" fmla="*/ 20 w 26"/>
                    <a:gd name="T7" fmla="*/ 3 h 12"/>
                    <a:gd name="T8" fmla="*/ 20 w 26"/>
                    <a:gd name="T9" fmla="*/ 3 h 12"/>
                    <a:gd name="T10" fmla="*/ 21 w 26"/>
                    <a:gd name="T11" fmla="*/ 0 h 12"/>
                    <a:gd name="T12" fmla="*/ 22 w 26"/>
                    <a:gd name="T13" fmla="*/ 1 h 12"/>
                    <a:gd name="T14" fmla="*/ 23 w 26"/>
                    <a:gd name="T15" fmla="*/ 4 h 12"/>
                    <a:gd name="T16" fmla="*/ 25 w 26"/>
                    <a:gd name="T17" fmla="*/ 4 h 12"/>
                    <a:gd name="T18" fmla="*/ 26 w 26"/>
                    <a:gd name="T19" fmla="*/ 4 h 12"/>
                    <a:gd name="T20" fmla="*/ 26 w 26"/>
                    <a:gd name="T21" fmla="*/ 6 h 12"/>
                    <a:gd name="T22" fmla="*/ 22 w 26"/>
                    <a:gd name="T23" fmla="*/ 6 h 12"/>
                    <a:gd name="T24" fmla="*/ 11 w 26"/>
                    <a:gd name="T25" fmla="*/ 11 h 12"/>
                    <a:gd name="T26" fmla="*/ 3 w 26"/>
                    <a:gd name="T27" fmla="*/ 12 h 12"/>
                    <a:gd name="T28" fmla="*/ 2 w 26"/>
                    <a:gd name="T29" fmla="*/ 11 h 12"/>
                    <a:gd name="T30" fmla="*/ 12 w 26"/>
                    <a:gd name="T31" fmla="*/ 8 h 12"/>
                    <a:gd name="T32" fmla="*/ 15 w 26"/>
                    <a:gd name="T33" fmla="*/ 7 h 12"/>
                    <a:gd name="T34" fmla="*/ 13 w 26"/>
                    <a:gd name="T35" fmla="*/ 5 h 12"/>
                    <a:gd name="T36" fmla="*/ 16 w 26"/>
                    <a:gd name="T37"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12">
                      <a:moveTo>
                        <a:pt x="16" y="1"/>
                      </a:moveTo>
                      <a:cubicBezTo>
                        <a:pt x="16" y="1"/>
                        <a:pt x="17" y="1"/>
                        <a:pt x="17" y="2"/>
                      </a:cubicBezTo>
                      <a:cubicBezTo>
                        <a:pt x="17" y="2"/>
                        <a:pt x="15" y="2"/>
                        <a:pt x="15" y="4"/>
                      </a:cubicBezTo>
                      <a:cubicBezTo>
                        <a:pt x="20" y="3"/>
                        <a:pt x="20" y="3"/>
                        <a:pt x="20" y="3"/>
                      </a:cubicBezTo>
                      <a:cubicBezTo>
                        <a:pt x="20" y="3"/>
                        <a:pt x="20" y="3"/>
                        <a:pt x="20" y="3"/>
                      </a:cubicBezTo>
                      <a:cubicBezTo>
                        <a:pt x="20" y="3"/>
                        <a:pt x="21" y="1"/>
                        <a:pt x="21" y="0"/>
                      </a:cubicBezTo>
                      <a:cubicBezTo>
                        <a:pt x="21" y="0"/>
                        <a:pt x="22" y="0"/>
                        <a:pt x="22" y="1"/>
                      </a:cubicBezTo>
                      <a:cubicBezTo>
                        <a:pt x="22" y="1"/>
                        <a:pt x="23" y="3"/>
                        <a:pt x="23" y="4"/>
                      </a:cubicBezTo>
                      <a:cubicBezTo>
                        <a:pt x="25" y="4"/>
                        <a:pt x="25" y="4"/>
                        <a:pt x="25" y="4"/>
                      </a:cubicBezTo>
                      <a:cubicBezTo>
                        <a:pt x="25" y="4"/>
                        <a:pt x="26" y="4"/>
                        <a:pt x="26" y="4"/>
                      </a:cubicBezTo>
                      <a:cubicBezTo>
                        <a:pt x="26" y="6"/>
                        <a:pt x="26" y="6"/>
                        <a:pt x="26" y="6"/>
                      </a:cubicBezTo>
                      <a:cubicBezTo>
                        <a:pt x="26" y="6"/>
                        <a:pt x="24" y="6"/>
                        <a:pt x="22" y="6"/>
                      </a:cubicBezTo>
                      <a:cubicBezTo>
                        <a:pt x="22" y="6"/>
                        <a:pt x="21" y="8"/>
                        <a:pt x="11" y="11"/>
                      </a:cubicBezTo>
                      <a:cubicBezTo>
                        <a:pt x="11" y="11"/>
                        <a:pt x="4" y="12"/>
                        <a:pt x="3" y="12"/>
                      </a:cubicBezTo>
                      <a:cubicBezTo>
                        <a:pt x="3" y="12"/>
                        <a:pt x="0" y="11"/>
                        <a:pt x="2" y="11"/>
                      </a:cubicBezTo>
                      <a:cubicBezTo>
                        <a:pt x="2" y="11"/>
                        <a:pt x="8" y="11"/>
                        <a:pt x="12" y="8"/>
                      </a:cubicBezTo>
                      <a:cubicBezTo>
                        <a:pt x="12" y="8"/>
                        <a:pt x="15" y="7"/>
                        <a:pt x="15" y="7"/>
                      </a:cubicBezTo>
                      <a:cubicBezTo>
                        <a:pt x="15" y="7"/>
                        <a:pt x="13" y="6"/>
                        <a:pt x="13" y="5"/>
                      </a:cubicBezTo>
                      <a:cubicBezTo>
                        <a:pt x="13" y="5"/>
                        <a:pt x="14" y="2"/>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29" name="ïṩ1íḓè">
                  <a:extLst>
                    <a:ext uri="{FF2B5EF4-FFF2-40B4-BE49-F238E27FC236}">
                      <a16:creationId xmlns:a16="http://schemas.microsoft.com/office/drawing/2014/main" id="{0DF0F72E-0639-4204-8A2D-7F93A9BB9F83}"/>
                    </a:ext>
                  </a:extLst>
                </p:cNvPr>
                <p:cNvSpPr/>
                <p:nvPr/>
              </p:nvSpPr>
              <p:spPr bwMode="auto">
                <a:xfrm>
                  <a:off x="5041900" y="3201988"/>
                  <a:ext cx="15875" cy="14288"/>
                </a:xfrm>
                <a:custGeom>
                  <a:avLst/>
                  <a:gdLst>
                    <a:gd name="T0" fmla="*/ 5 w 5"/>
                    <a:gd name="T1" fmla="*/ 1 h 4"/>
                    <a:gd name="T2" fmla="*/ 5 w 5"/>
                    <a:gd name="T3" fmla="*/ 2 h 4"/>
                    <a:gd name="T4" fmla="*/ 4 w 5"/>
                    <a:gd name="T5" fmla="*/ 3 h 4"/>
                    <a:gd name="T6" fmla="*/ 2 w 5"/>
                    <a:gd name="T7" fmla="*/ 2 h 4"/>
                    <a:gd name="T8" fmla="*/ 2 w 5"/>
                    <a:gd name="T9" fmla="*/ 1 h 4"/>
                    <a:gd name="T10" fmla="*/ 4 w 5"/>
                    <a:gd name="T11" fmla="*/ 0 h 4"/>
                    <a:gd name="T12" fmla="*/ 5 w 5"/>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5" y="1"/>
                      </a:moveTo>
                      <a:cubicBezTo>
                        <a:pt x="5" y="2"/>
                        <a:pt x="5" y="2"/>
                        <a:pt x="5" y="2"/>
                      </a:cubicBezTo>
                      <a:cubicBezTo>
                        <a:pt x="5" y="4"/>
                        <a:pt x="4" y="3"/>
                        <a:pt x="4" y="3"/>
                      </a:cubicBezTo>
                      <a:cubicBezTo>
                        <a:pt x="3" y="2"/>
                        <a:pt x="2" y="2"/>
                        <a:pt x="2" y="2"/>
                      </a:cubicBezTo>
                      <a:cubicBezTo>
                        <a:pt x="0" y="1"/>
                        <a:pt x="2" y="1"/>
                        <a:pt x="2" y="1"/>
                      </a:cubicBezTo>
                      <a:cubicBezTo>
                        <a:pt x="4" y="0"/>
                        <a:pt x="4" y="0"/>
                        <a:pt x="4" y="0"/>
                      </a:cubicBezTo>
                      <a:cubicBezTo>
                        <a:pt x="5" y="0"/>
                        <a:pt x="5" y="1"/>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0" name="iṥḷîḑê">
                  <a:extLst>
                    <a:ext uri="{FF2B5EF4-FFF2-40B4-BE49-F238E27FC236}">
                      <a16:creationId xmlns:a16="http://schemas.microsoft.com/office/drawing/2014/main" id="{BB1191BF-220F-48FB-A333-925A4A4947D5}"/>
                    </a:ext>
                  </a:extLst>
                </p:cNvPr>
                <p:cNvSpPr/>
                <p:nvPr/>
              </p:nvSpPr>
              <p:spPr bwMode="auto">
                <a:xfrm>
                  <a:off x="5011738" y="3146426"/>
                  <a:ext cx="39688" cy="85725"/>
                </a:xfrm>
                <a:custGeom>
                  <a:avLst/>
                  <a:gdLst>
                    <a:gd name="T0" fmla="*/ 4 w 12"/>
                    <a:gd name="T1" fmla="*/ 19 h 26"/>
                    <a:gd name="T2" fmla="*/ 4 w 12"/>
                    <a:gd name="T3" fmla="*/ 14 h 26"/>
                    <a:gd name="T4" fmla="*/ 1 w 12"/>
                    <a:gd name="T5" fmla="*/ 13 h 26"/>
                    <a:gd name="T6" fmla="*/ 2 w 12"/>
                    <a:gd name="T7" fmla="*/ 12 h 26"/>
                    <a:gd name="T8" fmla="*/ 3 w 12"/>
                    <a:gd name="T9" fmla="*/ 10 h 26"/>
                    <a:gd name="T10" fmla="*/ 3 w 12"/>
                    <a:gd name="T11" fmla="*/ 2 h 26"/>
                    <a:gd name="T12" fmla="*/ 4 w 12"/>
                    <a:gd name="T13" fmla="*/ 1 h 26"/>
                    <a:gd name="T14" fmla="*/ 4 w 12"/>
                    <a:gd name="T15" fmla="*/ 2 h 26"/>
                    <a:gd name="T16" fmla="*/ 5 w 12"/>
                    <a:gd name="T17" fmla="*/ 6 h 26"/>
                    <a:gd name="T18" fmla="*/ 6 w 12"/>
                    <a:gd name="T19" fmla="*/ 3 h 26"/>
                    <a:gd name="T20" fmla="*/ 7 w 12"/>
                    <a:gd name="T21" fmla="*/ 2 h 26"/>
                    <a:gd name="T22" fmla="*/ 8 w 12"/>
                    <a:gd name="T23" fmla="*/ 2 h 26"/>
                    <a:gd name="T24" fmla="*/ 8 w 12"/>
                    <a:gd name="T25" fmla="*/ 6 h 26"/>
                    <a:gd name="T26" fmla="*/ 6 w 12"/>
                    <a:gd name="T27" fmla="*/ 9 h 26"/>
                    <a:gd name="T28" fmla="*/ 6 w 12"/>
                    <a:gd name="T29" fmla="*/ 10 h 26"/>
                    <a:gd name="T30" fmla="*/ 8 w 12"/>
                    <a:gd name="T31" fmla="*/ 11 h 26"/>
                    <a:gd name="T32" fmla="*/ 8 w 12"/>
                    <a:gd name="T33" fmla="*/ 11 h 26"/>
                    <a:gd name="T34" fmla="*/ 8 w 12"/>
                    <a:gd name="T35" fmla="*/ 12 h 26"/>
                    <a:gd name="T36" fmla="*/ 9 w 12"/>
                    <a:gd name="T37" fmla="*/ 13 h 26"/>
                    <a:gd name="T38" fmla="*/ 9 w 12"/>
                    <a:gd name="T39" fmla="*/ 17 h 26"/>
                    <a:gd name="T40" fmla="*/ 11 w 12"/>
                    <a:gd name="T41" fmla="*/ 21 h 26"/>
                    <a:gd name="T42" fmla="*/ 12 w 12"/>
                    <a:gd name="T43" fmla="*/ 24 h 26"/>
                    <a:gd name="T44" fmla="*/ 8 w 12"/>
                    <a:gd name="T45" fmla="*/ 23 h 26"/>
                    <a:gd name="T46" fmla="*/ 8 w 12"/>
                    <a:gd name="T47" fmla="*/ 25 h 26"/>
                    <a:gd name="T48" fmla="*/ 7 w 12"/>
                    <a:gd name="T49" fmla="*/ 26 h 26"/>
                    <a:gd name="T50" fmla="*/ 6 w 12"/>
                    <a:gd name="T51" fmla="*/ 24 h 26"/>
                    <a:gd name="T52" fmla="*/ 6 w 12"/>
                    <a:gd name="T53" fmla="*/ 23 h 26"/>
                    <a:gd name="T54" fmla="*/ 8 w 12"/>
                    <a:gd name="T55" fmla="*/ 21 h 26"/>
                    <a:gd name="T56" fmla="*/ 7 w 12"/>
                    <a:gd name="T57" fmla="*/ 18 h 26"/>
                    <a:gd name="T58" fmla="*/ 7 w 12"/>
                    <a:gd name="T59" fmla="*/ 18 h 26"/>
                    <a:gd name="T60" fmla="*/ 6 w 12"/>
                    <a:gd name="T61" fmla="*/ 20 h 26"/>
                    <a:gd name="T62" fmla="*/ 4 w 12"/>
                    <a:gd name="T63" fmla="*/ 20 h 26"/>
                    <a:gd name="T64" fmla="*/ 4 w 12"/>
                    <a:gd name="T65" fmla="*/ 19 h 26"/>
                    <a:gd name="T66" fmla="*/ 6 w 12"/>
                    <a:gd name="T67" fmla="*/ 16 h 26"/>
                    <a:gd name="T68" fmla="*/ 6 w 12"/>
                    <a:gd name="T69" fmla="*/ 15 h 26"/>
                    <a:gd name="T70" fmla="*/ 5 w 12"/>
                    <a:gd name="T71" fmla="*/ 11 h 26"/>
                    <a:gd name="T72" fmla="*/ 5 w 12"/>
                    <a:gd name="T73" fmla="*/ 14 h 26"/>
                    <a:gd name="T74" fmla="*/ 5 w 12"/>
                    <a:gd name="T75" fmla="*/ 18 h 26"/>
                    <a:gd name="T76" fmla="*/ 6 w 12"/>
                    <a:gd name="T7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 h="26">
                      <a:moveTo>
                        <a:pt x="4" y="19"/>
                      </a:moveTo>
                      <a:cubicBezTo>
                        <a:pt x="4" y="14"/>
                        <a:pt x="4" y="14"/>
                        <a:pt x="4" y="14"/>
                      </a:cubicBezTo>
                      <a:cubicBezTo>
                        <a:pt x="1" y="13"/>
                        <a:pt x="1" y="13"/>
                        <a:pt x="1" y="13"/>
                      </a:cubicBezTo>
                      <a:cubicBezTo>
                        <a:pt x="0" y="12"/>
                        <a:pt x="2" y="12"/>
                        <a:pt x="2" y="12"/>
                      </a:cubicBezTo>
                      <a:cubicBezTo>
                        <a:pt x="3" y="10"/>
                        <a:pt x="3" y="10"/>
                        <a:pt x="3" y="10"/>
                      </a:cubicBezTo>
                      <a:cubicBezTo>
                        <a:pt x="3" y="2"/>
                        <a:pt x="3" y="2"/>
                        <a:pt x="3" y="2"/>
                      </a:cubicBezTo>
                      <a:cubicBezTo>
                        <a:pt x="2" y="0"/>
                        <a:pt x="4" y="1"/>
                        <a:pt x="4" y="1"/>
                      </a:cubicBezTo>
                      <a:cubicBezTo>
                        <a:pt x="4" y="2"/>
                        <a:pt x="4" y="2"/>
                        <a:pt x="4" y="2"/>
                      </a:cubicBezTo>
                      <a:cubicBezTo>
                        <a:pt x="5" y="3"/>
                        <a:pt x="5" y="6"/>
                        <a:pt x="5" y="6"/>
                      </a:cubicBezTo>
                      <a:cubicBezTo>
                        <a:pt x="5" y="5"/>
                        <a:pt x="6" y="4"/>
                        <a:pt x="6" y="3"/>
                      </a:cubicBezTo>
                      <a:cubicBezTo>
                        <a:pt x="7" y="3"/>
                        <a:pt x="7" y="2"/>
                        <a:pt x="7" y="2"/>
                      </a:cubicBezTo>
                      <a:cubicBezTo>
                        <a:pt x="8" y="2"/>
                        <a:pt x="8" y="2"/>
                        <a:pt x="8" y="2"/>
                      </a:cubicBezTo>
                      <a:cubicBezTo>
                        <a:pt x="8" y="6"/>
                        <a:pt x="8" y="6"/>
                        <a:pt x="8" y="6"/>
                      </a:cubicBezTo>
                      <a:cubicBezTo>
                        <a:pt x="6" y="9"/>
                        <a:pt x="6" y="9"/>
                        <a:pt x="6" y="9"/>
                      </a:cubicBezTo>
                      <a:cubicBezTo>
                        <a:pt x="5" y="11"/>
                        <a:pt x="6" y="10"/>
                        <a:pt x="6" y="10"/>
                      </a:cubicBezTo>
                      <a:cubicBezTo>
                        <a:pt x="7" y="10"/>
                        <a:pt x="8" y="11"/>
                        <a:pt x="8" y="11"/>
                      </a:cubicBezTo>
                      <a:cubicBezTo>
                        <a:pt x="8" y="11"/>
                        <a:pt x="8" y="11"/>
                        <a:pt x="8" y="11"/>
                      </a:cubicBezTo>
                      <a:cubicBezTo>
                        <a:pt x="8" y="12"/>
                        <a:pt x="8" y="12"/>
                        <a:pt x="8" y="12"/>
                      </a:cubicBezTo>
                      <a:cubicBezTo>
                        <a:pt x="9" y="13"/>
                        <a:pt x="9" y="13"/>
                        <a:pt x="9" y="13"/>
                      </a:cubicBezTo>
                      <a:cubicBezTo>
                        <a:pt x="8" y="16"/>
                        <a:pt x="9" y="17"/>
                        <a:pt x="9" y="17"/>
                      </a:cubicBezTo>
                      <a:cubicBezTo>
                        <a:pt x="11" y="21"/>
                        <a:pt x="11" y="21"/>
                        <a:pt x="11" y="21"/>
                      </a:cubicBezTo>
                      <a:cubicBezTo>
                        <a:pt x="12" y="22"/>
                        <a:pt x="12" y="24"/>
                        <a:pt x="12" y="24"/>
                      </a:cubicBezTo>
                      <a:cubicBezTo>
                        <a:pt x="8" y="23"/>
                        <a:pt x="8" y="23"/>
                        <a:pt x="8" y="23"/>
                      </a:cubicBezTo>
                      <a:cubicBezTo>
                        <a:pt x="8" y="25"/>
                        <a:pt x="8" y="25"/>
                        <a:pt x="8" y="25"/>
                      </a:cubicBezTo>
                      <a:cubicBezTo>
                        <a:pt x="8" y="26"/>
                        <a:pt x="7" y="26"/>
                        <a:pt x="7" y="26"/>
                      </a:cubicBezTo>
                      <a:cubicBezTo>
                        <a:pt x="4" y="26"/>
                        <a:pt x="6" y="24"/>
                        <a:pt x="6" y="24"/>
                      </a:cubicBezTo>
                      <a:cubicBezTo>
                        <a:pt x="6" y="23"/>
                        <a:pt x="6" y="23"/>
                        <a:pt x="6" y="23"/>
                      </a:cubicBezTo>
                      <a:cubicBezTo>
                        <a:pt x="7" y="23"/>
                        <a:pt x="8" y="21"/>
                        <a:pt x="8" y="21"/>
                      </a:cubicBezTo>
                      <a:cubicBezTo>
                        <a:pt x="7" y="18"/>
                        <a:pt x="7" y="18"/>
                        <a:pt x="7" y="18"/>
                      </a:cubicBezTo>
                      <a:cubicBezTo>
                        <a:pt x="7" y="18"/>
                        <a:pt x="7" y="18"/>
                        <a:pt x="7" y="18"/>
                      </a:cubicBezTo>
                      <a:cubicBezTo>
                        <a:pt x="6" y="20"/>
                        <a:pt x="6" y="20"/>
                        <a:pt x="6" y="20"/>
                      </a:cubicBezTo>
                      <a:cubicBezTo>
                        <a:pt x="4" y="20"/>
                        <a:pt x="4" y="20"/>
                        <a:pt x="4" y="20"/>
                      </a:cubicBezTo>
                      <a:cubicBezTo>
                        <a:pt x="4" y="19"/>
                        <a:pt x="4" y="19"/>
                        <a:pt x="4" y="19"/>
                      </a:cubicBezTo>
                      <a:close/>
                      <a:moveTo>
                        <a:pt x="6" y="16"/>
                      </a:moveTo>
                      <a:cubicBezTo>
                        <a:pt x="6" y="16"/>
                        <a:pt x="6" y="16"/>
                        <a:pt x="6" y="15"/>
                      </a:cubicBezTo>
                      <a:cubicBezTo>
                        <a:pt x="6" y="15"/>
                        <a:pt x="6" y="12"/>
                        <a:pt x="5" y="11"/>
                      </a:cubicBezTo>
                      <a:cubicBezTo>
                        <a:pt x="5" y="11"/>
                        <a:pt x="4" y="12"/>
                        <a:pt x="5" y="14"/>
                      </a:cubicBezTo>
                      <a:cubicBezTo>
                        <a:pt x="5" y="18"/>
                        <a:pt x="5" y="18"/>
                        <a:pt x="5" y="18"/>
                      </a:cubicBezTo>
                      <a:lnTo>
                        <a:pt x="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1" name="íṥľidé">
                  <a:extLst>
                    <a:ext uri="{FF2B5EF4-FFF2-40B4-BE49-F238E27FC236}">
                      <a16:creationId xmlns:a16="http://schemas.microsoft.com/office/drawing/2014/main" id="{CECB3103-3124-492D-A36C-5F203EA030A3}"/>
                    </a:ext>
                  </a:extLst>
                </p:cNvPr>
                <p:cNvSpPr/>
                <p:nvPr/>
              </p:nvSpPr>
              <p:spPr bwMode="auto">
                <a:xfrm>
                  <a:off x="4905375" y="3313113"/>
                  <a:ext cx="17463" cy="25400"/>
                </a:xfrm>
                <a:custGeom>
                  <a:avLst/>
                  <a:gdLst>
                    <a:gd name="T0" fmla="*/ 4 w 5"/>
                    <a:gd name="T1" fmla="*/ 1 h 8"/>
                    <a:gd name="T2" fmla="*/ 4 w 5"/>
                    <a:gd name="T3" fmla="*/ 2 h 8"/>
                    <a:gd name="T4" fmla="*/ 3 w 5"/>
                    <a:gd name="T5" fmla="*/ 6 h 8"/>
                    <a:gd name="T6" fmla="*/ 2 w 5"/>
                    <a:gd name="T7" fmla="*/ 7 h 8"/>
                    <a:gd name="T8" fmla="*/ 1 w 5"/>
                    <a:gd name="T9" fmla="*/ 2 h 8"/>
                    <a:gd name="T10" fmla="*/ 1 w 5"/>
                    <a:gd name="T11" fmla="*/ 0 h 8"/>
                    <a:gd name="T12" fmla="*/ 4 w 5"/>
                    <a:gd name="T13" fmla="*/ 1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4" y="1"/>
                      </a:moveTo>
                      <a:cubicBezTo>
                        <a:pt x="5" y="1"/>
                        <a:pt x="4" y="2"/>
                        <a:pt x="4" y="2"/>
                      </a:cubicBezTo>
                      <a:cubicBezTo>
                        <a:pt x="4" y="3"/>
                        <a:pt x="3" y="6"/>
                        <a:pt x="3" y="6"/>
                      </a:cubicBezTo>
                      <a:cubicBezTo>
                        <a:pt x="2" y="8"/>
                        <a:pt x="2" y="7"/>
                        <a:pt x="2" y="7"/>
                      </a:cubicBezTo>
                      <a:cubicBezTo>
                        <a:pt x="2" y="5"/>
                        <a:pt x="1" y="2"/>
                        <a:pt x="1" y="2"/>
                      </a:cubicBezTo>
                      <a:cubicBezTo>
                        <a:pt x="0" y="1"/>
                        <a:pt x="1" y="0"/>
                        <a:pt x="1" y="0"/>
                      </a:cubicBezTo>
                      <a:lnTo>
                        <a:pt x="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2" name="iṧľïḓé">
                  <a:extLst>
                    <a:ext uri="{FF2B5EF4-FFF2-40B4-BE49-F238E27FC236}">
                      <a16:creationId xmlns:a16="http://schemas.microsoft.com/office/drawing/2014/main" id="{059358DA-FE47-4E3C-9877-A7D20263111B}"/>
                    </a:ext>
                  </a:extLst>
                </p:cNvPr>
                <p:cNvSpPr/>
                <p:nvPr/>
              </p:nvSpPr>
              <p:spPr bwMode="auto">
                <a:xfrm>
                  <a:off x="4865688" y="3305176"/>
                  <a:ext cx="26988" cy="26988"/>
                </a:xfrm>
                <a:custGeom>
                  <a:avLst/>
                  <a:gdLst>
                    <a:gd name="T0" fmla="*/ 7 w 8"/>
                    <a:gd name="T1" fmla="*/ 5 h 8"/>
                    <a:gd name="T2" fmla="*/ 8 w 8"/>
                    <a:gd name="T3" fmla="*/ 8 h 8"/>
                    <a:gd name="T4" fmla="*/ 7 w 8"/>
                    <a:gd name="T5" fmla="*/ 8 h 8"/>
                    <a:gd name="T6" fmla="*/ 6 w 8"/>
                    <a:gd name="T7" fmla="*/ 6 h 8"/>
                    <a:gd name="T8" fmla="*/ 3 w 8"/>
                    <a:gd name="T9" fmla="*/ 2 h 8"/>
                    <a:gd name="T10" fmla="*/ 1 w 8"/>
                    <a:gd name="T11" fmla="*/ 0 h 8"/>
                    <a:gd name="T12" fmla="*/ 1 w 8"/>
                    <a:gd name="T13" fmla="*/ 0 h 8"/>
                    <a:gd name="T14" fmla="*/ 4 w 8"/>
                    <a:gd name="T15" fmla="*/ 0 h 8"/>
                    <a:gd name="T16" fmla="*/ 7 w 8"/>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5"/>
                      </a:moveTo>
                      <a:cubicBezTo>
                        <a:pt x="8" y="6"/>
                        <a:pt x="8" y="8"/>
                        <a:pt x="8" y="8"/>
                      </a:cubicBezTo>
                      <a:cubicBezTo>
                        <a:pt x="7" y="8"/>
                        <a:pt x="7" y="8"/>
                        <a:pt x="7" y="8"/>
                      </a:cubicBezTo>
                      <a:cubicBezTo>
                        <a:pt x="7" y="7"/>
                        <a:pt x="6" y="6"/>
                        <a:pt x="6" y="6"/>
                      </a:cubicBezTo>
                      <a:cubicBezTo>
                        <a:pt x="3" y="2"/>
                        <a:pt x="3" y="2"/>
                        <a:pt x="3" y="2"/>
                      </a:cubicBezTo>
                      <a:cubicBezTo>
                        <a:pt x="2" y="0"/>
                        <a:pt x="1" y="1"/>
                        <a:pt x="1" y="0"/>
                      </a:cubicBezTo>
                      <a:cubicBezTo>
                        <a:pt x="0" y="0"/>
                        <a:pt x="1" y="0"/>
                        <a:pt x="1" y="0"/>
                      </a:cubicBezTo>
                      <a:cubicBezTo>
                        <a:pt x="4" y="0"/>
                        <a:pt x="4" y="0"/>
                        <a:pt x="4" y="0"/>
                      </a:cubicBezTo>
                      <a:cubicBezTo>
                        <a:pt x="5" y="2"/>
                        <a:pt x="7" y="5"/>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3" name="iṥḷïdé">
                  <a:extLst>
                    <a:ext uri="{FF2B5EF4-FFF2-40B4-BE49-F238E27FC236}">
                      <a16:creationId xmlns:a16="http://schemas.microsoft.com/office/drawing/2014/main" id="{91A026AB-3447-4E5A-BCAB-14E4A7F084F4}"/>
                    </a:ext>
                  </a:extLst>
                </p:cNvPr>
                <p:cNvSpPr/>
                <p:nvPr/>
              </p:nvSpPr>
              <p:spPr bwMode="auto">
                <a:xfrm>
                  <a:off x="4876800" y="3325813"/>
                  <a:ext cx="25400" cy="53975"/>
                </a:xfrm>
                <a:custGeom>
                  <a:avLst/>
                  <a:gdLst>
                    <a:gd name="T0" fmla="*/ 6 w 8"/>
                    <a:gd name="T1" fmla="*/ 1 h 16"/>
                    <a:gd name="T2" fmla="*/ 7 w 8"/>
                    <a:gd name="T3" fmla="*/ 1 h 16"/>
                    <a:gd name="T4" fmla="*/ 8 w 8"/>
                    <a:gd name="T5" fmla="*/ 6 h 16"/>
                    <a:gd name="T6" fmla="*/ 8 w 8"/>
                    <a:gd name="T7" fmla="*/ 10 h 16"/>
                    <a:gd name="T8" fmla="*/ 6 w 8"/>
                    <a:gd name="T9" fmla="*/ 16 h 16"/>
                    <a:gd name="T10" fmla="*/ 3 w 8"/>
                    <a:gd name="T11" fmla="*/ 15 h 16"/>
                    <a:gd name="T12" fmla="*/ 1 w 8"/>
                    <a:gd name="T13" fmla="*/ 9 h 16"/>
                    <a:gd name="T14" fmla="*/ 1 w 8"/>
                    <a:gd name="T15" fmla="*/ 9 h 16"/>
                    <a:gd name="T16" fmla="*/ 5 w 8"/>
                    <a:gd name="T17" fmla="*/ 12 h 16"/>
                    <a:gd name="T18" fmla="*/ 5 w 8"/>
                    <a:gd name="T19" fmla="*/ 12 h 16"/>
                    <a:gd name="T20" fmla="*/ 5 w 8"/>
                    <a:gd name="T21" fmla="*/ 10 h 16"/>
                    <a:gd name="T22" fmla="*/ 6 w 8"/>
                    <a:gd name="T23" fmla="*/ 6 h 16"/>
                    <a:gd name="T24" fmla="*/ 6 w 8"/>
                    <a:gd name="T25"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6">
                      <a:moveTo>
                        <a:pt x="6" y="1"/>
                      </a:moveTo>
                      <a:cubicBezTo>
                        <a:pt x="7" y="0"/>
                        <a:pt x="7" y="1"/>
                        <a:pt x="7" y="1"/>
                      </a:cubicBezTo>
                      <a:cubicBezTo>
                        <a:pt x="8" y="3"/>
                        <a:pt x="8" y="6"/>
                        <a:pt x="8" y="6"/>
                      </a:cubicBezTo>
                      <a:cubicBezTo>
                        <a:pt x="8" y="7"/>
                        <a:pt x="8" y="10"/>
                        <a:pt x="8" y="10"/>
                      </a:cubicBezTo>
                      <a:cubicBezTo>
                        <a:pt x="8" y="12"/>
                        <a:pt x="6" y="16"/>
                        <a:pt x="6" y="16"/>
                      </a:cubicBezTo>
                      <a:cubicBezTo>
                        <a:pt x="5" y="16"/>
                        <a:pt x="3" y="15"/>
                        <a:pt x="3" y="15"/>
                      </a:cubicBezTo>
                      <a:cubicBezTo>
                        <a:pt x="3" y="14"/>
                        <a:pt x="1" y="9"/>
                        <a:pt x="1" y="9"/>
                      </a:cubicBezTo>
                      <a:cubicBezTo>
                        <a:pt x="0" y="9"/>
                        <a:pt x="1" y="9"/>
                        <a:pt x="1" y="9"/>
                      </a:cubicBezTo>
                      <a:cubicBezTo>
                        <a:pt x="3" y="8"/>
                        <a:pt x="5" y="12"/>
                        <a:pt x="5" y="12"/>
                      </a:cubicBezTo>
                      <a:cubicBezTo>
                        <a:pt x="5" y="12"/>
                        <a:pt x="5" y="12"/>
                        <a:pt x="5" y="12"/>
                      </a:cubicBezTo>
                      <a:cubicBezTo>
                        <a:pt x="5" y="12"/>
                        <a:pt x="5" y="10"/>
                        <a:pt x="5" y="10"/>
                      </a:cubicBezTo>
                      <a:cubicBezTo>
                        <a:pt x="6" y="9"/>
                        <a:pt x="6" y="6"/>
                        <a:pt x="6" y="6"/>
                      </a:cubicBezTo>
                      <a:cubicBezTo>
                        <a:pt x="7" y="5"/>
                        <a:pt x="6" y="1"/>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34" name="íṣḻíde">
                  <a:extLst>
                    <a:ext uri="{FF2B5EF4-FFF2-40B4-BE49-F238E27FC236}">
                      <a16:creationId xmlns:a16="http://schemas.microsoft.com/office/drawing/2014/main" id="{CBDBC2A4-0752-468B-8EF2-4B49B18ADAC7}"/>
                    </a:ext>
                  </a:extLst>
                </p:cNvPr>
                <p:cNvSpPr/>
                <p:nvPr/>
              </p:nvSpPr>
              <p:spPr bwMode="auto">
                <a:xfrm>
                  <a:off x="5075238" y="3586163"/>
                  <a:ext cx="15875" cy="46038"/>
                </a:xfrm>
                <a:custGeom>
                  <a:avLst/>
                  <a:gdLst>
                    <a:gd name="T0" fmla="*/ 0 w 10"/>
                    <a:gd name="T1" fmla="*/ 6 h 29"/>
                    <a:gd name="T2" fmla="*/ 8 w 10"/>
                    <a:gd name="T3" fmla="*/ 0 h 29"/>
                    <a:gd name="T4" fmla="*/ 10 w 10"/>
                    <a:gd name="T5" fmla="*/ 2 h 29"/>
                    <a:gd name="T6" fmla="*/ 10 w 10"/>
                    <a:gd name="T7" fmla="*/ 29 h 29"/>
                    <a:gd name="T8" fmla="*/ 6 w 10"/>
                    <a:gd name="T9" fmla="*/ 29 h 29"/>
                    <a:gd name="T10" fmla="*/ 6 w 10"/>
                    <a:gd name="T11" fmla="*/ 6 h 29"/>
                    <a:gd name="T12" fmla="*/ 2 w 10"/>
                    <a:gd name="T13" fmla="*/ 8 h 29"/>
                    <a:gd name="T14" fmla="*/ 0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0" y="6"/>
                      </a:moveTo>
                      <a:lnTo>
                        <a:pt x="8" y="0"/>
                      </a:lnTo>
                      <a:lnTo>
                        <a:pt x="10" y="2"/>
                      </a:lnTo>
                      <a:lnTo>
                        <a:pt x="10" y="29"/>
                      </a:lnTo>
                      <a:lnTo>
                        <a:pt x="6" y="29"/>
                      </a:lnTo>
                      <a:lnTo>
                        <a:pt x="6" y="6"/>
                      </a:lnTo>
                      <a:lnTo>
                        <a:pt x="2" y="8"/>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1" name="íṡḷîḋé">
                  <a:extLst>
                    <a:ext uri="{FF2B5EF4-FFF2-40B4-BE49-F238E27FC236}">
                      <a16:creationId xmlns:a16="http://schemas.microsoft.com/office/drawing/2014/main" id="{C359DC19-B976-4F9E-AD99-FA8BA96126E4}"/>
                    </a:ext>
                  </a:extLst>
                </p:cNvPr>
                <p:cNvSpPr/>
                <p:nvPr/>
              </p:nvSpPr>
              <p:spPr bwMode="auto">
                <a:xfrm>
                  <a:off x="5210175" y="3586163"/>
                  <a:ext cx="15875" cy="46038"/>
                </a:xfrm>
                <a:custGeom>
                  <a:avLst/>
                  <a:gdLst>
                    <a:gd name="T0" fmla="*/ 6 w 10"/>
                    <a:gd name="T1" fmla="*/ 6 h 29"/>
                    <a:gd name="T2" fmla="*/ 2 w 10"/>
                    <a:gd name="T3" fmla="*/ 8 h 29"/>
                    <a:gd name="T4" fmla="*/ 0 w 10"/>
                    <a:gd name="T5" fmla="*/ 6 h 29"/>
                    <a:gd name="T6" fmla="*/ 6 w 10"/>
                    <a:gd name="T7" fmla="*/ 0 h 29"/>
                    <a:gd name="T8" fmla="*/ 10 w 10"/>
                    <a:gd name="T9" fmla="*/ 2 h 29"/>
                    <a:gd name="T10" fmla="*/ 10 w 10"/>
                    <a:gd name="T11" fmla="*/ 29 h 29"/>
                    <a:gd name="T12" fmla="*/ 6 w 10"/>
                    <a:gd name="T13" fmla="*/ 29 h 29"/>
                    <a:gd name="T14" fmla="*/ 6 w 10"/>
                    <a:gd name="T15" fmla="*/ 6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29">
                      <a:moveTo>
                        <a:pt x="6" y="6"/>
                      </a:moveTo>
                      <a:lnTo>
                        <a:pt x="2" y="8"/>
                      </a:lnTo>
                      <a:lnTo>
                        <a:pt x="0" y="6"/>
                      </a:lnTo>
                      <a:lnTo>
                        <a:pt x="6" y="0"/>
                      </a:lnTo>
                      <a:lnTo>
                        <a:pt x="10" y="2"/>
                      </a:lnTo>
                      <a:lnTo>
                        <a:pt x="10" y="29"/>
                      </a:lnTo>
                      <a:lnTo>
                        <a:pt x="6" y="29"/>
                      </a:lnTo>
                      <a:lnTo>
                        <a:pt x="6"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2" name="îşľidê">
                  <a:extLst>
                    <a:ext uri="{FF2B5EF4-FFF2-40B4-BE49-F238E27FC236}">
                      <a16:creationId xmlns:a16="http://schemas.microsoft.com/office/drawing/2014/main" id="{A7C94B96-3988-4AAF-A4B5-1E41A0940ADF}"/>
                    </a:ext>
                  </a:extLst>
                </p:cNvPr>
                <p:cNvSpPr/>
                <p:nvPr/>
              </p:nvSpPr>
              <p:spPr bwMode="auto">
                <a:xfrm>
                  <a:off x="5114925" y="3586163"/>
                  <a:ext cx="25400" cy="46038"/>
                </a:xfrm>
                <a:custGeom>
                  <a:avLst/>
                  <a:gdLst>
                    <a:gd name="T0" fmla="*/ 4 w 8"/>
                    <a:gd name="T1" fmla="*/ 2 h 14"/>
                    <a:gd name="T2" fmla="*/ 3 w 8"/>
                    <a:gd name="T3" fmla="*/ 2 h 14"/>
                    <a:gd name="T4" fmla="*/ 3 w 8"/>
                    <a:gd name="T5" fmla="*/ 3 h 14"/>
                    <a:gd name="T6" fmla="*/ 2 w 8"/>
                    <a:gd name="T7" fmla="*/ 3 h 14"/>
                    <a:gd name="T8" fmla="*/ 2 w 8"/>
                    <a:gd name="T9" fmla="*/ 5 h 14"/>
                    <a:gd name="T10" fmla="*/ 2 w 8"/>
                    <a:gd name="T11" fmla="*/ 6 h 14"/>
                    <a:gd name="T12" fmla="*/ 3 w 8"/>
                    <a:gd name="T13" fmla="*/ 7 h 14"/>
                    <a:gd name="T14" fmla="*/ 4 w 8"/>
                    <a:gd name="T15" fmla="*/ 7 h 14"/>
                    <a:gd name="T16" fmla="*/ 5 w 8"/>
                    <a:gd name="T17" fmla="*/ 7 h 14"/>
                    <a:gd name="T18" fmla="*/ 6 w 8"/>
                    <a:gd name="T19" fmla="*/ 7 h 14"/>
                    <a:gd name="T20" fmla="*/ 7 w 8"/>
                    <a:gd name="T21" fmla="*/ 6 h 14"/>
                    <a:gd name="T22" fmla="*/ 7 w 8"/>
                    <a:gd name="T23" fmla="*/ 4 h 14"/>
                    <a:gd name="T24" fmla="*/ 6 w 8"/>
                    <a:gd name="T25" fmla="*/ 3 h 14"/>
                    <a:gd name="T26" fmla="*/ 6 w 8"/>
                    <a:gd name="T27" fmla="*/ 2 h 14"/>
                    <a:gd name="T28" fmla="*/ 4 w 8"/>
                    <a:gd name="T29" fmla="*/ 2 h 14"/>
                    <a:gd name="T30" fmla="*/ 4 w 8"/>
                    <a:gd name="T31" fmla="*/ 9 h 14"/>
                    <a:gd name="T32" fmla="*/ 2 w 8"/>
                    <a:gd name="T33" fmla="*/ 9 h 14"/>
                    <a:gd name="T34" fmla="*/ 1 w 8"/>
                    <a:gd name="T35" fmla="*/ 8 h 14"/>
                    <a:gd name="T36" fmla="*/ 0 w 8"/>
                    <a:gd name="T37" fmla="*/ 7 h 14"/>
                    <a:gd name="T38" fmla="*/ 0 w 8"/>
                    <a:gd name="T39" fmla="*/ 5 h 14"/>
                    <a:gd name="T40" fmla="*/ 0 w 8"/>
                    <a:gd name="T41" fmla="*/ 3 h 14"/>
                    <a:gd name="T42" fmla="*/ 1 w 8"/>
                    <a:gd name="T43" fmla="*/ 2 h 14"/>
                    <a:gd name="T44" fmla="*/ 1 w 8"/>
                    <a:gd name="T45" fmla="*/ 1 h 14"/>
                    <a:gd name="T46" fmla="*/ 3 w 8"/>
                    <a:gd name="T47" fmla="*/ 0 h 14"/>
                    <a:gd name="T48" fmla="*/ 4 w 8"/>
                    <a:gd name="T49" fmla="*/ 0 h 14"/>
                    <a:gd name="T50" fmla="*/ 6 w 8"/>
                    <a:gd name="T51" fmla="*/ 0 h 14"/>
                    <a:gd name="T52" fmla="*/ 8 w 8"/>
                    <a:gd name="T53" fmla="*/ 2 h 14"/>
                    <a:gd name="T54" fmla="*/ 8 w 8"/>
                    <a:gd name="T55" fmla="*/ 3 h 14"/>
                    <a:gd name="T56" fmla="*/ 8 w 8"/>
                    <a:gd name="T57" fmla="*/ 5 h 14"/>
                    <a:gd name="T58" fmla="*/ 8 w 8"/>
                    <a:gd name="T59" fmla="*/ 9 h 14"/>
                    <a:gd name="T60" fmla="*/ 8 w 8"/>
                    <a:gd name="T61" fmla="*/ 11 h 14"/>
                    <a:gd name="T62" fmla="*/ 8 w 8"/>
                    <a:gd name="T63" fmla="*/ 12 h 14"/>
                    <a:gd name="T64" fmla="*/ 8 w 8"/>
                    <a:gd name="T65" fmla="*/ 13 h 14"/>
                    <a:gd name="T66" fmla="*/ 7 w 8"/>
                    <a:gd name="T67" fmla="*/ 14 h 14"/>
                    <a:gd name="T68" fmla="*/ 6 w 8"/>
                    <a:gd name="T69" fmla="*/ 14 h 14"/>
                    <a:gd name="T70" fmla="*/ 4 w 8"/>
                    <a:gd name="T71" fmla="*/ 14 h 14"/>
                    <a:gd name="T72" fmla="*/ 3 w 8"/>
                    <a:gd name="T73" fmla="*/ 14 h 14"/>
                    <a:gd name="T74" fmla="*/ 2 w 8"/>
                    <a:gd name="T75" fmla="*/ 14 h 14"/>
                    <a:gd name="T76" fmla="*/ 1 w 8"/>
                    <a:gd name="T77" fmla="*/ 13 h 14"/>
                    <a:gd name="T78" fmla="*/ 0 w 8"/>
                    <a:gd name="T79" fmla="*/ 12 h 14"/>
                    <a:gd name="T80" fmla="*/ 0 w 8"/>
                    <a:gd name="T81" fmla="*/ 11 h 14"/>
                    <a:gd name="T82" fmla="*/ 2 w 8"/>
                    <a:gd name="T83" fmla="*/ 11 h 14"/>
                    <a:gd name="T84" fmla="*/ 2 w 8"/>
                    <a:gd name="T85" fmla="*/ 11 h 14"/>
                    <a:gd name="T86" fmla="*/ 3 w 8"/>
                    <a:gd name="T87" fmla="*/ 12 h 14"/>
                    <a:gd name="T88" fmla="*/ 4 w 8"/>
                    <a:gd name="T89" fmla="*/ 12 h 14"/>
                    <a:gd name="T90" fmla="*/ 5 w 8"/>
                    <a:gd name="T91" fmla="*/ 12 h 14"/>
                    <a:gd name="T92" fmla="*/ 6 w 8"/>
                    <a:gd name="T93" fmla="*/ 12 h 14"/>
                    <a:gd name="T94" fmla="*/ 6 w 8"/>
                    <a:gd name="T95" fmla="*/ 11 h 14"/>
                    <a:gd name="T96" fmla="*/ 7 w 8"/>
                    <a:gd name="T97" fmla="*/ 10 h 14"/>
                    <a:gd name="T98" fmla="*/ 7 w 8"/>
                    <a:gd name="T99" fmla="*/ 9 h 14"/>
                    <a:gd name="T100" fmla="*/ 7 w 8"/>
                    <a:gd name="T101" fmla="*/ 8 h 14"/>
                    <a:gd name="T102" fmla="*/ 6 w 8"/>
                    <a:gd name="T103" fmla="*/ 9 h 14"/>
                    <a:gd name="T104" fmla="*/ 5 w 8"/>
                    <a:gd name="T105" fmla="*/ 9 h 14"/>
                    <a:gd name="T106" fmla="*/ 4 w 8"/>
                    <a:gd name="T10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 h="14">
                      <a:moveTo>
                        <a:pt x="4" y="2"/>
                      </a:moveTo>
                      <a:cubicBezTo>
                        <a:pt x="4" y="2"/>
                        <a:pt x="4" y="2"/>
                        <a:pt x="3" y="2"/>
                      </a:cubicBezTo>
                      <a:cubicBezTo>
                        <a:pt x="3" y="2"/>
                        <a:pt x="3" y="2"/>
                        <a:pt x="3" y="3"/>
                      </a:cubicBezTo>
                      <a:cubicBezTo>
                        <a:pt x="2" y="3"/>
                        <a:pt x="2" y="3"/>
                        <a:pt x="2" y="3"/>
                      </a:cubicBezTo>
                      <a:cubicBezTo>
                        <a:pt x="2" y="4"/>
                        <a:pt x="2" y="4"/>
                        <a:pt x="2" y="5"/>
                      </a:cubicBezTo>
                      <a:cubicBezTo>
                        <a:pt x="2" y="5"/>
                        <a:pt x="2" y="6"/>
                        <a:pt x="2" y="6"/>
                      </a:cubicBezTo>
                      <a:cubicBezTo>
                        <a:pt x="2" y="6"/>
                        <a:pt x="2" y="6"/>
                        <a:pt x="3" y="7"/>
                      </a:cubicBezTo>
                      <a:cubicBezTo>
                        <a:pt x="3" y="7"/>
                        <a:pt x="3" y="7"/>
                        <a:pt x="4" y="7"/>
                      </a:cubicBezTo>
                      <a:cubicBezTo>
                        <a:pt x="4" y="7"/>
                        <a:pt x="4" y="7"/>
                        <a:pt x="5" y="7"/>
                      </a:cubicBezTo>
                      <a:cubicBezTo>
                        <a:pt x="5" y="7"/>
                        <a:pt x="6" y="7"/>
                        <a:pt x="6" y="7"/>
                      </a:cubicBezTo>
                      <a:cubicBezTo>
                        <a:pt x="6" y="6"/>
                        <a:pt x="6" y="6"/>
                        <a:pt x="7" y="6"/>
                      </a:cubicBezTo>
                      <a:cubicBezTo>
                        <a:pt x="7" y="5"/>
                        <a:pt x="7" y="5"/>
                        <a:pt x="7" y="4"/>
                      </a:cubicBezTo>
                      <a:cubicBezTo>
                        <a:pt x="7" y="4"/>
                        <a:pt x="7" y="3"/>
                        <a:pt x="6" y="3"/>
                      </a:cubicBezTo>
                      <a:cubicBezTo>
                        <a:pt x="6" y="3"/>
                        <a:pt x="6" y="3"/>
                        <a:pt x="6" y="2"/>
                      </a:cubicBezTo>
                      <a:cubicBezTo>
                        <a:pt x="5" y="2"/>
                        <a:pt x="5" y="2"/>
                        <a:pt x="4" y="2"/>
                      </a:cubicBezTo>
                      <a:close/>
                      <a:moveTo>
                        <a:pt x="4" y="9"/>
                      </a:moveTo>
                      <a:cubicBezTo>
                        <a:pt x="4" y="9"/>
                        <a:pt x="3" y="9"/>
                        <a:pt x="2" y="9"/>
                      </a:cubicBezTo>
                      <a:cubicBezTo>
                        <a:pt x="2" y="8"/>
                        <a:pt x="1" y="8"/>
                        <a:pt x="1" y="8"/>
                      </a:cubicBezTo>
                      <a:cubicBezTo>
                        <a:pt x="1" y="7"/>
                        <a:pt x="1" y="7"/>
                        <a:pt x="0" y="7"/>
                      </a:cubicBezTo>
                      <a:cubicBezTo>
                        <a:pt x="0" y="6"/>
                        <a:pt x="0" y="6"/>
                        <a:pt x="0" y="5"/>
                      </a:cubicBezTo>
                      <a:cubicBezTo>
                        <a:pt x="0" y="4"/>
                        <a:pt x="0" y="4"/>
                        <a:pt x="0" y="3"/>
                      </a:cubicBezTo>
                      <a:cubicBezTo>
                        <a:pt x="0" y="3"/>
                        <a:pt x="0" y="3"/>
                        <a:pt x="1" y="2"/>
                      </a:cubicBezTo>
                      <a:cubicBezTo>
                        <a:pt x="1" y="2"/>
                        <a:pt x="1" y="1"/>
                        <a:pt x="1" y="1"/>
                      </a:cubicBezTo>
                      <a:cubicBezTo>
                        <a:pt x="2" y="1"/>
                        <a:pt x="2" y="0"/>
                        <a:pt x="3" y="0"/>
                      </a:cubicBezTo>
                      <a:cubicBezTo>
                        <a:pt x="3" y="0"/>
                        <a:pt x="4" y="0"/>
                        <a:pt x="4" y="0"/>
                      </a:cubicBezTo>
                      <a:cubicBezTo>
                        <a:pt x="5" y="0"/>
                        <a:pt x="6" y="0"/>
                        <a:pt x="6" y="0"/>
                      </a:cubicBezTo>
                      <a:cubicBezTo>
                        <a:pt x="7" y="1"/>
                        <a:pt x="7" y="1"/>
                        <a:pt x="8" y="2"/>
                      </a:cubicBezTo>
                      <a:cubicBezTo>
                        <a:pt x="8" y="2"/>
                        <a:pt x="8" y="3"/>
                        <a:pt x="8" y="3"/>
                      </a:cubicBezTo>
                      <a:cubicBezTo>
                        <a:pt x="8" y="4"/>
                        <a:pt x="8" y="4"/>
                        <a:pt x="8" y="5"/>
                      </a:cubicBezTo>
                      <a:cubicBezTo>
                        <a:pt x="8" y="9"/>
                        <a:pt x="8" y="9"/>
                        <a:pt x="8" y="9"/>
                      </a:cubicBezTo>
                      <a:cubicBezTo>
                        <a:pt x="8" y="10"/>
                        <a:pt x="8" y="10"/>
                        <a:pt x="8" y="11"/>
                      </a:cubicBezTo>
                      <a:cubicBezTo>
                        <a:pt x="8" y="11"/>
                        <a:pt x="8" y="11"/>
                        <a:pt x="8" y="12"/>
                      </a:cubicBezTo>
                      <a:cubicBezTo>
                        <a:pt x="8" y="12"/>
                        <a:pt x="8" y="13"/>
                        <a:pt x="8" y="13"/>
                      </a:cubicBezTo>
                      <a:cubicBezTo>
                        <a:pt x="7" y="13"/>
                        <a:pt x="7" y="13"/>
                        <a:pt x="7" y="14"/>
                      </a:cubicBezTo>
                      <a:cubicBezTo>
                        <a:pt x="7" y="14"/>
                        <a:pt x="6" y="14"/>
                        <a:pt x="6" y="14"/>
                      </a:cubicBezTo>
                      <a:cubicBezTo>
                        <a:pt x="5" y="14"/>
                        <a:pt x="5" y="14"/>
                        <a:pt x="4" y="14"/>
                      </a:cubicBezTo>
                      <a:cubicBezTo>
                        <a:pt x="4" y="14"/>
                        <a:pt x="3" y="14"/>
                        <a:pt x="3" y="14"/>
                      </a:cubicBezTo>
                      <a:cubicBezTo>
                        <a:pt x="2" y="14"/>
                        <a:pt x="2" y="14"/>
                        <a:pt x="2" y="14"/>
                      </a:cubicBezTo>
                      <a:cubicBezTo>
                        <a:pt x="1" y="13"/>
                        <a:pt x="1" y="13"/>
                        <a:pt x="1" y="13"/>
                      </a:cubicBezTo>
                      <a:cubicBezTo>
                        <a:pt x="0" y="12"/>
                        <a:pt x="0" y="12"/>
                        <a:pt x="0" y="12"/>
                      </a:cubicBezTo>
                      <a:cubicBezTo>
                        <a:pt x="0" y="11"/>
                        <a:pt x="0" y="11"/>
                        <a:pt x="0" y="11"/>
                      </a:cubicBezTo>
                      <a:cubicBezTo>
                        <a:pt x="2" y="11"/>
                        <a:pt x="2" y="11"/>
                        <a:pt x="2" y="11"/>
                      </a:cubicBezTo>
                      <a:cubicBezTo>
                        <a:pt x="2" y="11"/>
                        <a:pt x="2" y="11"/>
                        <a:pt x="2" y="11"/>
                      </a:cubicBezTo>
                      <a:cubicBezTo>
                        <a:pt x="2" y="12"/>
                        <a:pt x="2" y="12"/>
                        <a:pt x="3" y="12"/>
                      </a:cubicBezTo>
                      <a:cubicBezTo>
                        <a:pt x="3" y="12"/>
                        <a:pt x="3" y="12"/>
                        <a:pt x="4" y="12"/>
                      </a:cubicBezTo>
                      <a:cubicBezTo>
                        <a:pt x="4" y="12"/>
                        <a:pt x="4" y="12"/>
                        <a:pt x="5" y="12"/>
                      </a:cubicBezTo>
                      <a:cubicBezTo>
                        <a:pt x="5" y="12"/>
                        <a:pt x="5" y="12"/>
                        <a:pt x="6" y="12"/>
                      </a:cubicBezTo>
                      <a:cubicBezTo>
                        <a:pt x="6" y="12"/>
                        <a:pt x="6" y="12"/>
                        <a:pt x="6" y="11"/>
                      </a:cubicBezTo>
                      <a:cubicBezTo>
                        <a:pt x="6" y="11"/>
                        <a:pt x="7" y="11"/>
                        <a:pt x="7" y="10"/>
                      </a:cubicBezTo>
                      <a:cubicBezTo>
                        <a:pt x="7" y="10"/>
                        <a:pt x="7" y="10"/>
                        <a:pt x="7" y="9"/>
                      </a:cubicBezTo>
                      <a:cubicBezTo>
                        <a:pt x="7" y="8"/>
                        <a:pt x="7" y="8"/>
                        <a:pt x="7" y="8"/>
                      </a:cubicBezTo>
                      <a:cubicBezTo>
                        <a:pt x="7" y="9"/>
                        <a:pt x="6" y="9"/>
                        <a:pt x="6" y="9"/>
                      </a:cubicBezTo>
                      <a:cubicBezTo>
                        <a:pt x="6" y="9"/>
                        <a:pt x="6" y="9"/>
                        <a:pt x="5" y="9"/>
                      </a:cubicBezTo>
                      <a:cubicBezTo>
                        <a:pt x="5" y="9"/>
                        <a:pt x="5" y="9"/>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203" name="îṧḻiḋé">
                  <a:extLst>
                    <a:ext uri="{FF2B5EF4-FFF2-40B4-BE49-F238E27FC236}">
                      <a16:creationId xmlns:a16="http://schemas.microsoft.com/office/drawing/2014/main" id="{E4FE6749-1AF5-45F7-8019-E093CD521906}"/>
                    </a:ext>
                  </a:extLst>
                </p:cNvPr>
                <p:cNvSpPr/>
                <p:nvPr/>
              </p:nvSpPr>
              <p:spPr bwMode="auto">
                <a:xfrm>
                  <a:off x="5164138" y="3586163"/>
                  <a:ext cx="30163" cy="46038"/>
                </a:xfrm>
                <a:custGeom>
                  <a:avLst/>
                  <a:gdLst>
                    <a:gd name="T0" fmla="*/ 1 w 9"/>
                    <a:gd name="T1" fmla="*/ 13 h 14"/>
                    <a:gd name="T2" fmla="*/ 0 w 9"/>
                    <a:gd name="T3" fmla="*/ 12 h 14"/>
                    <a:gd name="T4" fmla="*/ 0 w 9"/>
                    <a:gd name="T5" fmla="*/ 10 h 14"/>
                    <a:gd name="T6" fmla="*/ 0 w 9"/>
                    <a:gd name="T7" fmla="*/ 8 h 14"/>
                    <a:gd name="T8" fmla="*/ 0 w 9"/>
                    <a:gd name="T9" fmla="*/ 6 h 14"/>
                    <a:gd name="T10" fmla="*/ 0 w 9"/>
                    <a:gd name="T11" fmla="*/ 4 h 14"/>
                    <a:gd name="T12" fmla="*/ 0 w 9"/>
                    <a:gd name="T13" fmla="*/ 3 h 14"/>
                    <a:gd name="T14" fmla="*/ 1 w 9"/>
                    <a:gd name="T15" fmla="*/ 1 h 14"/>
                    <a:gd name="T16" fmla="*/ 2 w 9"/>
                    <a:gd name="T17" fmla="*/ 0 h 14"/>
                    <a:gd name="T18" fmla="*/ 4 w 9"/>
                    <a:gd name="T19" fmla="*/ 0 h 14"/>
                    <a:gd name="T20" fmla="*/ 6 w 9"/>
                    <a:gd name="T21" fmla="*/ 0 h 14"/>
                    <a:gd name="T22" fmla="*/ 7 w 9"/>
                    <a:gd name="T23" fmla="*/ 1 h 14"/>
                    <a:gd name="T24" fmla="*/ 8 w 9"/>
                    <a:gd name="T25" fmla="*/ 2 h 14"/>
                    <a:gd name="T26" fmla="*/ 9 w 9"/>
                    <a:gd name="T27" fmla="*/ 4 h 14"/>
                    <a:gd name="T28" fmla="*/ 9 w 9"/>
                    <a:gd name="T29" fmla="*/ 6 h 14"/>
                    <a:gd name="T30" fmla="*/ 9 w 9"/>
                    <a:gd name="T31" fmla="*/ 8 h 14"/>
                    <a:gd name="T32" fmla="*/ 9 w 9"/>
                    <a:gd name="T33" fmla="*/ 9 h 14"/>
                    <a:gd name="T34" fmla="*/ 9 w 9"/>
                    <a:gd name="T35" fmla="*/ 11 h 14"/>
                    <a:gd name="T36" fmla="*/ 8 w 9"/>
                    <a:gd name="T37" fmla="*/ 12 h 14"/>
                    <a:gd name="T38" fmla="*/ 7 w 9"/>
                    <a:gd name="T39" fmla="*/ 13 h 14"/>
                    <a:gd name="T40" fmla="*/ 6 w 9"/>
                    <a:gd name="T41" fmla="*/ 14 h 14"/>
                    <a:gd name="T42" fmla="*/ 4 w 9"/>
                    <a:gd name="T43" fmla="*/ 14 h 14"/>
                    <a:gd name="T44" fmla="*/ 3 w 9"/>
                    <a:gd name="T45" fmla="*/ 14 h 14"/>
                    <a:gd name="T46" fmla="*/ 1 w 9"/>
                    <a:gd name="T47" fmla="*/ 13 h 14"/>
                    <a:gd name="T48" fmla="*/ 7 w 9"/>
                    <a:gd name="T49" fmla="*/ 7 h 14"/>
                    <a:gd name="T50" fmla="*/ 7 w 9"/>
                    <a:gd name="T51" fmla="*/ 5 h 14"/>
                    <a:gd name="T52" fmla="*/ 6 w 9"/>
                    <a:gd name="T53" fmla="*/ 3 h 14"/>
                    <a:gd name="T54" fmla="*/ 5 w 9"/>
                    <a:gd name="T55" fmla="*/ 2 h 14"/>
                    <a:gd name="T56" fmla="*/ 4 w 9"/>
                    <a:gd name="T57" fmla="*/ 2 h 14"/>
                    <a:gd name="T58" fmla="*/ 3 w 9"/>
                    <a:gd name="T59" fmla="*/ 2 h 14"/>
                    <a:gd name="T60" fmla="*/ 2 w 9"/>
                    <a:gd name="T61" fmla="*/ 3 h 14"/>
                    <a:gd name="T62" fmla="*/ 2 w 9"/>
                    <a:gd name="T63" fmla="*/ 5 h 14"/>
                    <a:gd name="T64" fmla="*/ 1 w 9"/>
                    <a:gd name="T65" fmla="*/ 6 h 14"/>
                    <a:gd name="T66" fmla="*/ 1 w 9"/>
                    <a:gd name="T67" fmla="*/ 7 h 14"/>
                    <a:gd name="T68" fmla="*/ 2 w 9"/>
                    <a:gd name="T69" fmla="*/ 10 h 14"/>
                    <a:gd name="T70" fmla="*/ 2 w 9"/>
                    <a:gd name="T71" fmla="*/ 11 h 14"/>
                    <a:gd name="T72" fmla="*/ 3 w 9"/>
                    <a:gd name="T73" fmla="*/ 12 h 14"/>
                    <a:gd name="T74" fmla="*/ 4 w 9"/>
                    <a:gd name="T75" fmla="*/ 12 h 14"/>
                    <a:gd name="T76" fmla="*/ 5 w 9"/>
                    <a:gd name="T77" fmla="*/ 12 h 14"/>
                    <a:gd name="T78" fmla="*/ 6 w 9"/>
                    <a:gd name="T79" fmla="*/ 11 h 14"/>
                    <a:gd name="T80" fmla="*/ 7 w 9"/>
                    <a:gd name="T81" fmla="*/ 10 h 14"/>
                    <a:gd name="T82" fmla="*/ 7 w 9"/>
                    <a:gd name="T83" fmla="*/ 8 h 14"/>
                    <a:gd name="T84" fmla="*/ 7 w 9"/>
                    <a:gd name="T85"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 h="14">
                      <a:moveTo>
                        <a:pt x="1" y="13"/>
                      </a:moveTo>
                      <a:cubicBezTo>
                        <a:pt x="1" y="13"/>
                        <a:pt x="1" y="12"/>
                        <a:pt x="0" y="12"/>
                      </a:cubicBezTo>
                      <a:cubicBezTo>
                        <a:pt x="0" y="11"/>
                        <a:pt x="0" y="11"/>
                        <a:pt x="0" y="10"/>
                      </a:cubicBezTo>
                      <a:cubicBezTo>
                        <a:pt x="0" y="9"/>
                        <a:pt x="0" y="9"/>
                        <a:pt x="0" y="8"/>
                      </a:cubicBezTo>
                      <a:cubicBezTo>
                        <a:pt x="0" y="7"/>
                        <a:pt x="0" y="6"/>
                        <a:pt x="0" y="6"/>
                      </a:cubicBezTo>
                      <a:cubicBezTo>
                        <a:pt x="0" y="6"/>
                        <a:pt x="0" y="5"/>
                        <a:pt x="0" y="4"/>
                      </a:cubicBezTo>
                      <a:cubicBezTo>
                        <a:pt x="0" y="4"/>
                        <a:pt x="0" y="3"/>
                        <a:pt x="0" y="3"/>
                      </a:cubicBezTo>
                      <a:cubicBezTo>
                        <a:pt x="1" y="2"/>
                        <a:pt x="1" y="2"/>
                        <a:pt x="1" y="1"/>
                      </a:cubicBezTo>
                      <a:cubicBezTo>
                        <a:pt x="1" y="1"/>
                        <a:pt x="2" y="1"/>
                        <a:pt x="2" y="0"/>
                      </a:cubicBezTo>
                      <a:cubicBezTo>
                        <a:pt x="3" y="0"/>
                        <a:pt x="4" y="0"/>
                        <a:pt x="4" y="0"/>
                      </a:cubicBezTo>
                      <a:cubicBezTo>
                        <a:pt x="5" y="0"/>
                        <a:pt x="5" y="0"/>
                        <a:pt x="6" y="0"/>
                      </a:cubicBezTo>
                      <a:cubicBezTo>
                        <a:pt x="6" y="0"/>
                        <a:pt x="7" y="1"/>
                        <a:pt x="7" y="1"/>
                      </a:cubicBezTo>
                      <a:cubicBezTo>
                        <a:pt x="7" y="1"/>
                        <a:pt x="8" y="2"/>
                        <a:pt x="8" y="2"/>
                      </a:cubicBezTo>
                      <a:cubicBezTo>
                        <a:pt x="8" y="3"/>
                        <a:pt x="9" y="3"/>
                        <a:pt x="9" y="4"/>
                      </a:cubicBezTo>
                      <a:cubicBezTo>
                        <a:pt x="9" y="5"/>
                        <a:pt x="9" y="5"/>
                        <a:pt x="9" y="6"/>
                      </a:cubicBezTo>
                      <a:cubicBezTo>
                        <a:pt x="9" y="6"/>
                        <a:pt x="9" y="7"/>
                        <a:pt x="9" y="8"/>
                      </a:cubicBezTo>
                      <a:cubicBezTo>
                        <a:pt x="9" y="8"/>
                        <a:pt x="9" y="9"/>
                        <a:pt x="9" y="9"/>
                      </a:cubicBezTo>
                      <a:cubicBezTo>
                        <a:pt x="9" y="10"/>
                        <a:pt x="9" y="10"/>
                        <a:pt x="9" y="11"/>
                      </a:cubicBezTo>
                      <a:cubicBezTo>
                        <a:pt x="8" y="11"/>
                        <a:pt x="8" y="12"/>
                        <a:pt x="8" y="12"/>
                      </a:cubicBezTo>
                      <a:cubicBezTo>
                        <a:pt x="8" y="13"/>
                        <a:pt x="7" y="13"/>
                        <a:pt x="7" y="13"/>
                      </a:cubicBezTo>
                      <a:cubicBezTo>
                        <a:pt x="7" y="14"/>
                        <a:pt x="6" y="14"/>
                        <a:pt x="6" y="14"/>
                      </a:cubicBezTo>
                      <a:cubicBezTo>
                        <a:pt x="5" y="14"/>
                        <a:pt x="5" y="14"/>
                        <a:pt x="4" y="14"/>
                      </a:cubicBezTo>
                      <a:cubicBezTo>
                        <a:pt x="4" y="14"/>
                        <a:pt x="3" y="14"/>
                        <a:pt x="3" y="14"/>
                      </a:cubicBezTo>
                      <a:cubicBezTo>
                        <a:pt x="2" y="14"/>
                        <a:pt x="1" y="13"/>
                        <a:pt x="1" y="13"/>
                      </a:cubicBezTo>
                      <a:close/>
                      <a:moveTo>
                        <a:pt x="7" y="7"/>
                      </a:moveTo>
                      <a:cubicBezTo>
                        <a:pt x="7" y="6"/>
                        <a:pt x="7" y="5"/>
                        <a:pt x="7" y="5"/>
                      </a:cubicBezTo>
                      <a:cubicBezTo>
                        <a:pt x="7" y="4"/>
                        <a:pt x="7" y="4"/>
                        <a:pt x="6" y="3"/>
                      </a:cubicBezTo>
                      <a:cubicBezTo>
                        <a:pt x="6" y="3"/>
                        <a:pt x="6" y="3"/>
                        <a:pt x="5" y="2"/>
                      </a:cubicBezTo>
                      <a:cubicBezTo>
                        <a:pt x="5" y="2"/>
                        <a:pt x="5" y="2"/>
                        <a:pt x="4" y="2"/>
                      </a:cubicBezTo>
                      <a:cubicBezTo>
                        <a:pt x="4" y="2"/>
                        <a:pt x="3" y="2"/>
                        <a:pt x="3" y="2"/>
                      </a:cubicBezTo>
                      <a:cubicBezTo>
                        <a:pt x="3" y="3"/>
                        <a:pt x="2" y="3"/>
                        <a:pt x="2" y="3"/>
                      </a:cubicBezTo>
                      <a:cubicBezTo>
                        <a:pt x="2" y="4"/>
                        <a:pt x="2" y="4"/>
                        <a:pt x="2" y="5"/>
                      </a:cubicBezTo>
                      <a:cubicBezTo>
                        <a:pt x="2" y="5"/>
                        <a:pt x="1" y="6"/>
                        <a:pt x="1" y="6"/>
                      </a:cubicBezTo>
                      <a:cubicBezTo>
                        <a:pt x="1" y="6"/>
                        <a:pt x="1" y="7"/>
                        <a:pt x="1" y="7"/>
                      </a:cubicBezTo>
                      <a:cubicBezTo>
                        <a:pt x="1" y="8"/>
                        <a:pt x="1" y="9"/>
                        <a:pt x="2" y="10"/>
                      </a:cubicBezTo>
                      <a:cubicBezTo>
                        <a:pt x="2" y="10"/>
                        <a:pt x="2" y="11"/>
                        <a:pt x="2" y="11"/>
                      </a:cubicBezTo>
                      <a:cubicBezTo>
                        <a:pt x="2" y="12"/>
                        <a:pt x="3" y="12"/>
                        <a:pt x="3" y="12"/>
                      </a:cubicBezTo>
                      <a:cubicBezTo>
                        <a:pt x="3" y="12"/>
                        <a:pt x="4" y="12"/>
                        <a:pt x="4" y="12"/>
                      </a:cubicBezTo>
                      <a:cubicBezTo>
                        <a:pt x="5" y="12"/>
                        <a:pt x="5" y="12"/>
                        <a:pt x="5" y="12"/>
                      </a:cubicBezTo>
                      <a:cubicBezTo>
                        <a:pt x="6" y="12"/>
                        <a:pt x="6" y="12"/>
                        <a:pt x="6" y="11"/>
                      </a:cubicBezTo>
                      <a:cubicBezTo>
                        <a:pt x="7" y="11"/>
                        <a:pt x="7" y="10"/>
                        <a:pt x="7" y="10"/>
                      </a:cubicBezTo>
                      <a:cubicBezTo>
                        <a:pt x="7" y="9"/>
                        <a:pt x="7" y="8"/>
                        <a:pt x="7" y="8"/>
                      </a:cubicBezTo>
                      <a:cubicBezTo>
                        <a:pt x="7" y="8"/>
                        <a:pt x="7" y="7"/>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77" name="işḷïḍè">
                <a:extLst>
                  <a:ext uri="{FF2B5EF4-FFF2-40B4-BE49-F238E27FC236}">
                    <a16:creationId xmlns:a16="http://schemas.microsoft.com/office/drawing/2014/main" id="{EFD0ACF1-5D72-4CFC-B87F-3AC2B213169D}"/>
                  </a:ext>
                </a:extLst>
              </p:cNvPr>
              <p:cNvGrpSpPr/>
              <p:nvPr/>
            </p:nvGrpSpPr>
            <p:grpSpPr>
              <a:xfrm>
                <a:off x="5156287" y="2481344"/>
                <a:ext cx="4169014" cy="1469307"/>
                <a:chOff x="5722938" y="3046413"/>
                <a:chExt cx="1662113" cy="585788"/>
              </a:xfrm>
              <a:grpFill/>
            </p:grpSpPr>
            <p:sp>
              <p:nvSpPr>
                <p:cNvPr id="97" name="ísḷíḋe">
                  <a:extLst>
                    <a:ext uri="{FF2B5EF4-FFF2-40B4-BE49-F238E27FC236}">
                      <a16:creationId xmlns:a16="http://schemas.microsoft.com/office/drawing/2014/main" id="{81C171AE-0118-42BA-9CE3-378232A0D0D3}"/>
                    </a:ext>
                  </a:extLst>
                </p:cNvPr>
                <p:cNvSpPr/>
                <p:nvPr/>
              </p:nvSpPr>
              <p:spPr bwMode="auto">
                <a:xfrm>
                  <a:off x="7088188" y="3046413"/>
                  <a:ext cx="296863" cy="561975"/>
                </a:xfrm>
                <a:custGeom>
                  <a:avLst/>
                  <a:gdLst>
                    <a:gd name="T0" fmla="*/ 19 w 90"/>
                    <a:gd name="T1" fmla="*/ 151 h 169"/>
                    <a:gd name="T2" fmla="*/ 55 w 90"/>
                    <a:gd name="T3" fmla="*/ 133 h 169"/>
                    <a:gd name="T4" fmla="*/ 43 w 90"/>
                    <a:gd name="T5" fmla="*/ 157 h 169"/>
                    <a:gd name="T6" fmla="*/ 19 w 90"/>
                    <a:gd name="T7" fmla="*/ 151 h 169"/>
                    <a:gd name="T8" fmla="*/ 2 w 90"/>
                    <a:gd name="T9" fmla="*/ 39 h 169"/>
                    <a:gd name="T10" fmla="*/ 3 w 90"/>
                    <a:gd name="T11" fmla="*/ 56 h 169"/>
                    <a:gd name="T12" fmla="*/ 34 w 90"/>
                    <a:gd name="T13" fmla="*/ 32 h 169"/>
                    <a:gd name="T14" fmla="*/ 38 w 90"/>
                    <a:gd name="T15" fmla="*/ 35 h 169"/>
                    <a:gd name="T16" fmla="*/ 47 w 90"/>
                    <a:gd name="T17" fmla="*/ 26 h 169"/>
                    <a:gd name="T18" fmla="*/ 58 w 90"/>
                    <a:gd name="T19" fmla="*/ 16 h 169"/>
                    <a:gd name="T20" fmla="*/ 9 w 90"/>
                    <a:gd name="T21" fmla="*/ 90 h 169"/>
                    <a:gd name="T22" fmla="*/ 9 w 90"/>
                    <a:gd name="T23" fmla="*/ 101 h 169"/>
                    <a:gd name="T24" fmla="*/ 31 w 90"/>
                    <a:gd name="T25" fmla="*/ 89 h 169"/>
                    <a:gd name="T26" fmla="*/ 26 w 90"/>
                    <a:gd name="T27" fmla="*/ 107 h 169"/>
                    <a:gd name="T28" fmla="*/ 30 w 90"/>
                    <a:gd name="T29" fmla="*/ 113 h 169"/>
                    <a:gd name="T30" fmla="*/ 53 w 90"/>
                    <a:gd name="T31" fmla="*/ 118 h 169"/>
                    <a:gd name="T32" fmla="*/ 2 w 90"/>
                    <a:gd name="T33" fmla="*/ 145 h 169"/>
                    <a:gd name="T34" fmla="*/ 48 w 90"/>
                    <a:gd name="T35" fmla="*/ 169 h 169"/>
                    <a:gd name="T36" fmla="*/ 64 w 90"/>
                    <a:gd name="T37" fmla="*/ 130 h 169"/>
                    <a:gd name="T38" fmla="*/ 82 w 90"/>
                    <a:gd name="T39" fmla="*/ 137 h 169"/>
                    <a:gd name="T40" fmla="*/ 90 w 90"/>
                    <a:gd name="T41" fmla="*/ 130 h 169"/>
                    <a:gd name="T42" fmla="*/ 62 w 90"/>
                    <a:gd name="T43" fmla="*/ 119 h 169"/>
                    <a:gd name="T44" fmla="*/ 45 w 90"/>
                    <a:gd name="T45" fmla="*/ 106 h 169"/>
                    <a:gd name="T46" fmla="*/ 47 w 90"/>
                    <a:gd name="T47" fmla="*/ 77 h 169"/>
                    <a:gd name="T48" fmla="*/ 25 w 90"/>
                    <a:gd name="T49" fmla="*/ 82 h 169"/>
                    <a:gd name="T50" fmla="*/ 71 w 90"/>
                    <a:gd name="T51" fmla="*/ 16 h 169"/>
                    <a:gd name="T52" fmla="*/ 59 w 90"/>
                    <a:gd name="T53" fmla="*/ 7 h 169"/>
                    <a:gd name="T54" fmla="*/ 41 w 90"/>
                    <a:gd name="T55" fmla="*/ 21 h 169"/>
                    <a:gd name="T56" fmla="*/ 30 w 90"/>
                    <a:gd name="T57" fmla="*/ 28 h 169"/>
                    <a:gd name="T58" fmla="*/ 17 w 90"/>
                    <a:gd name="T59" fmla="*/ 43 h 169"/>
                    <a:gd name="T60" fmla="*/ 2 w 90"/>
                    <a:gd name="T61" fmla="*/ 3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0" h="169">
                      <a:moveTo>
                        <a:pt x="19" y="151"/>
                      </a:moveTo>
                      <a:cubicBezTo>
                        <a:pt x="19" y="151"/>
                        <a:pt x="41" y="128"/>
                        <a:pt x="55" y="133"/>
                      </a:cubicBezTo>
                      <a:cubicBezTo>
                        <a:pt x="55" y="133"/>
                        <a:pt x="62" y="158"/>
                        <a:pt x="43" y="157"/>
                      </a:cubicBezTo>
                      <a:cubicBezTo>
                        <a:pt x="23" y="155"/>
                        <a:pt x="19" y="151"/>
                        <a:pt x="19" y="151"/>
                      </a:cubicBezTo>
                      <a:close/>
                      <a:moveTo>
                        <a:pt x="2" y="39"/>
                      </a:moveTo>
                      <a:cubicBezTo>
                        <a:pt x="0" y="46"/>
                        <a:pt x="3" y="56"/>
                        <a:pt x="3" y="56"/>
                      </a:cubicBezTo>
                      <a:cubicBezTo>
                        <a:pt x="6" y="75"/>
                        <a:pt x="34" y="32"/>
                        <a:pt x="34" y="32"/>
                      </a:cubicBezTo>
                      <a:cubicBezTo>
                        <a:pt x="35" y="35"/>
                        <a:pt x="38" y="35"/>
                        <a:pt x="38" y="35"/>
                      </a:cubicBezTo>
                      <a:cubicBezTo>
                        <a:pt x="52" y="37"/>
                        <a:pt x="47" y="26"/>
                        <a:pt x="47" y="26"/>
                      </a:cubicBezTo>
                      <a:cubicBezTo>
                        <a:pt x="49" y="21"/>
                        <a:pt x="58" y="16"/>
                        <a:pt x="58" y="16"/>
                      </a:cubicBezTo>
                      <a:cubicBezTo>
                        <a:pt x="44" y="53"/>
                        <a:pt x="9" y="90"/>
                        <a:pt x="9" y="90"/>
                      </a:cubicBezTo>
                      <a:cubicBezTo>
                        <a:pt x="9" y="101"/>
                        <a:pt x="9" y="101"/>
                        <a:pt x="9" y="101"/>
                      </a:cubicBezTo>
                      <a:cubicBezTo>
                        <a:pt x="12" y="114"/>
                        <a:pt x="31" y="89"/>
                        <a:pt x="31" y="89"/>
                      </a:cubicBezTo>
                      <a:cubicBezTo>
                        <a:pt x="26" y="107"/>
                        <a:pt x="26" y="107"/>
                        <a:pt x="26" y="107"/>
                      </a:cubicBezTo>
                      <a:cubicBezTo>
                        <a:pt x="24" y="115"/>
                        <a:pt x="30" y="113"/>
                        <a:pt x="30" y="113"/>
                      </a:cubicBezTo>
                      <a:cubicBezTo>
                        <a:pt x="53" y="112"/>
                        <a:pt x="53" y="118"/>
                        <a:pt x="53" y="118"/>
                      </a:cubicBezTo>
                      <a:cubicBezTo>
                        <a:pt x="12" y="121"/>
                        <a:pt x="2" y="145"/>
                        <a:pt x="2" y="145"/>
                      </a:cubicBezTo>
                      <a:cubicBezTo>
                        <a:pt x="6" y="156"/>
                        <a:pt x="25" y="161"/>
                        <a:pt x="48" y="169"/>
                      </a:cubicBezTo>
                      <a:cubicBezTo>
                        <a:pt x="71" y="168"/>
                        <a:pt x="64" y="130"/>
                        <a:pt x="64" y="130"/>
                      </a:cubicBezTo>
                      <a:cubicBezTo>
                        <a:pt x="79" y="129"/>
                        <a:pt x="82" y="137"/>
                        <a:pt x="82" y="137"/>
                      </a:cubicBezTo>
                      <a:cubicBezTo>
                        <a:pt x="90" y="130"/>
                        <a:pt x="90" y="130"/>
                        <a:pt x="90" y="130"/>
                      </a:cubicBezTo>
                      <a:cubicBezTo>
                        <a:pt x="79" y="115"/>
                        <a:pt x="62" y="119"/>
                        <a:pt x="62" y="119"/>
                      </a:cubicBezTo>
                      <a:cubicBezTo>
                        <a:pt x="60" y="107"/>
                        <a:pt x="45" y="106"/>
                        <a:pt x="45" y="106"/>
                      </a:cubicBezTo>
                      <a:cubicBezTo>
                        <a:pt x="35" y="105"/>
                        <a:pt x="44" y="92"/>
                        <a:pt x="47" y="77"/>
                      </a:cubicBezTo>
                      <a:cubicBezTo>
                        <a:pt x="47" y="64"/>
                        <a:pt x="25" y="82"/>
                        <a:pt x="25" y="82"/>
                      </a:cubicBezTo>
                      <a:cubicBezTo>
                        <a:pt x="43" y="66"/>
                        <a:pt x="66" y="31"/>
                        <a:pt x="71" y="16"/>
                      </a:cubicBezTo>
                      <a:cubicBezTo>
                        <a:pt x="75" y="0"/>
                        <a:pt x="59" y="7"/>
                        <a:pt x="59" y="7"/>
                      </a:cubicBezTo>
                      <a:cubicBezTo>
                        <a:pt x="59" y="7"/>
                        <a:pt x="42" y="20"/>
                        <a:pt x="41" y="21"/>
                      </a:cubicBezTo>
                      <a:cubicBezTo>
                        <a:pt x="32" y="21"/>
                        <a:pt x="30" y="28"/>
                        <a:pt x="30" y="28"/>
                      </a:cubicBezTo>
                      <a:cubicBezTo>
                        <a:pt x="17" y="43"/>
                        <a:pt x="17" y="43"/>
                        <a:pt x="17" y="43"/>
                      </a:cubicBezTo>
                      <a:cubicBezTo>
                        <a:pt x="7" y="54"/>
                        <a:pt x="2" y="39"/>
                        <a:pt x="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8" name="îṡļidê">
                  <a:extLst>
                    <a:ext uri="{FF2B5EF4-FFF2-40B4-BE49-F238E27FC236}">
                      <a16:creationId xmlns:a16="http://schemas.microsoft.com/office/drawing/2014/main" id="{4497C588-2CC0-42E2-BF60-3E117279EB4B}"/>
                    </a:ext>
                  </a:extLst>
                </p:cNvPr>
                <p:cNvSpPr/>
                <p:nvPr/>
              </p:nvSpPr>
              <p:spPr bwMode="auto">
                <a:xfrm>
                  <a:off x="6802438" y="3471863"/>
                  <a:ext cx="63500" cy="96838"/>
                </a:xfrm>
                <a:custGeom>
                  <a:avLst/>
                  <a:gdLst>
                    <a:gd name="T0" fmla="*/ 0 w 19"/>
                    <a:gd name="T1" fmla="*/ 0 h 29"/>
                    <a:gd name="T2" fmla="*/ 1 w 19"/>
                    <a:gd name="T3" fmla="*/ 29 h 29"/>
                    <a:gd name="T4" fmla="*/ 16 w 19"/>
                    <a:gd name="T5" fmla="*/ 13 h 29"/>
                    <a:gd name="T6" fmla="*/ 0 w 19"/>
                    <a:gd name="T7" fmla="*/ 0 h 29"/>
                  </a:gdLst>
                  <a:ahLst/>
                  <a:cxnLst>
                    <a:cxn ang="0">
                      <a:pos x="T0" y="T1"/>
                    </a:cxn>
                    <a:cxn ang="0">
                      <a:pos x="T2" y="T3"/>
                    </a:cxn>
                    <a:cxn ang="0">
                      <a:pos x="T4" y="T5"/>
                    </a:cxn>
                    <a:cxn ang="0">
                      <a:pos x="T6" y="T7"/>
                    </a:cxn>
                  </a:cxnLst>
                  <a:rect l="0" t="0" r="r" b="b"/>
                  <a:pathLst>
                    <a:path w="19" h="29">
                      <a:moveTo>
                        <a:pt x="0" y="0"/>
                      </a:moveTo>
                      <a:cubicBezTo>
                        <a:pt x="0" y="0"/>
                        <a:pt x="9" y="19"/>
                        <a:pt x="1" y="29"/>
                      </a:cubicBezTo>
                      <a:cubicBezTo>
                        <a:pt x="1" y="29"/>
                        <a:pt x="13" y="27"/>
                        <a:pt x="16" y="13"/>
                      </a:cubicBezTo>
                      <a:cubicBezTo>
                        <a:pt x="19" y="0"/>
                        <a:pt x="4"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9" name="ïSľiďé">
                  <a:extLst>
                    <a:ext uri="{FF2B5EF4-FFF2-40B4-BE49-F238E27FC236}">
                      <a16:creationId xmlns:a16="http://schemas.microsoft.com/office/drawing/2014/main" id="{8224A358-6E3A-4455-85E7-E4E0C8B2523B}"/>
                    </a:ext>
                  </a:extLst>
                </p:cNvPr>
                <p:cNvSpPr/>
                <p:nvPr/>
              </p:nvSpPr>
              <p:spPr bwMode="auto">
                <a:xfrm>
                  <a:off x="6605588" y="3289301"/>
                  <a:ext cx="223838" cy="309563"/>
                </a:xfrm>
                <a:custGeom>
                  <a:avLst/>
                  <a:gdLst>
                    <a:gd name="T0" fmla="*/ 26 w 68"/>
                    <a:gd name="T1" fmla="*/ 21 h 93"/>
                    <a:gd name="T2" fmla="*/ 30 w 68"/>
                    <a:gd name="T3" fmla="*/ 28 h 93"/>
                    <a:gd name="T4" fmla="*/ 42 w 68"/>
                    <a:gd name="T5" fmla="*/ 18 h 93"/>
                    <a:gd name="T6" fmla="*/ 37 w 68"/>
                    <a:gd name="T7" fmla="*/ 9 h 93"/>
                    <a:gd name="T8" fmla="*/ 46 w 68"/>
                    <a:gd name="T9" fmla="*/ 6 h 93"/>
                    <a:gd name="T10" fmla="*/ 53 w 68"/>
                    <a:gd name="T11" fmla="*/ 12 h 93"/>
                    <a:gd name="T12" fmla="*/ 62 w 68"/>
                    <a:gd name="T13" fmla="*/ 5 h 93"/>
                    <a:gd name="T14" fmla="*/ 68 w 68"/>
                    <a:gd name="T15" fmla="*/ 10 h 93"/>
                    <a:gd name="T16" fmla="*/ 53 w 68"/>
                    <a:gd name="T17" fmla="*/ 25 h 93"/>
                    <a:gd name="T18" fmla="*/ 27 w 68"/>
                    <a:gd name="T19" fmla="*/ 71 h 93"/>
                    <a:gd name="T20" fmla="*/ 0 w 68"/>
                    <a:gd name="T21" fmla="*/ 92 h 93"/>
                    <a:gd name="T22" fmla="*/ 0 w 68"/>
                    <a:gd name="T23" fmla="*/ 89 h 93"/>
                    <a:gd name="T24" fmla="*/ 31 w 68"/>
                    <a:gd name="T25" fmla="*/ 42 h 93"/>
                    <a:gd name="T26" fmla="*/ 21 w 68"/>
                    <a:gd name="T27" fmla="*/ 23 h 93"/>
                    <a:gd name="T28" fmla="*/ 26 w 68"/>
                    <a:gd name="T29" fmla="*/ 2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93">
                      <a:moveTo>
                        <a:pt x="26" y="21"/>
                      </a:moveTo>
                      <a:cubicBezTo>
                        <a:pt x="26" y="21"/>
                        <a:pt x="21" y="36"/>
                        <a:pt x="30" y="28"/>
                      </a:cubicBezTo>
                      <a:cubicBezTo>
                        <a:pt x="42" y="18"/>
                        <a:pt x="42" y="18"/>
                        <a:pt x="42" y="18"/>
                      </a:cubicBezTo>
                      <a:cubicBezTo>
                        <a:pt x="37" y="9"/>
                        <a:pt x="37" y="9"/>
                        <a:pt x="37" y="9"/>
                      </a:cubicBezTo>
                      <a:cubicBezTo>
                        <a:pt x="37" y="9"/>
                        <a:pt x="38" y="0"/>
                        <a:pt x="46" y="6"/>
                      </a:cubicBezTo>
                      <a:cubicBezTo>
                        <a:pt x="53" y="12"/>
                        <a:pt x="53" y="12"/>
                        <a:pt x="53" y="12"/>
                      </a:cubicBezTo>
                      <a:cubicBezTo>
                        <a:pt x="62" y="5"/>
                        <a:pt x="62" y="5"/>
                        <a:pt x="62" y="5"/>
                      </a:cubicBezTo>
                      <a:cubicBezTo>
                        <a:pt x="68" y="10"/>
                        <a:pt x="68" y="10"/>
                        <a:pt x="68" y="10"/>
                      </a:cubicBezTo>
                      <a:cubicBezTo>
                        <a:pt x="53" y="25"/>
                        <a:pt x="53" y="25"/>
                        <a:pt x="53" y="25"/>
                      </a:cubicBezTo>
                      <a:cubicBezTo>
                        <a:pt x="53" y="25"/>
                        <a:pt x="54" y="39"/>
                        <a:pt x="27" y="71"/>
                      </a:cubicBezTo>
                      <a:cubicBezTo>
                        <a:pt x="27" y="71"/>
                        <a:pt x="12" y="93"/>
                        <a:pt x="0" y="92"/>
                      </a:cubicBezTo>
                      <a:cubicBezTo>
                        <a:pt x="0" y="89"/>
                        <a:pt x="0" y="89"/>
                        <a:pt x="0" y="89"/>
                      </a:cubicBezTo>
                      <a:cubicBezTo>
                        <a:pt x="0" y="89"/>
                        <a:pt x="17" y="83"/>
                        <a:pt x="31" y="42"/>
                      </a:cubicBezTo>
                      <a:cubicBezTo>
                        <a:pt x="31" y="42"/>
                        <a:pt x="13" y="49"/>
                        <a:pt x="21" y="23"/>
                      </a:cubicBezTo>
                      <a:cubicBezTo>
                        <a:pt x="21" y="23"/>
                        <a:pt x="22" y="16"/>
                        <a:pt x="26"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0" name="ïṥļïdê">
                  <a:extLst>
                    <a:ext uri="{FF2B5EF4-FFF2-40B4-BE49-F238E27FC236}">
                      <a16:creationId xmlns:a16="http://schemas.microsoft.com/office/drawing/2014/main" id="{94DE856A-C4B1-4B43-8EBA-2C957400393E}"/>
                    </a:ext>
                  </a:extLst>
                </p:cNvPr>
                <p:cNvSpPr/>
                <p:nvPr/>
              </p:nvSpPr>
              <p:spPr bwMode="auto">
                <a:xfrm>
                  <a:off x="6334125" y="3495676"/>
                  <a:ext cx="79375" cy="76200"/>
                </a:xfrm>
                <a:custGeom>
                  <a:avLst/>
                  <a:gdLst>
                    <a:gd name="T0" fmla="*/ 0 w 24"/>
                    <a:gd name="T1" fmla="*/ 4 h 23"/>
                    <a:gd name="T2" fmla="*/ 21 w 24"/>
                    <a:gd name="T3" fmla="*/ 19 h 23"/>
                    <a:gd name="T4" fmla="*/ 18 w 24"/>
                    <a:gd name="T5" fmla="*/ 23 h 23"/>
                    <a:gd name="T6" fmla="*/ 0 w 24"/>
                    <a:gd name="T7" fmla="*/ 4 h 23"/>
                  </a:gdLst>
                  <a:ahLst/>
                  <a:cxnLst>
                    <a:cxn ang="0">
                      <a:pos x="T0" y="T1"/>
                    </a:cxn>
                    <a:cxn ang="0">
                      <a:pos x="T2" y="T3"/>
                    </a:cxn>
                    <a:cxn ang="0">
                      <a:pos x="T4" y="T5"/>
                    </a:cxn>
                    <a:cxn ang="0">
                      <a:pos x="T6" y="T7"/>
                    </a:cxn>
                  </a:cxnLst>
                  <a:rect l="0" t="0" r="r" b="b"/>
                  <a:pathLst>
                    <a:path w="24" h="23">
                      <a:moveTo>
                        <a:pt x="0" y="4"/>
                      </a:moveTo>
                      <a:cubicBezTo>
                        <a:pt x="0" y="4"/>
                        <a:pt x="24" y="0"/>
                        <a:pt x="21" y="19"/>
                      </a:cubicBezTo>
                      <a:cubicBezTo>
                        <a:pt x="18" y="23"/>
                        <a:pt x="18" y="23"/>
                        <a:pt x="18" y="23"/>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1" name="işľiḋe">
                  <a:extLst>
                    <a:ext uri="{FF2B5EF4-FFF2-40B4-BE49-F238E27FC236}">
                      <a16:creationId xmlns:a16="http://schemas.microsoft.com/office/drawing/2014/main" id="{8FACC52D-F6C0-453C-ACE4-33BD8A4F5953}"/>
                    </a:ext>
                  </a:extLst>
                </p:cNvPr>
                <p:cNvSpPr/>
                <p:nvPr/>
              </p:nvSpPr>
              <p:spPr bwMode="auto">
                <a:xfrm>
                  <a:off x="6194425" y="3171826"/>
                  <a:ext cx="225425" cy="460375"/>
                </a:xfrm>
                <a:custGeom>
                  <a:avLst/>
                  <a:gdLst>
                    <a:gd name="T0" fmla="*/ 3 w 68"/>
                    <a:gd name="T1" fmla="*/ 55 h 138"/>
                    <a:gd name="T2" fmla="*/ 24 w 68"/>
                    <a:gd name="T3" fmla="*/ 42 h 138"/>
                    <a:gd name="T4" fmla="*/ 38 w 68"/>
                    <a:gd name="T5" fmla="*/ 1 h 138"/>
                    <a:gd name="T6" fmla="*/ 44 w 68"/>
                    <a:gd name="T7" fmla="*/ 16 h 138"/>
                    <a:gd name="T8" fmla="*/ 37 w 68"/>
                    <a:gd name="T9" fmla="*/ 34 h 138"/>
                    <a:gd name="T10" fmla="*/ 55 w 68"/>
                    <a:gd name="T11" fmla="*/ 12 h 138"/>
                    <a:gd name="T12" fmla="*/ 58 w 68"/>
                    <a:gd name="T13" fmla="*/ 32 h 138"/>
                    <a:gd name="T14" fmla="*/ 24 w 68"/>
                    <a:gd name="T15" fmla="*/ 62 h 138"/>
                    <a:gd name="T16" fmla="*/ 18 w 68"/>
                    <a:gd name="T17" fmla="*/ 92 h 138"/>
                    <a:gd name="T18" fmla="*/ 27 w 68"/>
                    <a:gd name="T19" fmla="*/ 83 h 138"/>
                    <a:gd name="T20" fmla="*/ 34 w 68"/>
                    <a:gd name="T21" fmla="*/ 56 h 138"/>
                    <a:gd name="T22" fmla="*/ 47 w 68"/>
                    <a:gd name="T23" fmla="*/ 76 h 138"/>
                    <a:gd name="T24" fmla="*/ 39 w 68"/>
                    <a:gd name="T25" fmla="*/ 87 h 138"/>
                    <a:gd name="T26" fmla="*/ 40 w 68"/>
                    <a:gd name="T27" fmla="*/ 132 h 138"/>
                    <a:gd name="T28" fmla="*/ 22 w 68"/>
                    <a:gd name="T29" fmla="*/ 120 h 138"/>
                    <a:gd name="T30" fmla="*/ 12 w 68"/>
                    <a:gd name="T31" fmla="*/ 138 h 138"/>
                    <a:gd name="T32" fmla="*/ 2 w 68"/>
                    <a:gd name="T33" fmla="*/ 127 h 138"/>
                    <a:gd name="T34" fmla="*/ 27 w 68"/>
                    <a:gd name="T35" fmla="*/ 102 h 138"/>
                    <a:gd name="T36" fmla="*/ 26 w 68"/>
                    <a:gd name="T37" fmla="*/ 95 h 138"/>
                    <a:gd name="T38" fmla="*/ 15 w 68"/>
                    <a:gd name="T39" fmla="*/ 106 h 138"/>
                    <a:gd name="T40" fmla="*/ 5 w 68"/>
                    <a:gd name="T41" fmla="*/ 98 h 138"/>
                    <a:gd name="T42" fmla="*/ 16 w 68"/>
                    <a:gd name="T43" fmla="*/ 67 h 138"/>
                    <a:gd name="T44" fmla="*/ 3 w 68"/>
                    <a:gd name="T45" fmla="*/ 5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 h="138">
                      <a:moveTo>
                        <a:pt x="3" y="55"/>
                      </a:moveTo>
                      <a:cubicBezTo>
                        <a:pt x="3" y="55"/>
                        <a:pt x="17" y="58"/>
                        <a:pt x="24" y="42"/>
                      </a:cubicBezTo>
                      <a:cubicBezTo>
                        <a:pt x="24" y="42"/>
                        <a:pt x="38" y="9"/>
                        <a:pt x="38" y="1"/>
                      </a:cubicBezTo>
                      <a:cubicBezTo>
                        <a:pt x="38" y="1"/>
                        <a:pt x="46" y="0"/>
                        <a:pt x="44" y="16"/>
                      </a:cubicBezTo>
                      <a:cubicBezTo>
                        <a:pt x="37" y="34"/>
                        <a:pt x="37" y="34"/>
                        <a:pt x="37" y="34"/>
                      </a:cubicBezTo>
                      <a:cubicBezTo>
                        <a:pt x="37" y="34"/>
                        <a:pt x="55" y="23"/>
                        <a:pt x="55" y="12"/>
                      </a:cubicBezTo>
                      <a:cubicBezTo>
                        <a:pt x="55" y="12"/>
                        <a:pt x="68" y="10"/>
                        <a:pt x="58" y="32"/>
                      </a:cubicBezTo>
                      <a:cubicBezTo>
                        <a:pt x="24" y="62"/>
                        <a:pt x="24" y="62"/>
                        <a:pt x="24" y="62"/>
                      </a:cubicBezTo>
                      <a:cubicBezTo>
                        <a:pt x="18" y="92"/>
                        <a:pt x="18" y="92"/>
                        <a:pt x="18" y="92"/>
                      </a:cubicBezTo>
                      <a:cubicBezTo>
                        <a:pt x="27" y="83"/>
                        <a:pt x="27" y="83"/>
                        <a:pt x="27" y="83"/>
                      </a:cubicBezTo>
                      <a:cubicBezTo>
                        <a:pt x="27" y="83"/>
                        <a:pt x="27" y="61"/>
                        <a:pt x="34" y="56"/>
                      </a:cubicBezTo>
                      <a:cubicBezTo>
                        <a:pt x="34" y="56"/>
                        <a:pt x="50" y="55"/>
                        <a:pt x="47" y="76"/>
                      </a:cubicBezTo>
                      <a:cubicBezTo>
                        <a:pt x="47" y="76"/>
                        <a:pt x="42" y="83"/>
                        <a:pt x="39" y="87"/>
                      </a:cubicBezTo>
                      <a:cubicBezTo>
                        <a:pt x="40" y="132"/>
                        <a:pt x="40" y="132"/>
                        <a:pt x="40" y="132"/>
                      </a:cubicBezTo>
                      <a:cubicBezTo>
                        <a:pt x="22" y="120"/>
                        <a:pt x="22" y="120"/>
                        <a:pt x="22" y="120"/>
                      </a:cubicBezTo>
                      <a:cubicBezTo>
                        <a:pt x="12" y="138"/>
                        <a:pt x="12" y="138"/>
                        <a:pt x="12" y="138"/>
                      </a:cubicBezTo>
                      <a:cubicBezTo>
                        <a:pt x="2" y="127"/>
                        <a:pt x="2" y="127"/>
                        <a:pt x="2" y="127"/>
                      </a:cubicBezTo>
                      <a:cubicBezTo>
                        <a:pt x="2" y="127"/>
                        <a:pt x="25" y="114"/>
                        <a:pt x="27" y="102"/>
                      </a:cubicBezTo>
                      <a:cubicBezTo>
                        <a:pt x="26" y="95"/>
                        <a:pt x="26" y="95"/>
                        <a:pt x="26" y="95"/>
                      </a:cubicBezTo>
                      <a:cubicBezTo>
                        <a:pt x="15" y="106"/>
                        <a:pt x="15" y="106"/>
                        <a:pt x="15" y="106"/>
                      </a:cubicBezTo>
                      <a:cubicBezTo>
                        <a:pt x="5" y="98"/>
                        <a:pt x="5" y="98"/>
                        <a:pt x="5" y="98"/>
                      </a:cubicBezTo>
                      <a:cubicBezTo>
                        <a:pt x="16" y="67"/>
                        <a:pt x="16" y="67"/>
                        <a:pt x="16" y="67"/>
                      </a:cubicBezTo>
                      <a:cubicBezTo>
                        <a:pt x="16" y="67"/>
                        <a:pt x="0" y="60"/>
                        <a:pt x="3"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dirty="0">
                    <a:cs typeface="+mn-ea"/>
                    <a:sym typeface="+mn-lt"/>
                  </a:endParaRPr>
                </a:p>
              </p:txBody>
            </p:sp>
            <p:sp>
              <p:nvSpPr>
                <p:cNvPr id="102" name="îṡľíde">
                  <a:extLst>
                    <a:ext uri="{FF2B5EF4-FFF2-40B4-BE49-F238E27FC236}">
                      <a16:creationId xmlns:a16="http://schemas.microsoft.com/office/drawing/2014/main" id="{DCC73313-095A-4C4D-9639-4DE78B5CC2D9}"/>
                    </a:ext>
                  </a:extLst>
                </p:cNvPr>
                <p:cNvSpPr/>
                <p:nvPr/>
              </p:nvSpPr>
              <p:spPr bwMode="auto">
                <a:xfrm>
                  <a:off x="5946775" y="3398838"/>
                  <a:ext cx="96838" cy="100013"/>
                </a:xfrm>
                <a:custGeom>
                  <a:avLst/>
                  <a:gdLst>
                    <a:gd name="T0" fmla="*/ 0 w 29"/>
                    <a:gd name="T1" fmla="*/ 30 h 30"/>
                    <a:gd name="T2" fmla="*/ 14 w 29"/>
                    <a:gd name="T3" fmla="*/ 0 h 30"/>
                    <a:gd name="T4" fmla="*/ 29 w 29"/>
                    <a:gd name="T5" fmla="*/ 14 h 30"/>
                    <a:gd name="T6" fmla="*/ 0 w 29"/>
                    <a:gd name="T7" fmla="*/ 30 h 30"/>
                  </a:gdLst>
                  <a:ahLst/>
                  <a:cxnLst>
                    <a:cxn ang="0">
                      <a:pos x="T0" y="T1"/>
                    </a:cxn>
                    <a:cxn ang="0">
                      <a:pos x="T2" y="T3"/>
                    </a:cxn>
                    <a:cxn ang="0">
                      <a:pos x="T4" y="T5"/>
                    </a:cxn>
                    <a:cxn ang="0">
                      <a:pos x="T6" y="T7"/>
                    </a:cxn>
                  </a:cxnLst>
                  <a:rect l="0" t="0" r="r" b="b"/>
                  <a:pathLst>
                    <a:path w="29" h="30">
                      <a:moveTo>
                        <a:pt x="0" y="30"/>
                      </a:moveTo>
                      <a:cubicBezTo>
                        <a:pt x="14" y="0"/>
                        <a:pt x="14" y="0"/>
                        <a:pt x="14" y="0"/>
                      </a:cubicBezTo>
                      <a:cubicBezTo>
                        <a:pt x="29" y="14"/>
                        <a:pt x="29" y="14"/>
                        <a:pt x="29" y="14"/>
                      </a:cubicBezTo>
                      <a:cubicBezTo>
                        <a:pt x="29" y="14"/>
                        <a:pt x="9" y="29"/>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3" name="íṧ1îdê">
                  <a:extLst>
                    <a:ext uri="{FF2B5EF4-FFF2-40B4-BE49-F238E27FC236}">
                      <a16:creationId xmlns:a16="http://schemas.microsoft.com/office/drawing/2014/main" id="{16F7B789-6B5C-4100-939A-171B45B0A5F2}"/>
                    </a:ext>
                  </a:extLst>
                </p:cNvPr>
                <p:cNvSpPr/>
                <p:nvPr/>
              </p:nvSpPr>
              <p:spPr bwMode="auto">
                <a:xfrm>
                  <a:off x="5722938" y="3419476"/>
                  <a:ext cx="201613" cy="176213"/>
                </a:xfrm>
                <a:custGeom>
                  <a:avLst/>
                  <a:gdLst>
                    <a:gd name="T0" fmla="*/ 16 w 61"/>
                    <a:gd name="T1" fmla="*/ 38 h 53"/>
                    <a:gd name="T2" fmla="*/ 59 w 61"/>
                    <a:gd name="T3" fmla="*/ 0 h 53"/>
                    <a:gd name="T4" fmla="*/ 61 w 61"/>
                    <a:gd name="T5" fmla="*/ 4 h 53"/>
                    <a:gd name="T6" fmla="*/ 10 w 61"/>
                    <a:gd name="T7" fmla="*/ 53 h 53"/>
                    <a:gd name="T8" fmla="*/ 0 w 61"/>
                    <a:gd name="T9" fmla="*/ 41 h 53"/>
                    <a:gd name="T10" fmla="*/ 11 w 61"/>
                    <a:gd name="T11" fmla="*/ 8 h 53"/>
                    <a:gd name="T12" fmla="*/ 16 w 61"/>
                    <a:gd name="T13" fmla="*/ 38 h 53"/>
                  </a:gdLst>
                  <a:ahLst/>
                  <a:cxnLst>
                    <a:cxn ang="0">
                      <a:pos x="T0" y="T1"/>
                    </a:cxn>
                    <a:cxn ang="0">
                      <a:pos x="T2" y="T3"/>
                    </a:cxn>
                    <a:cxn ang="0">
                      <a:pos x="T4" y="T5"/>
                    </a:cxn>
                    <a:cxn ang="0">
                      <a:pos x="T6" y="T7"/>
                    </a:cxn>
                    <a:cxn ang="0">
                      <a:pos x="T8" y="T9"/>
                    </a:cxn>
                    <a:cxn ang="0">
                      <a:pos x="T10" y="T11"/>
                    </a:cxn>
                    <a:cxn ang="0">
                      <a:pos x="T12" y="T13"/>
                    </a:cxn>
                  </a:cxnLst>
                  <a:rect l="0" t="0" r="r" b="b"/>
                  <a:pathLst>
                    <a:path w="61" h="53">
                      <a:moveTo>
                        <a:pt x="16" y="38"/>
                      </a:moveTo>
                      <a:cubicBezTo>
                        <a:pt x="59" y="0"/>
                        <a:pt x="59" y="0"/>
                        <a:pt x="59" y="0"/>
                      </a:cubicBezTo>
                      <a:cubicBezTo>
                        <a:pt x="61" y="4"/>
                        <a:pt x="61" y="4"/>
                        <a:pt x="61" y="4"/>
                      </a:cubicBezTo>
                      <a:cubicBezTo>
                        <a:pt x="61" y="4"/>
                        <a:pt x="40" y="40"/>
                        <a:pt x="10" y="53"/>
                      </a:cubicBezTo>
                      <a:cubicBezTo>
                        <a:pt x="0" y="41"/>
                        <a:pt x="0" y="41"/>
                        <a:pt x="0" y="41"/>
                      </a:cubicBezTo>
                      <a:cubicBezTo>
                        <a:pt x="0" y="41"/>
                        <a:pt x="11" y="18"/>
                        <a:pt x="11" y="8"/>
                      </a:cubicBezTo>
                      <a:cubicBezTo>
                        <a:pt x="11" y="8"/>
                        <a:pt x="27" y="6"/>
                        <a:pt x="1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104" name="iṣḻîde">
                  <a:extLst>
                    <a:ext uri="{FF2B5EF4-FFF2-40B4-BE49-F238E27FC236}">
                      <a16:creationId xmlns:a16="http://schemas.microsoft.com/office/drawing/2014/main" id="{C2E141AE-DF55-43DF-ACB3-233B2D6A69A8}"/>
                    </a:ext>
                  </a:extLst>
                </p:cNvPr>
                <p:cNvSpPr/>
                <p:nvPr/>
              </p:nvSpPr>
              <p:spPr bwMode="auto">
                <a:xfrm>
                  <a:off x="5870575" y="3235326"/>
                  <a:ext cx="60325" cy="177800"/>
                </a:xfrm>
                <a:custGeom>
                  <a:avLst/>
                  <a:gdLst>
                    <a:gd name="T0" fmla="*/ 0 w 18"/>
                    <a:gd name="T1" fmla="*/ 51 h 53"/>
                    <a:gd name="T2" fmla="*/ 1 w 18"/>
                    <a:gd name="T3" fmla="*/ 0 h 53"/>
                    <a:gd name="T4" fmla="*/ 15 w 18"/>
                    <a:gd name="T5" fmla="*/ 21 h 53"/>
                    <a:gd name="T6" fmla="*/ 0 w 18"/>
                    <a:gd name="T7" fmla="*/ 51 h 53"/>
                  </a:gdLst>
                  <a:ahLst/>
                  <a:cxnLst>
                    <a:cxn ang="0">
                      <a:pos x="T0" y="T1"/>
                    </a:cxn>
                    <a:cxn ang="0">
                      <a:pos x="T2" y="T3"/>
                    </a:cxn>
                    <a:cxn ang="0">
                      <a:pos x="T4" y="T5"/>
                    </a:cxn>
                    <a:cxn ang="0">
                      <a:pos x="T6" y="T7"/>
                    </a:cxn>
                  </a:cxnLst>
                  <a:rect l="0" t="0" r="r" b="b"/>
                  <a:pathLst>
                    <a:path w="18" h="53">
                      <a:moveTo>
                        <a:pt x="0" y="51"/>
                      </a:moveTo>
                      <a:cubicBezTo>
                        <a:pt x="0" y="51"/>
                        <a:pt x="8" y="16"/>
                        <a:pt x="1" y="0"/>
                      </a:cubicBezTo>
                      <a:cubicBezTo>
                        <a:pt x="1" y="0"/>
                        <a:pt x="18" y="4"/>
                        <a:pt x="15" y="21"/>
                      </a:cubicBezTo>
                      <a:cubicBezTo>
                        <a:pt x="11" y="39"/>
                        <a:pt x="11" y="53"/>
                        <a:pt x="0"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nvGrpSpPr>
              <p:cNvPr id="78" name="isliďé">
                <a:extLst>
                  <a:ext uri="{FF2B5EF4-FFF2-40B4-BE49-F238E27FC236}">
                    <a16:creationId xmlns:a16="http://schemas.microsoft.com/office/drawing/2014/main" id="{1BC643D1-E397-48C9-8058-3BD822D30B79}"/>
                  </a:ext>
                </a:extLst>
              </p:cNvPr>
              <p:cNvGrpSpPr/>
              <p:nvPr/>
            </p:nvGrpSpPr>
            <p:grpSpPr>
              <a:xfrm>
                <a:off x="5112548" y="4078071"/>
                <a:ext cx="4180976" cy="230948"/>
                <a:chOff x="5705475" y="3683001"/>
                <a:chExt cx="1666875" cy="92075"/>
              </a:xfrm>
              <a:grpFill/>
            </p:grpSpPr>
            <p:sp>
              <p:nvSpPr>
                <p:cNvPr id="79" name="íṡḻíḋé">
                  <a:extLst>
                    <a:ext uri="{FF2B5EF4-FFF2-40B4-BE49-F238E27FC236}">
                      <a16:creationId xmlns:a16="http://schemas.microsoft.com/office/drawing/2014/main" id="{C36402EF-D332-4948-AEB5-2ED5F703DD43}"/>
                    </a:ext>
                  </a:extLst>
                </p:cNvPr>
                <p:cNvSpPr/>
                <p:nvPr/>
              </p:nvSpPr>
              <p:spPr bwMode="auto">
                <a:xfrm>
                  <a:off x="5705475" y="3683001"/>
                  <a:ext cx="63500" cy="92075"/>
                </a:xfrm>
                <a:custGeom>
                  <a:avLst/>
                  <a:gdLst>
                    <a:gd name="T0" fmla="*/ 19 w 19"/>
                    <a:gd name="T1" fmla="*/ 20 h 28"/>
                    <a:gd name="T2" fmla="*/ 16 w 19"/>
                    <a:gd name="T3" fmla="*/ 25 h 28"/>
                    <a:gd name="T4" fmla="*/ 9 w 19"/>
                    <a:gd name="T5" fmla="*/ 28 h 28"/>
                    <a:gd name="T6" fmla="*/ 2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9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9 w 19"/>
                    <a:gd name="T35" fmla="*/ 0 h 28"/>
                    <a:gd name="T36" fmla="*/ 16 w 19"/>
                    <a:gd name="T37" fmla="*/ 2 h 28"/>
                    <a:gd name="T38" fmla="*/ 18 w 19"/>
                    <a:gd name="T39" fmla="*/ 7 h 28"/>
                    <a:gd name="T40" fmla="*/ 14 w 19"/>
                    <a:gd name="T41" fmla="*/ 7 h 28"/>
                    <a:gd name="T42" fmla="*/ 13 w 19"/>
                    <a:gd name="T43" fmla="*/ 4 h 28"/>
                    <a:gd name="T44" fmla="*/ 9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6" y="25"/>
                      </a:cubicBezTo>
                      <a:cubicBezTo>
                        <a:pt x="15" y="27"/>
                        <a:pt x="12" y="28"/>
                        <a:pt x="9" y="28"/>
                      </a:cubicBezTo>
                      <a:cubicBezTo>
                        <a:pt x="6" y="28"/>
                        <a:pt x="4" y="27"/>
                        <a:pt x="2"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9" y="24"/>
                      </a:cubicBezTo>
                      <a:cubicBezTo>
                        <a:pt x="11" y="24"/>
                        <a:pt x="13" y="24"/>
                        <a:pt x="14" y="23"/>
                      </a:cubicBezTo>
                      <a:cubicBezTo>
                        <a:pt x="15" y="22"/>
                        <a:pt x="15" y="21"/>
                        <a:pt x="15" y="20"/>
                      </a:cubicBezTo>
                      <a:cubicBezTo>
                        <a:pt x="15" y="19"/>
                        <a:pt x="14"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9" y="0"/>
                      </a:cubicBezTo>
                      <a:cubicBezTo>
                        <a:pt x="13" y="0"/>
                        <a:pt x="15" y="0"/>
                        <a:pt x="16" y="2"/>
                      </a:cubicBezTo>
                      <a:cubicBezTo>
                        <a:pt x="17" y="4"/>
                        <a:pt x="18" y="5"/>
                        <a:pt x="18" y="7"/>
                      </a:cubicBezTo>
                      <a:cubicBezTo>
                        <a:pt x="14" y="7"/>
                        <a:pt x="14" y="7"/>
                        <a:pt x="14" y="7"/>
                      </a:cubicBezTo>
                      <a:cubicBezTo>
                        <a:pt x="14" y="6"/>
                        <a:pt x="14" y="5"/>
                        <a:pt x="13" y="4"/>
                      </a:cubicBezTo>
                      <a:cubicBezTo>
                        <a:pt x="12" y="3"/>
                        <a:pt x="11" y="3"/>
                        <a:pt x="9" y="3"/>
                      </a:cubicBezTo>
                      <a:cubicBezTo>
                        <a:pt x="8" y="3"/>
                        <a:pt x="7" y="3"/>
                        <a:pt x="6" y="4"/>
                      </a:cubicBezTo>
                      <a:cubicBezTo>
                        <a:pt x="5" y="5"/>
                        <a:pt x="5" y="5"/>
                        <a:pt x="5" y="7"/>
                      </a:cubicBezTo>
                      <a:cubicBezTo>
                        <a:pt x="5" y="8"/>
                        <a:pt x="5" y="8"/>
                        <a:pt x="6" y="9"/>
                      </a:cubicBezTo>
                      <a:cubicBezTo>
                        <a:pt x="6" y="10"/>
                        <a:pt x="8" y="11"/>
                        <a:pt x="11" y="12"/>
                      </a:cubicBezTo>
                      <a:cubicBezTo>
                        <a:pt x="13" y="13"/>
                        <a:pt x="15"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0" name="iṩḻiḋè">
                  <a:extLst>
                    <a:ext uri="{FF2B5EF4-FFF2-40B4-BE49-F238E27FC236}">
                      <a16:creationId xmlns:a16="http://schemas.microsoft.com/office/drawing/2014/main" id="{8FBABB07-F109-4AF4-B61D-61EA3A30F618}"/>
                    </a:ext>
                  </a:extLst>
                </p:cNvPr>
                <p:cNvSpPr/>
                <p:nvPr/>
              </p:nvSpPr>
              <p:spPr bwMode="auto">
                <a:xfrm>
                  <a:off x="5799138" y="3683001"/>
                  <a:ext cx="58738" cy="88900"/>
                </a:xfrm>
                <a:custGeom>
                  <a:avLst/>
                  <a:gdLst>
                    <a:gd name="T0" fmla="*/ 37 w 37"/>
                    <a:gd name="T1" fmla="*/ 56 h 56"/>
                    <a:gd name="T2" fmla="*/ 29 w 37"/>
                    <a:gd name="T3" fmla="*/ 56 h 56"/>
                    <a:gd name="T4" fmla="*/ 29 w 37"/>
                    <a:gd name="T5" fmla="*/ 29 h 56"/>
                    <a:gd name="T6" fmla="*/ 8 w 37"/>
                    <a:gd name="T7" fmla="*/ 29 h 56"/>
                    <a:gd name="T8" fmla="*/ 8 w 37"/>
                    <a:gd name="T9" fmla="*/ 56 h 56"/>
                    <a:gd name="T10" fmla="*/ 0 w 37"/>
                    <a:gd name="T11" fmla="*/ 56 h 56"/>
                    <a:gd name="T12" fmla="*/ 0 w 37"/>
                    <a:gd name="T13" fmla="*/ 0 h 56"/>
                    <a:gd name="T14" fmla="*/ 8 w 37"/>
                    <a:gd name="T15" fmla="*/ 0 h 56"/>
                    <a:gd name="T16" fmla="*/ 8 w 37"/>
                    <a:gd name="T17" fmla="*/ 23 h 56"/>
                    <a:gd name="T18" fmla="*/ 29 w 37"/>
                    <a:gd name="T19" fmla="*/ 23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29" y="29"/>
                      </a:lnTo>
                      <a:lnTo>
                        <a:pt x="8" y="29"/>
                      </a:lnTo>
                      <a:lnTo>
                        <a:pt x="8" y="56"/>
                      </a:lnTo>
                      <a:lnTo>
                        <a:pt x="0" y="56"/>
                      </a:lnTo>
                      <a:lnTo>
                        <a:pt x="0" y="0"/>
                      </a:lnTo>
                      <a:lnTo>
                        <a:pt x="8" y="0"/>
                      </a:lnTo>
                      <a:lnTo>
                        <a:pt x="8" y="23"/>
                      </a:lnTo>
                      <a:lnTo>
                        <a:pt x="29" y="23"/>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1" name="îṥ1íḋé">
                  <a:extLst>
                    <a:ext uri="{FF2B5EF4-FFF2-40B4-BE49-F238E27FC236}">
                      <a16:creationId xmlns:a16="http://schemas.microsoft.com/office/drawing/2014/main" id="{748B3A37-9BF9-4233-98F9-B2331AF8BA04}"/>
                    </a:ext>
                  </a:extLst>
                </p:cNvPr>
                <p:cNvSpPr/>
                <p:nvPr/>
              </p:nvSpPr>
              <p:spPr bwMode="auto">
                <a:xfrm>
                  <a:off x="5884863" y="3683001"/>
                  <a:ext cx="68263" cy="88900"/>
                </a:xfrm>
                <a:custGeom>
                  <a:avLst/>
                  <a:gdLst>
                    <a:gd name="T0" fmla="*/ 43 w 43"/>
                    <a:gd name="T1" fmla="*/ 56 h 56"/>
                    <a:gd name="T2" fmla="*/ 35 w 43"/>
                    <a:gd name="T3" fmla="*/ 56 h 56"/>
                    <a:gd name="T4" fmla="*/ 29 w 43"/>
                    <a:gd name="T5" fmla="*/ 40 h 56"/>
                    <a:gd name="T6" fmla="*/ 14 w 43"/>
                    <a:gd name="T7" fmla="*/ 40 h 56"/>
                    <a:gd name="T8" fmla="*/ 8 w 43"/>
                    <a:gd name="T9" fmla="*/ 56 h 56"/>
                    <a:gd name="T10" fmla="*/ 0 w 43"/>
                    <a:gd name="T11" fmla="*/ 56 h 56"/>
                    <a:gd name="T12" fmla="*/ 18 w 43"/>
                    <a:gd name="T13" fmla="*/ 0 h 56"/>
                    <a:gd name="T14" fmla="*/ 25 w 43"/>
                    <a:gd name="T15" fmla="*/ 0 h 56"/>
                    <a:gd name="T16" fmla="*/ 43 w 43"/>
                    <a:gd name="T17" fmla="*/ 56 h 56"/>
                    <a:gd name="T18" fmla="*/ 43 w 43"/>
                    <a:gd name="T19" fmla="*/ 56 h 56"/>
                    <a:gd name="T20" fmla="*/ 27 w 43"/>
                    <a:gd name="T21" fmla="*/ 33 h 56"/>
                    <a:gd name="T22" fmla="*/ 23 w 43"/>
                    <a:gd name="T23" fmla="*/ 12 h 56"/>
                    <a:gd name="T24" fmla="*/ 21 w 43"/>
                    <a:gd name="T25" fmla="*/ 12 h 56"/>
                    <a:gd name="T26" fmla="*/ 14 w 43"/>
                    <a:gd name="T27" fmla="*/ 33 h 56"/>
                    <a:gd name="T28" fmla="*/ 27 w 43"/>
                    <a:gd name="T29" fmla="*/ 3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56">
                      <a:moveTo>
                        <a:pt x="43" y="56"/>
                      </a:moveTo>
                      <a:lnTo>
                        <a:pt x="35" y="56"/>
                      </a:lnTo>
                      <a:lnTo>
                        <a:pt x="29" y="40"/>
                      </a:lnTo>
                      <a:lnTo>
                        <a:pt x="14" y="40"/>
                      </a:lnTo>
                      <a:lnTo>
                        <a:pt x="8" y="56"/>
                      </a:lnTo>
                      <a:lnTo>
                        <a:pt x="0" y="56"/>
                      </a:lnTo>
                      <a:lnTo>
                        <a:pt x="18" y="0"/>
                      </a:lnTo>
                      <a:lnTo>
                        <a:pt x="25" y="0"/>
                      </a:lnTo>
                      <a:lnTo>
                        <a:pt x="43" y="56"/>
                      </a:lnTo>
                      <a:lnTo>
                        <a:pt x="43" y="56"/>
                      </a:lnTo>
                      <a:close/>
                      <a:moveTo>
                        <a:pt x="27" y="33"/>
                      </a:moveTo>
                      <a:lnTo>
                        <a:pt x="23" y="12"/>
                      </a:lnTo>
                      <a:lnTo>
                        <a:pt x="21" y="12"/>
                      </a:lnTo>
                      <a:lnTo>
                        <a:pt x="14" y="33"/>
                      </a:lnTo>
                      <a:lnTo>
                        <a:pt x="27"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2" name="îṥḻíďe">
                  <a:extLst>
                    <a:ext uri="{FF2B5EF4-FFF2-40B4-BE49-F238E27FC236}">
                      <a16:creationId xmlns:a16="http://schemas.microsoft.com/office/drawing/2014/main" id="{B4E5A8F7-A585-4F0B-AFCB-CB75868FAB34}"/>
                    </a:ext>
                  </a:extLst>
                </p:cNvPr>
                <p:cNvSpPr/>
                <p:nvPr/>
              </p:nvSpPr>
              <p:spPr bwMode="auto">
                <a:xfrm>
                  <a:off x="5976938" y="3683001"/>
                  <a:ext cx="63500" cy="88900"/>
                </a:xfrm>
                <a:custGeom>
                  <a:avLst/>
                  <a:gdLst>
                    <a:gd name="T0" fmla="*/ 40 w 40"/>
                    <a:gd name="T1" fmla="*/ 56 h 56"/>
                    <a:gd name="T2" fmla="*/ 29 w 40"/>
                    <a:gd name="T3" fmla="*/ 56 h 56"/>
                    <a:gd name="T4" fmla="*/ 10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31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10" y="14"/>
                      </a:lnTo>
                      <a:lnTo>
                        <a:pt x="8" y="14"/>
                      </a:lnTo>
                      <a:lnTo>
                        <a:pt x="8" y="56"/>
                      </a:lnTo>
                      <a:lnTo>
                        <a:pt x="0" y="56"/>
                      </a:lnTo>
                      <a:lnTo>
                        <a:pt x="0" y="0"/>
                      </a:lnTo>
                      <a:lnTo>
                        <a:pt x="10" y="0"/>
                      </a:lnTo>
                      <a:lnTo>
                        <a:pt x="31"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3" name="îṡļîḑè">
                  <a:extLst>
                    <a:ext uri="{FF2B5EF4-FFF2-40B4-BE49-F238E27FC236}">
                      <a16:creationId xmlns:a16="http://schemas.microsoft.com/office/drawing/2014/main" id="{C2DE999E-2A8E-4D04-BF9B-BC102DD0AF4D}"/>
                    </a:ext>
                  </a:extLst>
                </p:cNvPr>
                <p:cNvSpPr/>
                <p:nvPr/>
              </p:nvSpPr>
              <p:spPr bwMode="auto">
                <a:xfrm>
                  <a:off x="6069013" y="3683001"/>
                  <a:ext cx="63500" cy="88900"/>
                </a:xfrm>
                <a:custGeom>
                  <a:avLst/>
                  <a:gdLst>
                    <a:gd name="T0" fmla="*/ 19 w 19"/>
                    <a:gd name="T1" fmla="*/ 14 h 27"/>
                    <a:gd name="T2" fmla="*/ 15 w 19"/>
                    <a:gd name="T3" fmla="*/ 24 h 27"/>
                    <a:gd name="T4" fmla="*/ 6 w 19"/>
                    <a:gd name="T5" fmla="*/ 27 h 27"/>
                    <a:gd name="T6" fmla="*/ 0 w 19"/>
                    <a:gd name="T7" fmla="*/ 27 h 27"/>
                    <a:gd name="T8" fmla="*/ 0 w 19"/>
                    <a:gd name="T9" fmla="*/ 0 h 27"/>
                    <a:gd name="T10" fmla="*/ 6 w 19"/>
                    <a:gd name="T11" fmla="*/ 0 h 27"/>
                    <a:gd name="T12" fmla="*/ 16 w 19"/>
                    <a:gd name="T13" fmla="*/ 3 h 27"/>
                    <a:gd name="T14" fmla="*/ 19 w 19"/>
                    <a:gd name="T15" fmla="*/ 14 h 27"/>
                    <a:gd name="T16" fmla="*/ 15 w 19"/>
                    <a:gd name="T17" fmla="*/ 14 h 27"/>
                    <a:gd name="T18" fmla="*/ 12 w 19"/>
                    <a:gd name="T19" fmla="*/ 5 h 27"/>
                    <a:gd name="T20" fmla="*/ 6 w 19"/>
                    <a:gd name="T21" fmla="*/ 3 h 27"/>
                    <a:gd name="T22" fmla="*/ 4 w 19"/>
                    <a:gd name="T23" fmla="*/ 3 h 27"/>
                    <a:gd name="T24" fmla="*/ 4 w 19"/>
                    <a:gd name="T25" fmla="*/ 24 h 27"/>
                    <a:gd name="T26" fmla="*/ 6 w 19"/>
                    <a:gd name="T27" fmla="*/ 24 h 27"/>
                    <a:gd name="T28" fmla="*/ 12 w 19"/>
                    <a:gd name="T29" fmla="*/ 22 h 27"/>
                    <a:gd name="T30" fmla="*/ 15 w 19"/>
                    <a:gd name="T31"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7">
                      <a:moveTo>
                        <a:pt x="19" y="14"/>
                      </a:moveTo>
                      <a:cubicBezTo>
                        <a:pt x="19" y="19"/>
                        <a:pt x="18" y="22"/>
                        <a:pt x="15" y="24"/>
                      </a:cubicBezTo>
                      <a:cubicBezTo>
                        <a:pt x="13" y="26"/>
                        <a:pt x="10" y="27"/>
                        <a:pt x="6" y="27"/>
                      </a:cubicBezTo>
                      <a:cubicBezTo>
                        <a:pt x="0" y="27"/>
                        <a:pt x="0" y="27"/>
                        <a:pt x="0" y="27"/>
                      </a:cubicBezTo>
                      <a:cubicBezTo>
                        <a:pt x="0" y="0"/>
                        <a:pt x="0" y="0"/>
                        <a:pt x="0" y="0"/>
                      </a:cubicBezTo>
                      <a:cubicBezTo>
                        <a:pt x="6" y="0"/>
                        <a:pt x="6" y="0"/>
                        <a:pt x="6" y="0"/>
                      </a:cubicBezTo>
                      <a:cubicBezTo>
                        <a:pt x="10" y="0"/>
                        <a:pt x="14" y="1"/>
                        <a:pt x="16" y="3"/>
                      </a:cubicBezTo>
                      <a:cubicBezTo>
                        <a:pt x="18" y="5"/>
                        <a:pt x="19" y="9"/>
                        <a:pt x="19" y="14"/>
                      </a:cubicBezTo>
                      <a:close/>
                      <a:moveTo>
                        <a:pt x="15" y="14"/>
                      </a:moveTo>
                      <a:cubicBezTo>
                        <a:pt x="15" y="10"/>
                        <a:pt x="14" y="7"/>
                        <a:pt x="12" y="5"/>
                      </a:cubicBezTo>
                      <a:cubicBezTo>
                        <a:pt x="11" y="4"/>
                        <a:pt x="9" y="3"/>
                        <a:pt x="6" y="3"/>
                      </a:cubicBezTo>
                      <a:cubicBezTo>
                        <a:pt x="4" y="3"/>
                        <a:pt x="4" y="3"/>
                        <a:pt x="4" y="3"/>
                      </a:cubicBezTo>
                      <a:cubicBezTo>
                        <a:pt x="4" y="24"/>
                        <a:pt x="4" y="24"/>
                        <a:pt x="4" y="24"/>
                      </a:cubicBezTo>
                      <a:cubicBezTo>
                        <a:pt x="6" y="24"/>
                        <a:pt x="6" y="24"/>
                        <a:pt x="6" y="24"/>
                      </a:cubicBezTo>
                      <a:cubicBezTo>
                        <a:pt x="9" y="24"/>
                        <a:pt x="11" y="23"/>
                        <a:pt x="12" y="22"/>
                      </a:cubicBezTo>
                      <a:cubicBezTo>
                        <a:pt x="14" y="20"/>
                        <a:pt x="15" y="18"/>
                        <a:pt x="1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4" name="ïṣḻíḓê">
                  <a:extLst>
                    <a:ext uri="{FF2B5EF4-FFF2-40B4-BE49-F238E27FC236}">
                      <a16:creationId xmlns:a16="http://schemas.microsoft.com/office/drawing/2014/main" id="{0223AE11-1868-4B95-BD41-0F0A86898986}"/>
                    </a:ext>
                  </a:extLst>
                </p:cNvPr>
                <p:cNvSpPr/>
                <p:nvPr/>
              </p:nvSpPr>
              <p:spPr bwMode="auto">
                <a:xfrm>
                  <a:off x="6157913" y="3683001"/>
                  <a:ext cx="66675" cy="92075"/>
                </a:xfrm>
                <a:custGeom>
                  <a:avLst/>
                  <a:gdLst>
                    <a:gd name="T0" fmla="*/ 20 w 20"/>
                    <a:gd name="T1" fmla="*/ 13 h 28"/>
                    <a:gd name="T2" fmla="*/ 17 w 20"/>
                    <a:gd name="T3" fmla="*/ 24 h 28"/>
                    <a:gd name="T4" fmla="*/ 10 w 20"/>
                    <a:gd name="T5" fmla="*/ 28 h 28"/>
                    <a:gd name="T6" fmla="*/ 2 w 20"/>
                    <a:gd name="T7" fmla="*/ 24 h 28"/>
                    <a:gd name="T8" fmla="*/ 0 w 20"/>
                    <a:gd name="T9" fmla="*/ 13 h 28"/>
                    <a:gd name="T10" fmla="*/ 2 w 20"/>
                    <a:gd name="T11" fmla="*/ 3 h 28"/>
                    <a:gd name="T12" fmla="*/ 10 w 20"/>
                    <a:gd name="T13" fmla="*/ 0 h 28"/>
                    <a:gd name="T14" fmla="*/ 17 w 20"/>
                    <a:gd name="T15" fmla="*/ 3 h 28"/>
                    <a:gd name="T16" fmla="*/ 20 w 20"/>
                    <a:gd name="T17" fmla="*/ 13 h 28"/>
                    <a:gd name="T18" fmla="*/ 15 w 20"/>
                    <a:gd name="T19" fmla="*/ 13 h 28"/>
                    <a:gd name="T20" fmla="*/ 14 w 20"/>
                    <a:gd name="T21" fmla="*/ 5 h 28"/>
                    <a:gd name="T22" fmla="*/ 10 w 20"/>
                    <a:gd name="T23" fmla="*/ 3 h 28"/>
                    <a:gd name="T24" fmla="*/ 6 w 20"/>
                    <a:gd name="T25" fmla="*/ 5 h 28"/>
                    <a:gd name="T26" fmla="*/ 4 w 20"/>
                    <a:gd name="T27" fmla="*/ 13 h 28"/>
                    <a:gd name="T28" fmla="*/ 6 w 20"/>
                    <a:gd name="T29" fmla="*/ 22 h 28"/>
                    <a:gd name="T30" fmla="*/ 10 w 20"/>
                    <a:gd name="T31" fmla="*/ 24 h 28"/>
                    <a:gd name="T32" fmla="*/ 14 w 20"/>
                    <a:gd name="T33" fmla="*/ 22 h 28"/>
                    <a:gd name="T34" fmla="*/ 15 w 20"/>
                    <a:gd name="T35"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28">
                      <a:moveTo>
                        <a:pt x="20" y="13"/>
                      </a:moveTo>
                      <a:cubicBezTo>
                        <a:pt x="20" y="18"/>
                        <a:pt x="19" y="22"/>
                        <a:pt x="17" y="24"/>
                      </a:cubicBezTo>
                      <a:cubicBezTo>
                        <a:pt x="15" y="26"/>
                        <a:pt x="13" y="28"/>
                        <a:pt x="10" y="28"/>
                      </a:cubicBezTo>
                      <a:cubicBezTo>
                        <a:pt x="7" y="28"/>
                        <a:pt x="4" y="26"/>
                        <a:pt x="2" y="24"/>
                      </a:cubicBezTo>
                      <a:cubicBezTo>
                        <a:pt x="1" y="22"/>
                        <a:pt x="0" y="18"/>
                        <a:pt x="0" y="13"/>
                      </a:cubicBezTo>
                      <a:cubicBezTo>
                        <a:pt x="0" y="8"/>
                        <a:pt x="1" y="5"/>
                        <a:pt x="2" y="3"/>
                      </a:cubicBezTo>
                      <a:cubicBezTo>
                        <a:pt x="4" y="1"/>
                        <a:pt x="7" y="0"/>
                        <a:pt x="10" y="0"/>
                      </a:cubicBezTo>
                      <a:cubicBezTo>
                        <a:pt x="13" y="0"/>
                        <a:pt x="15" y="1"/>
                        <a:pt x="17" y="3"/>
                      </a:cubicBezTo>
                      <a:cubicBezTo>
                        <a:pt x="19" y="5"/>
                        <a:pt x="20" y="8"/>
                        <a:pt x="20" y="13"/>
                      </a:cubicBezTo>
                      <a:close/>
                      <a:moveTo>
                        <a:pt x="15" y="13"/>
                      </a:moveTo>
                      <a:cubicBezTo>
                        <a:pt x="15" y="9"/>
                        <a:pt x="15" y="6"/>
                        <a:pt x="14" y="5"/>
                      </a:cubicBezTo>
                      <a:cubicBezTo>
                        <a:pt x="13" y="3"/>
                        <a:pt x="11" y="3"/>
                        <a:pt x="10" y="3"/>
                      </a:cubicBezTo>
                      <a:cubicBezTo>
                        <a:pt x="8" y="3"/>
                        <a:pt x="7" y="3"/>
                        <a:pt x="6" y="5"/>
                      </a:cubicBezTo>
                      <a:cubicBezTo>
                        <a:pt x="5" y="6"/>
                        <a:pt x="4" y="9"/>
                        <a:pt x="4" y="13"/>
                      </a:cubicBezTo>
                      <a:cubicBezTo>
                        <a:pt x="4" y="18"/>
                        <a:pt x="5" y="21"/>
                        <a:pt x="6" y="22"/>
                      </a:cubicBezTo>
                      <a:cubicBezTo>
                        <a:pt x="7" y="24"/>
                        <a:pt x="8" y="24"/>
                        <a:pt x="10" y="24"/>
                      </a:cubicBezTo>
                      <a:cubicBezTo>
                        <a:pt x="11" y="24"/>
                        <a:pt x="13" y="24"/>
                        <a:pt x="14" y="22"/>
                      </a:cubicBezTo>
                      <a:cubicBezTo>
                        <a:pt x="15" y="21"/>
                        <a:pt x="15" y="18"/>
                        <a:pt x="1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5" name="íṩlîḋé">
                  <a:extLst>
                    <a:ext uri="{FF2B5EF4-FFF2-40B4-BE49-F238E27FC236}">
                      <a16:creationId xmlns:a16="http://schemas.microsoft.com/office/drawing/2014/main" id="{255B3C5E-B77D-4CE5-870A-7A364DD994BA}"/>
                    </a:ext>
                  </a:extLst>
                </p:cNvPr>
                <p:cNvSpPr/>
                <p:nvPr/>
              </p:nvSpPr>
              <p:spPr bwMode="auto">
                <a:xfrm>
                  <a:off x="6251575" y="3683001"/>
                  <a:ext cx="58738" cy="88900"/>
                </a:xfrm>
                <a:custGeom>
                  <a:avLst/>
                  <a:gdLst>
                    <a:gd name="T0" fmla="*/ 37 w 37"/>
                    <a:gd name="T1" fmla="*/ 56 h 56"/>
                    <a:gd name="T2" fmla="*/ 29 w 37"/>
                    <a:gd name="T3" fmla="*/ 56 h 56"/>
                    <a:gd name="T4" fmla="*/ 8 w 37"/>
                    <a:gd name="T5" fmla="*/ 14 h 56"/>
                    <a:gd name="T6" fmla="*/ 8 w 37"/>
                    <a:gd name="T7" fmla="*/ 14 h 56"/>
                    <a:gd name="T8" fmla="*/ 8 w 37"/>
                    <a:gd name="T9" fmla="*/ 56 h 56"/>
                    <a:gd name="T10" fmla="*/ 0 w 37"/>
                    <a:gd name="T11" fmla="*/ 56 h 56"/>
                    <a:gd name="T12" fmla="*/ 0 w 37"/>
                    <a:gd name="T13" fmla="*/ 0 h 56"/>
                    <a:gd name="T14" fmla="*/ 8 w 37"/>
                    <a:gd name="T15" fmla="*/ 0 h 56"/>
                    <a:gd name="T16" fmla="*/ 29 w 37"/>
                    <a:gd name="T17" fmla="*/ 42 h 56"/>
                    <a:gd name="T18" fmla="*/ 29 w 37"/>
                    <a:gd name="T19" fmla="*/ 42 h 56"/>
                    <a:gd name="T20" fmla="*/ 29 w 37"/>
                    <a:gd name="T21" fmla="*/ 0 h 56"/>
                    <a:gd name="T22" fmla="*/ 37 w 37"/>
                    <a:gd name="T23" fmla="*/ 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29" y="56"/>
                      </a:lnTo>
                      <a:lnTo>
                        <a:pt x="8" y="14"/>
                      </a:lnTo>
                      <a:lnTo>
                        <a:pt x="8" y="14"/>
                      </a:lnTo>
                      <a:lnTo>
                        <a:pt x="8" y="56"/>
                      </a:lnTo>
                      <a:lnTo>
                        <a:pt x="0" y="56"/>
                      </a:lnTo>
                      <a:lnTo>
                        <a:pt x="0" y="0"/>
                      </a:lnTo>
                      <a:lnTo>
                        <a:pt x="8" y="0"/>
                      </a:lnTo>
                      <a:lnTo>
                        <a:pt x="29" y="42"/>
                      </a:lnTo>
                      <a:lnTo>
                        <a:pt x="29" y="42"/>
                      </a:lnTo>
                      <a:lnTo>
                        <a:pt x="29" y="0"/>
                      </a:lnTo>
                      <a:lnTo>
                        <a:pt x="37" y="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6" name="iṡļîďè">
                  <a:extLst>
                    <a:ext uri="{FF2B5EF4-FFF2-40B4-BE49-F238E27FC236}">
                      <a16:creationId xmlns:a16="http://schemas.microsoft.com/office/drawing/2014/main" id="{C2536900-A25B-4D43-BB27-D356A6DAD627}"/>
                    </a:ext>
                  </a:extLst>
                </p:cNvPr>
                <p:cNvSpPr/>
                <p:nvPr/>
              </p:nvSpPr>
              <p:spPr bwMode="auto">
                <a:xfrm>
                  <a:off x="6340475" y="3683001"/>
                  <a:ext cx="63500" cy="92075"/>
                </a:xfrm>
                <a:custGeom>
                  <a:avLst/>
                  <a:gdLst>
                    <a:gd name="T0" fmla="*/ 19 w 19"/>
                    <a:gd name="T1" fmla="*/ 28 h 28"/>
                    <a:gd name="T2" fmla="*/ 16 w 19"/>
                    <a:gd name="T3" fmla="*/ 28 h 28"/>
                    <a:gd name="T4" fmla="*/ 15 w 19"/>
                    <a:gd name="T5" fmla="*/ 25 h 28"/>
                    <a:gd name="T6" fmla="*/ 13 w 19"/>
                    <a:gd name="T7" fmla="*/ 27 h 28"/>
                    <a:gd name="T8" fmla="*/ 10 w 19"/>
                    <a:gd name="T9" fmla="*/ 28 h 28"/>
                    <a:gd name="T10" fmla="*/ 3 w 19"/>
                    <a:gd name="T11" fmla="*/ 24 h 28"/>
                    <a:gd name="T12" fmla="*/ 0 w 19"/>
                    <a:gd name="T13" fmla="*/ 14 h 28"/>
                    <a:gd name="T14" fmla="*/ 3 w 19"/>
                    <a:gd name="T15" fmla="*/ 3 h 28"/>
                    <a:gd name="T16" fmla="*/ 10 w 19"/>
                    <a:gd name="T17" fmla="*/ 0 h 28"/>
                    <a:gd name="T18" fmla="*/ 16 w 19"/>
                    <a:gd name="T19" fmla="*/ 2 h 28"/>
                    <a:gd name="T20" fmla="*/ 19 w 19"/>
                    <a:gd name="T21" fmla="*/ 9 h 28"/>
                    <a:gd name="T22" fmla="*/ 15 w 19"/>
                    <a:gd name="T23" fmla="*/ 9 h 28"/>
                    <a:gd name="T24" fmla="*/ 13 w 19"/>
                    <a:gd name="T25" fmla="*/ 4 h 28"/>
                    <a:gd name="T26" fmla="*/ 10 w 19"/>
                    <a:gd name="T27" fmla="*/ 3 h 28"/>
                    <a:gd name="T28" fmla="*/ 6 w 19"/>
                    <a:gd name="T29" fmla="*/ 5 h 28"/>
                    <a:gd name="T30" fmla="*/ 4 w 19"/>
                    <a:gd name="T31" fmla="*/ 14 h 28"/>
                    <a:gd name="T32" fmla="*/ 6 w 19"/>
                    <a:gd name="T33" fmla="*/ 22 h 28"/>
                    <a:gd name="T34" fmla="*/ 10 w 19"/>
                    <a:gd name="T35" fmla="*/ 24 h 28"/>
                    <a:gd name="T36" fmla="*/ 14 w 19"/>
                    <a:gd name="T37" fmla="*/ 23 h 28"/>
                    <a:gd name="T38" fmla="*/ 15 w 19"/>
                    <a:gd name="T39" fmla="*/ 18 h 28"/>
                    <a:gd name="T40" fmla="*/ 15 w 19"/>
                    <a:gd name="T41" fmla="*/ 17 h 28"/>
                    <a:gd name="T42" fmla="*/ 10 w 19"/>
                    <a:gd name="T43" fmla="*/ 17 h 28"/>
                    <a:gd name="T44" fmla="*/ 10 w 19"/>
                    <a:gd name="T45" fmla="*/ 13 h 28"/>
                    <a:gd name="T46" fmla="*/ 19 w 19"/>
                    <a:gd name="T47" fmla="*/ 13 h 28"/>
                    <a:gd name="T48" fmla="*/ 19 w 19"/>
                    <a:gd name="T4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8">
                      <a:moveTo>
                        <a:pt x="19" y="28"/>
                      </a:moveTo>
                      <a:cubicBezTo>
                        <a:pt x="16" y="28"/>
                        <a:pt x="16" y="28"/>
                        <a:pt x="16" y="28"/>
                      </a:cubicBezTo>
                      <a:cubicBezTo>
                        <a:pt x="15" y="25"/>
                        <a:pt x="15" y="25"/>
                        <a:pt x="15" y="25"/>
                      </a:cubicBezTo>
                      <a:cubicBezTo>
                        <a:pt x="15" y="26"/>
                        <a:pt x="14" y="26"/>
                        <a:pt x="13" y="27"/>
                      </a:cubicBezTo>
                      <a:cubicBezTo>
                        <a:pt x="12" y="27"/>
                        <a:pt x="11" y="28"/>
                        <a:pt x="10" y="28"/>
                      </a:cubicBezTo>
                      <a:cubicBezTo>
                        <a:pt x="7" y="28"/>
                        <a:pt x="5" y="26"/>
                        <a:pt x="3" y="24"/>
                      </a:cubicBezTo>
                      <a:cubicBezTo>
                        <a:pt x="1" y="22"/>
                        <a:pt x="0" y="19"/>
                        <a:pt x="0" y="14"/>
                      </a:cubicBezTo>
                      <a:cubicBezTo>
                        <a:pt x="0" y="9"/>
                        <a:pt x="1" y="6"/>
                        <a:pt x="3" y="3"/>
                      </a:cubicBezTo>
                      <a:cubicBezTo>
                        <a:pt x="4" y="1"/>
                        <a:pt x="7" y="0"/>
                        <a:pt x="10" y="0"/>
                      </a:cubicBezTo>
                      <a:cubicBezTo>
                        <a:pt x="13" y="0"/>
                        <a:pt x="15" y="1"/>
                        <a:pt x="16" y="2"/>
                      </a:cubicBezTo>
                      <a:cubicBezTo>
                        <a:pt x="18" y="4"/>
                        <a:pt x="19" y="6"/>
                        <a:pt x="19" y="9"/>
                      </a:cubicBezTo>
                      <a:cubicBezTo>
                        <a:pt x="15" y="9"/>
                        <a:pt x="15" y="9"/>
                        <a:pt x="15" y="9"/>
                      </a:cubicBezTo>
                      <a:cubicBezTo>
                        <a:pt x="15" y="7"/>
                        <a:pt x="14" y="5"/>
                        <a:pt x="13" y="4"/>
                      </a:cubicBezTo>
                      <a:cubicBezTo>
                        <a:pt x="13" y="3"/>
                        <a:pt x="11" y="3"/>
                        <a:pt x="10" y="3"/>
                      </a:cubicBezTo>
                      <a:cubicBezTo>
                        <a:pt x="8" y="3"/>
                        <a:pt x="7" y="4"/>
                        <a:pt x="6" y="5"/>
                      </a:cubicBezTo>
                      <a:cubicBezTo>
                        <a:pt x="5" y="7"/>
                        <a:pt x="4" y="10"/>
                        <a:pt x="4" y="14"/>
                      </a:cubicBezTo>
                      <a:cubicBezTo>
                        <a:pt x="4" y="18"/>
                        <a:pt x="5" y="21"/>
                        <a:pt x="6" y="22"/>
                      </a:cubicBezTo>
                      <a:cubicBezTo>
                        <a:pt x="7" y="24"/>
                        <a:pt x="9" y="24"/>
                        <a:pt x="10" y="24"/>
                      </a:cubicBezTo>
                      <a:cubicBezTo>
                        <a:pt x="12" y="24"/>
                        <a:pt x="13" y="24"/>
                        <a:pt x="14" y="23"/>
                      </a:cubicBezTo>
                      <a:cubicBezTo>
                        <a:pt x="15" y="22"/>
                        <a:pt x="15" y="20"/>
                        <a:pt x="15" y="18"/>
                      </a:cubicBezTo>
                      <a:cubicBezTo>
                        <a:pt x="15" y="17"/>
                        <a:pt x="15" y="17"/>
                        <a:pt x="15" y="17"/>
                      </a:cubicBezTo>
                      <a:cubicBezTo>
                        <a:pt x="10" y="17"/>
                        <a:pt x="10" y="17"/>
                        <a:pt x="10" y="17"/>
                      </a:cubicBezTo>
                      <a:cubicBezTo>
                        <a:pt x="10" y="13"/>
                        <a:pt x="10" y="13"/>
                        <a:pt x="10" y="13"/>
                      </a:cubicBezTo>
                      <a:cubicBezTo>
                        <a:pt x="19" y="13"/>
                        <a:pt x="19" y="13"/>
                        <a:pt x="19" y="13"/>
                      </a:cubicBezTo>
                      <a:lnTo>
                        <a:pt x="1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7" name="ïṧľidé">
                  <a:extLst>
                    <a:ext uri="{FF2B5EF4-FFF2-40B4-BE49-F238E27FC236}">
                      <a16:creationId xmlns:a16="http://schemas.microsoft.com/office/drawing/2014/main" id="{0A59C42F-95E3-4F45-8165-0DFF8CA3B925}"/>
                    </a:ext>
                  </a:extLst>
                </p:cNvPr>
                <p:cNvSpPr/>
                <p:nvPr/>
              </p:nvSpPr>
              <p:spPr bwMode="auto">
                <a:xfrm>
                  <a:off x="6492875" y="3683001"/>
                  <a:ext cx="58738" cy="92075"/>
                </a:xfrm>
                <a:custGeom>
                  <a:avLst/>
                  <a:gdLst>
                    <a:gd name="T0" fmla="*/ 18 w 18"/>
                    <a:gd name="T1" fmla="*/ 19 h 28"/>
                    <a:gd name="T2" fmla="*/ 16 w 18"/>
                    <a:gd name="T3" fmla="*/ 25 h 28"/>
                    <a:gd name="T4" fmla="*/ 9 w 18"/>
                    <a:gd name="T5" fmla="*/ 28 h 28"/>
                    <a:gd name="T6" fmla="*/ 2 w 18"/>
                    <a:gd name="T7" fmla="*/ 25 h 28"/>
                    <a:gd name="T8" fmla="*/ 0 w 18"/>
                    <a:gd name="T9" fmla="*/ 19 h 28"/>
                    <a:gd name="T10" fmla="*/ 0 w 18"/>
                    <a:gd name="T11" fmla="*/ 0 h 28"/>
                    <a:gd name="T12" fmla="*/ 4 w 18"/>
                    <a:gd name="T13" fmla="*/ 0 h 28"/>
                    <a:gd name="T14" fmla="*/ 4 w 18"/>
                    <a:gd name="T15" fmla="*/ 19 h 28"/>
                    <a:gd name="T16" fmla="*/ 5 w 18"/>
                    <a:gd name="T17" fmla="*/ 23 h 28"/>
                    <a:gd name="T18" fmla="*/ 9 w 18"/>
                    <a:gd name="T19" fmla="*/ 24 h 28"/>
                    <a:gd name="T20" fmla="*/ 13 w 18"/>
                    <a:gd name="T21" fmla="*/ 23 h 28"/>
                    <a:gd name="T22" fmla="*/ 14 w 18"/>
                    <a:gd name="T23" fmla="*/ 19 h 28"/>
                    <a:gd name="T24" fmla="*/ 14 w 18"/>
                    <a:gd name="T25" fmla="*/ 0 h 28"/>
                    <a:gd name="T26" fmla="*/ 18 w 18"/>
                    <a:gd name="T27" fmla="*/ 0 h 28"/>
                    <a:gd name="T28" fmla="*/ 18 w 18"/>
                    <a:gd name="T2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8">
                      <a:moveTo>
                        <a:pt x="18" y="19"/>
                      </a:moveTo>
                      <a:cubicBezTo>
                        <a:pt x="18" y="22"/>
                        <a:pt x="18" y="24"/>
                        <a:pt x="16" y="25"/>
                      </a:cubicBezTo>
                      <a:cubicBezTo>
                        <a:pt x="15" y="27"/>
                        <a:pt x="12" y="28"/>
                        <a:pt x="9" y="28"/>
                      </a:cubicBezTo>
                      <a:cubicBezTo>
                        <a:pt x="6" y="28"/>
                        <a:pt x="4" y="27"/>
                        <a:pt x="2" y="25"/>
                      </a:cubicBezTo>
                      <a:cubicBezTo>
                        <a:pt x="1" y="24"/>
                        <a:pt x="0" y="22"/>
                        <a:pt x="0" y="19"/>
                      </a:cubicBezTo>
                      <a:cubicBezTo>
                        <a:pt x="0" y="0"/>
                        <a:pt x="0" y="0"/>
                        <a:pt x="0" y="0"/>
                      </a:cubicBezTo>
                      <a:cubicBezTo>
                        <a:pt x="4" y="0"/>
                        <a:pt x="4" y="0"/>
                        <a:pt x="4" y="0"/>
                      </a:cubicBezTo>
                      <a:cubicBezTo>
                        <a:pt x="4" y="19"/>
                        <a:pt x="4" y="19"/>
                        <a:pt x="4" y="19"/>
                      </a:cubicBezTo>
                      <a:cubicBezTo>
                        <a:pt x="4" y="21"/>
                        <a:pt x="5" y="22"/>
                        <a:pt x="5" y="23"/>
                      </a:cubicBezTo>
                      <a:cubicBezTo>
                        <a:pt x="6" y="24"/>
                        <a:pt x="8" y="24"/>
                        <a:pt x="9" y="24"/>
                      </a:cubicBezTo>
                      <a:cubicBezTo>
                        <a:pt x="11" y="24"/>
                        <a:pt x="12" y="24"/>
                        <a:pt x="13" y="23"/>
                      </a:cubicBezTo>
                      <a:cubicBezTo>
                        <a:pt x="14" y="22"/>
                        <a:pt x="14" y="21"/>
                        <a:pt x="14" y="19"/>
                      </a:cubicBezTo>
                      <a:cubicBezTo>
                        <a:pt x="14" y="0"/>
                        <a:pt x="14" y="0"/>
                        <a:pt x="14" y="0"/>
                      </a:cubicBezTo>
                      <a:cubicBezTo>
                        <a:pt x="18" y="0"/>
                        <a:pt x="18" y="0"/>
                        <a:pt x="18" y="0"/>
                      </a:cubicBezTo>
                      <a:lnTo>
                        <a:pt x="18"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8" name="išļïḑê">
                  <a:extLst>
                    <a:ext uri="{FF2B5EF4-FFF2-40B4-BE49-F238E27FC236}">
                      <a16:creationId xmlns:a16="http://schemas.microsoft.com/office/drawing/2014/main" id="{BE8A00EA-B55A-46B5-BE5E-26595FC92404}"/>
                    </a:ext>
                  </a:extLst>
                </p:cNvPr>
                <p:cNvSpPr/>
                <p:nvPr/>
              </p:nvSpPr>
              <p:spPr bwMode="auto">
                <a:xfrm>
                  <a:off x="6581775" y="3683001"/>
                  <a:ext cx="63500" cy="88900"/>
                </a:xfrm>
                <a:custGeom>
                  <a:avLst/>
                  <a:gdLst>
                    <a:gd name="T0" fmla="*/ 40 w 40"/>
                    <a:gd name="T1" fmla="*/ 56 h 56"/>
                    <a:gd name="T2" fmla="*/ 29 w 40"/>
                    <a:gd name="T3" fmla="*/ 56 h 56"/>
                    <a:gd name="T4" fmla="*/ 8 w 40"/>
                    <a:gd name="T5" fmla="*/ 14 h 56"/>
                    <a:gd name="T6" fmla="*/ 8 w 40"/>
                    <a:gd name="T7" fmla="*/ 14 h 56"/>
                    <a:gd name="T8" fmla="*/ 8 w 40"/>
                    <a:gd name="T9" fmla="*/ 56 h 56"/>
                    <a:gd name="T10" fmla="*/ 0 w 40"/>
                    <a:gd name="T11" fmla="*/ 56 h 56"/>
                    <a:gd name="T12" fmla="*/ 0 w 40"/>
                    <a:gd name="T13" fmla="*/ 0 h 56"/>
                    <a:gd name="T14" fmla="*/ 10 w 40"/>
                    <a:gd name="T15" fmla="*/ 0 h 56"/>
                    <a:gd name="T16" fmla="*/ 29 w 40"/>
                    <a:gd name="T17" fmla="*/ 42 h 56"/>
                    <a:gd name="T18" fmla="*/ 31 w 40"/>
                    <a:gd name="T19" fmla="*/ 42 h 56"/>
                    <a:gd name="T20" fmla="*/ 31 w 40"/>
                    <a:gd name="T21" fmla="*/ 0 h 56"/>
                    <a:gd name="T22" fmla="*/ 40 w 40"/>
                    <a:gd name="T23" fmla="*/ 0 h 56"/>
                    <a:gd name="T24" fmla="*/ 40 w 40"/>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6">
                      <a:moveTo>
                        <a:pt x="40" y="56"/>
                      </a:moveTo>
                      <a:lnTo>
                        <a:pt x="29" y="56"/>
                      </a:lnTo>
                      <a:lnTo>
                        <a:pt x="8" y="14"/>
                      </a:lnTo>
                      <a:lnTo>
                        <a:pt x="8" y="14"/>
                      </a:lnTo>
                      <a:lnTo>
                        <a:pt x="8" y="56"/>
                      </a:lnTo>
                      <a:lnTo>
                        <a:pt x="0" y="56"/>
                      </a:lnTo>
                      <a:lnTo>
                        <a:pt x="0" y="0"/>
                      </a:lnTo>
                      <a:lnTo>
                        <a:pt x="10" y="0"/>
                      </a:lnTo>
                      <a:lnTo>
                        <a:pt x="29" y="42"/>
                      </a:lnTo>
                      <a:lnTo>
                        <a:pt x="31" y="42"/>
                      </a:lnTo>
                      <a:lnTo>
                        <a:pt x="31" y="0"/>
                      </a:lnTo>
                      <a:lnTo>
                        <a:pt x="40" y="0"/>
                      </a:ln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89" name="iṥḻídé">
                  <a:extLst>
                    <a:ext uri="{FF2B5EF4-FFF2-40B4-BE49-F238E27FC236}">
                      <a16:creationId xmlns:a16="http://schemas.microsoft.com/office/drawing/2014/main" id="{F176D614-69EC-47BD-B40F-EF9A1F38E87B}"/>
                    </a:ext>
                  </a:extLst>
                </p:cNvPr>
                <p:cNvSpPr/>
                <p:nvPr/>
              </p:nvSpPr>
              <p:spPr bwMode="auto">
                <a:xfrm>
                  <a:off x="6697663"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0" name="íṡḻidê">
                  <a:extLst>
                    <a:ext uri="{FF2B5EF4-FFF2-40B4-BE49-F238E27FC236}">
                      <a16:creationId xmlns:a16="http://schemas.microsoft.com/office/drawing/2014/main" id="{85C551EF-9F0A-4884-9CDF-70C2FBCCF30A}"/>
                    </a:ext>
                  </a:extLst>
                </p:cNvPr>
                <p:cNvSpPr/>
                <p:nvPr/>
              </p:nvSpPr>
              <p:spPr bwMode="auto">
                <a:xfrm>
                  <a:off x="6759575" y="3683001"/>
                  <a:ext cx="69850" cy="92075"/>
                </a:xfrm>
                <a:custGeom>
                  <a:avLst/>
                  <a:gdLst>
                    <a:gd name="T0" fmla="*/ 44 w 44"/>
                    <a:gd name="T1" fmla="*/ 0 h 58"/>
                    <a:gd name="T2" fmla="*/ 25 w 44"/>
                    <a:gd name="T3" fmla="*/ 58 h 58"/>
                    <a:gd name="T4" fmla="*/ 19 w 44"/>
                    <a:gd name="T5" fmla="*/ 58 h 58"/>
                    <a:gd name="T6" fmla="*/ 0 w 44"/>
                    <a:gd name="T7" fmla="*/ 0 h 58"/>
                    <a:gd name="T8" fmla="*/ 9 w 44"/>
                    <a:gd name="T9" fmla="*/ 0 h 58"/>
                    <a:gd name="T10" fmla="*/ 21 w 44"/>
                    <a:gd name="T11" fmla="*/ 44 h 58"/>
                    <a:gd name="T12" fmla="*/ 21 w 44"/>
                    <a:gd name="T13" fmla="*/ 44 h 58"/>
                    <a:gd name="T14" fmla="*/ 36 w 44"/>
                    <a:gd name="T15" fmla="*/ 0 h 58"/>
                    <a:gd name="T16" fmla="*/ 44 w 44"/>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58">
                      <a:moveTo>
                        <a:pt x="44" y="0"/>
                      </a:moveTo>
                      <a:lnTo>
                        <a:pt x="25" y="58"/>
                      </a:lnTo>
                      <a:lnTo>
                        <a:pt x="19" y="58"/>
                      </a:lnTo>
                      <a:lnTo>
                        <a:pt x="0" y="0"/>
                      </a:lnTo>
                      <a:lnTo>
                        <a:pt x="9" y="0"/>
                      </a:lnTo>
                      <a:lnTo>
                        <a:pt x="21" y="44"/>
                      </a:lnTo>
                      <a:lnTo>
                        <a:pt x="21" y="44"/>
                      </a:lnTo>
                      <a:lnTo>
                        <a:pt x="36"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1" name="îṧlíḍé">
                  <a:extLst>
                    <a:ext uri="{FF2B5EF4-FFF2-40B4-BE49-F238E27FC236}">
                      <a16:creationId xmlns:a16="http://schemas.microsoft.com/office/drawing/2014/main" id="{FEE9E216-49C1-42A5-A828-79087BE7A32E}"/>
                    </a:ext>
                  </a:extLst>
                </p:cNvPr>
                <p:cNvSpPr/>
                <p:nvPr/>
              </p:nvSpPr>
              <p:spPr bwMode="auto">
                <a:xfrm>
                  <a:off x="6856413" y="3683001"/>
                  <a:ext cx="58738" cy="88900"/>
                </a:xfrm>
                <a:custGeom>
                  <a:avLst/>
                  <a:gdLst>
                    <a:gd name="T0" fmla="*/ 37 w 37"/>
                    <a:gd name="T1" fmla="*/ 56 h 56"/>
                    <a:gd name="T2" fmla="*/ 0 w 37"/>
                    <a:gd name="T3" fmla="*/ 56 h 56"/>
                    <a:gd name="T4" fmla="*/ 0 w 37"/>
                    <a:gd name="T5" fmla="*/ 0 h 56"/>
                    <a:gd name="T6" fmla="*/ 35 w 37"/>
                    <a:gd name="T7" fmla="*/ 0 h 56"/>
                    <a:gd name="T8" fmla="*/ 35 w 37"/>
                    <a:gd name="T9" fmla="*/ 6 h 56"/>
                    <a:gd name="T10" fmla="*/ 8 w 37"/>
                    <a:gd name="T11" fmla="*/ 6 h 56"/>
                    <a:gd name="T12" fmla="*/ 8 w 37"/>
                    <a:gd name="T13" fmla="*/ 23 h 56"/>
                    <a:gd name="T14" fmla="*/ 33 w 37"/>
                    <a:gd name="T15" fmla="*/ 23 h 56"/>
                    <a:gd name="T16" fmla="*/ 33 w 37"/>
                    <a:gd name="T17" fmla="*/ 29 h 56"/>
                    <a:gd name="T18" fmla="*/ 8 w 37"/>
                    <a:gd name="T19" fmla="*/ 29 h 56"/>
                    <a:gd name="T20" fmla="*/ 8 w 37"/>
                    <a:gd name="T21" fmla="*/ 50 h 56"/>
                    <a:gd name="T22" fmla="*/ 37 w 37"/>
                    <a:gd name="T23" fmla="*/ 50 h 56"/>
                    <a:gd name="T24" fmla="*/ 37 w 37"/>
                    <a:gd name="T25"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56">
                      <a:moveTo>
                        <a:pt x="37" y="56"/>
                      </a:moveTo>
                      <a:lnTo>
                        <a:pt x="0" y="56"/>
                      </a:lnTo>
                      <a:lnTo>
                        <a:pt x="0" y="0"/>
                      </a:lnTo>
                      <a:lnTo>
                        <a:pt x="35" y="0"/>
                      </a:lnTo>
                      <a:lnTo>
                        <a:pt x="35" y="6"/>
                      </a:lnTo>
                      <a:lnTo>
                        <a:pt x="8" y="6"/>
                      </a:lnTo>
                      <a:lnTo>
                        <a:pt x="8" y="23"/>
                      </a:lnTo>
                      <a:lnTo>
                        <a:pt x="33" y="23"/>
                      </a:lnTo>
                      <a:lnTo>
                        <a:pt x="33" y="29"/>
                      </a:lnTo>
                      <a:lnTo>
                        <a:pt x="8" y="29"/>
                      </a:lnTo>
                      <a:lnTo>
                        <a:pt x="8" y="50"/>
                      </a:lnTo>
                      <a:lnTo>
                        <a:pt x="37" y="50"/>
                      </a:lnTo>
                      <a:lnTo>
                        <a:pt x="37"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2" name="íSļiḓê">
                  <a:extLst>
                    <a:ext uri="{FF2B5EF4-FFF2-40B4-BE49-F238E27FC236}">
                      <a16:creationId xmlns:a16="http://schemas.microsoft.com/office/drawing/2014/main" id="{4238111D-4121-445F-9FF6-8F755C169D25}"/>
                    </a:ext>
                  </a:extLst>
                </p:cNvPr>
                <p:cNvSpPr/>
                <p:nvPr/>
              </p:nvSpPr>
              <p:spPr bwMode="auto">
                <a:xfrm>
                  <a:off x="6945313" y="3683001"/>
                  <a:ext cx="63500" cy="88900"/>
                </a:xfrm>
                <a:custGeom>
                  <a:avLst/>
                  <a:gdLst>
                    <a:gd name="T0" fmla="*/ 19 w 19"/>
                    <a:gd name="T1" fmla="*/ 27 h 27"/>
                    <a:gd name="T2" fmla="*/ 15 w 19"/>
                    <a:gd name="T3" fmla="*/ 27 h 27"/>
                    <a:gd name="T4" fmla="*/ 9 w 19"/>
                    <a:gd name="T5" fmla="*/ 15 h 27"/>
                    <a:gd name="T6" fmla="*/ 4 w 19"/>
                    <a:gd name="T7" fmla="*/ 15 h 27"/>
                    <a:gd name="T8" fmla="*/ 4 w 19"/>
                    <a:gd name="T9" fmla="*/ 27 h 27"/>
                    <a:gd name="T10" fmla="*/ 0 w 19"/>
                    <a:gd name="T11" fmla="*/ 27 h 27"/>
                    <a:gd name="T12" fmla="*/ 0 w 19"/>
                    <a:gd name="T13" fmla="*/ 0 h 27"/>
                    <a:gd name="T14" fmla="*/ 9 w 19"/>
                    <a:gd name="T15" fmla="*/ 0 h 27"/>
                    <a:gd name="T16" fmla="*/ 16 w 19"/>
                    <a:gd name="T17" fmla="*/ 2 h 27"/>
                    <a:gd name="T18" fmla="*/ 19 w 19"/>
                    <a:gd name="T19" fmla="*/ 8 h 27"/>
                    <a:gd name="T20" fmla="*/ 17 w 19"/>
                    <a:gd name="T21" fmla="*/ 13 h 27"/>
                    <a:gd name="T22" fmla="*/ 13 w 19"/>
                    <a:gd name="T23" fmla="*/ 15 h 27"/>
                    <a:gd name="T24" fmla="*/ 19 w 19"/>
                    <a:gd name="T25" fmla="*/ 27 h 27"/>
                    <a:gd name="T26" fmla="*/ 14 w 19"/>
                    <a:gd name="T27" fmla="*/ 8 h 27"/>
                    <a:gd name="T28" fmla="*/ 13 w 19"/>
                    <a:gd name="T29" fmla="*/ 4 h 27"/>
                    <a:gd name="T30" fmla="*/ 8 w 19"/>
                    <a:gd name="T31" fmla="*/ 3 h 27"/>
                    <a:gd name="T32" fmla="*/ 4 w 19"/>
                    <a:gd name="T33" fmla="*/ 3 h 27"/>
                    <a:gd name="T34" fmla="*/ 4 w 19"/>
                    <a:gd name="T35" fmla="*/ 12 h 27"/>
                    <a:gd name="T36" fmla="*/ 9 w 19"/>
                    <a:gd name="T37" fmla="*/ 12 h 27"/>
                    <a:gd name="T38" fmla="*/ 13 w 19"/>
                    <a:gd name="T39" fmla="*/ 11 h 27"/>
                    <a:gd name="T40" fmla="*/ 14 w 19"/>
                    <a:gd name="T41" fmla="*/ 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7">
                      <a:moveTo>
                        <a:pt x="19" y="27"/>
                      </a:moveTo>
                      <a:cubicBezTo>
                        <a:pt x="15" y="27"/>
                        <a:pt x="15" y="27"/>
                        <a:pt x="15" y="27"/>
                      </a:cubicBezTo>
                      <a:cubicBezTo>
                        <a:pt x="9" y="15"/>
                        <a:pt x="9" y="15"/>
                        <a:pt x="9" y="15"/>
                      </a:cubicBezTo>
                      <a:cubicBezTo>
                        <a:pt x="4" y="15"/>
                        <a:pt x="4" y="15"/>
                        <a:pt x="4" y="15"/>
                      </a:cubicBezTo>
                      <a:cubicBezTo>
                        <a:pt x="4" y="27"/>
                        <a:pt x="4" y="27"/>
                        <a:pt x="4" y="27"/>
                      </a:cubicBezTo>
                      <a:cubicBezTo>
                        <a:pt x="0" y="27"/>
                        <a:pt x="0" y="27"/>
                        <a:pt x="0" y="27"/>
                      </a:cubicBezTo>
                      <a:cubicBezTo>
                        <a:pt x="0" y="0"/>
                        <a:pt x="0" y="0"/>
                        <a:pt x="0" y="0"/>
                      </a:cubicBezTo>
                      <a:cubicBezTo>
                        <a:pt x="9" y="0"/>
                        <a:pt x="9" y="0"/>
                        <a:pt x="9" y="0"/>
                      </a:cubicBezTo>
                      <a:cubicBezTo>
                        <a:pt x="12" y="0"/>
                        <a:pt x="14" y="1"/>
                        <a:pt x="16" y="2"/>
                      </a:cubicBezTo>
                      <a:cubicBezTo>
                        <a:pt x="18" y="3"/>
                        <a:pt x="19" y="5"/>
                        <a:pt x="19" y="8"/>
                      </a:cubicBezTo>
                      <a:cubicBezTo>
                        <a:pt x="19" y="10"/>
                        <a:pt x="18" y="12"/>
                        <a:pt x="17" y="13"/>
                      </a:cubicBezTo>
                      <a:cubicBezTo>
                        <a:pt x="16" y="14"/>
                        <a:pt x="14" y="15"/>
                        <a:pt x="13" y="15"/>
                      </a:cubicBezTo>
                      <a:cubicBezTo>
                        <a:pt x="19" y="27"/>
                        <a:pt x="19" y="27"/>
                        <a:pt x="19" y="27"/>
                      </a:cubicBezTo>
                      <a:close/>
                      <a:moveTo>
                        <a:pt x="14" y="8"/>
                      </a:moveTo>
                      <a:cubicBezTo>
                        <a:pt x="14" y="6"/>
                        <a:pt x="14" y="5"/>
                        <a:pt x="13" y="4"/>
                      </a:cubicBezTo>
                      <a:cubicBezTo>
                        <a:pt x="12" y="3"/>
                        <a:pt x="10" y="3"/>
                        <a:pt x="8" y="3"/>
                      </a:cubicBezTo>
                      <a:cubicBezTo>
                        <a:pt x="4" y="3"/>
                        <a:pt x="4" y="3"/>
                        <a:pt x="4" y="3"/>
                      </a:cubicBezTo>
                      <a:cubicBezTo>
                        <a:pt x="4" y="12"/>
                        <a:pt x="4" y="12"/>
                        <a:pt x="4" y="12"/>
                      </a:cubicBezTo>
                      <a:cubicBezTo>
                        <a:pt x="9" y="12"/>
                        <a:pt x="9" y="12"/>
                        <a:pt x="9" y="12"/>
                      </a:cubicBezTo>
                      <a:cubicBezTo>
                        <a:pt x="11" y="12"/>
                        <a:pt x="12" y="12"/>
                        <a:pt x="13" y="11"/>
                      </a:cubicBezTo>
                      <a:cubicBezTo>
                        <a:pt x="14" y="11"/>
                        <a:pt x="14" y="9"/>
                        <a:pt x="1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3" name="iṧļídê">
                  <a:extLst>
                    <a:ext uri="{FF2B5EF4-FFF2-40B4-BE49-F238E27FC236}">
                      <a16:creationId xmlns:a16="http://schemas.microsoft.com/office/drawing/2014/main" id="{916BDB08-1291-42C1-A30E-4D6BB7724208}"/>
                    </a:ext>
                  </a:extLst>
                </p:cNvPr>
                <p:cNvSpPr/>
                <p:nvPr/>
              </p:nvSpPr>
              <p:spPr bwMode="auto">
                <a:xfrm>
                  <a:off x="7034213" y="3683001"/>
                  <a:ext cx="63500" cy="92075"/>
                </a:xfrm>
                <a:custGeom>
                  <a:avLst/>
                  <a:gdLst>
                    <a:gd name="T0" fmla="*/ 19 w 19"/>
                    <a:gd name="T1" fmla="*/ 20 h 28"/>
                    <a:gd name="T2" fmla="*/ 17 w 19"/>
                    <a:gd name="T3" fmla="*/ 25 h 28"/>
                    <a:gd name="T4" fmla="*/ 10 w 19"/>
                    <a:gd name="T5" fmla="*/ 28 h 28"/>
                    <a:gd name="T6" fmla="*/ 3 w 19"/>
                    <a:gd name="T7" fmla="*/ 25 h 28"/>
                    <a:gd name="T8" fmla="*/ 0 w 19"/>
                    <a:gd name="T9" fmla="*/ 20 h 28"/>
                    <a:gd name="T10" fmla="*/ 0 w 19"/>
                    <a:gd name="T11" fmla="*/ 19 h 28"/>
                    <a:gd name="T12" fmla="*/ 4 w 19"/>
                    <a:gd name="T13" fmla="*/ 19 h 28"/>
                    <a:gd name="T14" fmla="*/ 4 w 19"/>
                    <a:gd name="T15" fmla="*/ 20 h 28"/>
                    <a:gd name="T16" fmla="*/ 6 w 19"/>
                    <a:gd name="T17" fmla="*/ 23 h 28"/>
                    <a:gd name="T18" fmla="*/ 10 w 19"/>
                    <a:gd name="T19" fmla="*/ 24 h 28"/>
                    <a:gd name="T20" fmla="*/ 14 w 19"/>
                    <a:gd name="T21" fmla="*/ 23 h 28"/>
                    <a:gd name="T22" fmla="*/ 15 w 19"/>
                    <a:gd name="T23" fmla="*/ 20 h 28"/>
                    <a:gd name="T24" fmla="*/ 13 w 19"/>
                    <a:gd name="T25" fmla="*/ 17 h 28"/>
                    <a:gd name="T26" fmla="*/ 9 w 19"/>
                    <a:gd name="T27" fmla="*/ 14 h 28"/>
                    <a:gd name="T28" fmla="*/ 3 w 19"/>
                    <a:gd name="T29" fmla="*/ 11 h 28"/>
                    <a:gd name="T30" fmla="*/ 1 w 19"/>
                    <a:gd name="T31" fmla="*/ 7 h 28"/>
                    <a:gd name="T32" fmla="*/ 3 w 19"/>
                    <a:gd name="T33" fmla="*/ 2 h 28"/>
                    <a:gd name="T34" fmla="*/ 10 w 19"/>
                    <a:gd name="T35" fmla="*/ 0 h 28"/>
                    <a:gd name="T36" fmla="*/ 16 w 19"/>
                    <a:gd name="T37" fmla="*/ 2 h 28"/>
                    <a:gd name="T38" fmla="*/ 18 w 19"/>
                    <a:gd name="T39" fmla="*/ 7 h 28"/>
                    <a:gd name="T40" fmla="*/ 14 w 19"/>
                    <a:gd name="T41" fmla="*/ 7 h 28"/>
                    <a:gd name="T42" fmla="*/ 13 w 19"/>
                    <a:gd name="T43" fmla="*/ 4 h 28"/>
                    <a:gd name="T44" fmla="*/ 10 w 19"/>
                    <a:gd name="T45" fmla="*/ 3 h 28"/>
                    <a:gd name="T46" fmla="*/ 6 w 19"/>
                    <a:gd name="T47" fmla="*/ 4 h 28"/>
                    <a:gd name="T48" fmla="*/ 5 w 19"/>
                    <a:gd name="T49" fmla="*/ 7 h 28"/>
                    <a:gd name="T50" fmla="*/ 6 w 19"/>
                    <a:gd name="T51" fmla="*/ 9 h 28"/>
                    <a:gd name="T52" fmla="*/ 11 w 19"/>
                    <a:gd name="T53" fmla="*/ 12 h 28"/>
                    <a:gd name="T54" fmla="*/ 17 w 19"/>
                    <a:gd name="T55" fmla="*/ 15 h 28"/>
                    <a:gd name="T56" fmla="*/ 19 w 19"/>
                    <a:gd name="T57"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19" y="20"/>
                      </a:moveTo>
                      <a:cubicBezTo>
                        <a:pt x="19" y="22"/>
                        <a:pt x="18" y="24"/>
                        <a:pt x="17" y="25"/>
                      </a:cubicBezTo>
                      <a:cubicBezTo>
                        <a:pt x="15" y="27"/>
                        <a:pt x="13" y="28"/>
                        <a:pt x="10" y="28"/>
                      </a:cubicBezTo>
                      <a:cubicBezTo>
                        <a:pt x="7" y="28"/>
                        <a:pt x="4" y="27"/>
                        <a:pt x="3" y="25"/>
                      </a:cubicBezTo>
                      <a:cubicBezTo>
                        <a:pt x="1" y="24"/>
                        <a:pt x="0" y="22"/>
                        <a:pt x="0" y="20"/>
                      </a:cubicBezTo>
                      <a:cubicBezTo>
                        <a:pt x="0" y="19"/>
                        <a:pt x="0" y="19"/>
                        <a:pt x="0" y="19"/>
                      </a:cubicBezTo>
                      <a:cubicBezTo>
                        <a:pt x="4" y="19"/>
                        <a:pt x="4" y="19"/>
                        <a:pt x="4" y="19"/>
                      </a:cubicBezTo>
                      <a:cubicBezTo>
                        <a:pt x="4" y="20"/>
                        <a:pt x="4" y="20"/>
                        <a:pt x="4" y="20"/>
                      </a:cubicBezTo>
                      <a:cubicBezTo>
                        <a:pt x="4" y="21"/>
                        <a:pt x="5" y="22"/>
                        <a:pt x="6" y="23"/>
                      </a:cubicBezTo>
                      <a:cubicBezTo>
                        <a:pt x="7" y="24"/>
                        <a:pt x="8" y="24"/>
                        <a:pt x="10" y="24"/>
                      </a:cubicBezTo>
                      <a:cubicBezTo>
                        <a:pt x="11" y="24"/>
                        <a:pt x="13" y="24"/>
                        <a:pt x="14" y="23"/>
                      </a:cubicBezTo>
                      <a:cubicBezTo>
                        <a:pt x="15" y="22"/>
                        <a:pt x="15" y="21"/>
                        <a:pt x="15" y="20"/>
                      </a:cubicBezTo>
                      <a:cubicBezTo>
                        <a:pt x="15" y="19"/>
                        <a:pt x="15" y="18"/>
                        <a:pt x="13" y="17"/>
                      </a:cubicBezTo>
                      <a:cubicBezTo>
                        <a:pt x="12" y="16"/>
                        <a:pt x="11" y="15"/>
                        <a:pt x="9" y="14"/>
                      </a:cubicBezTo>
                      <a:cubicBezTo>
                        <a:pt x="6" y="13"/>
                        <a:pt x="4" y="12"/>
                        <a:pt x="3" y="11"/>
                      </a:cubicBezTo>
                      <a:cubicBezTo>
                        <a:pt x="1" y="10"/>
                        <a:pt x="1" y="9"/>
                        <a:pt x="1" y="7"/>
                      </a:cubicBezTo>
                      <a:cubicBezTo>
                        <a:pt x="1" y="5"/>
                        <a:pt x="2" y="3"/>
                        <a:pt x="3" y="2"/>
                      </a:cubicBezTo>
                      <a:cubicBezTo>
                        <a:pt x="5" y="0"/>
                        <a:pt x="7" y="0"/>
                        <a:pt x="10" y="0"/>
                      </a:cubicBezTo>
                      <a:cubicBezTo>
                        <a:pt x="13" y="0"/>
                        <a:pt x="15" y="0"/>
                        <a:pt x="16" y="2"/>
                      </a:cubicBezTo>
                      <a:cubicBezTo>
                        <a:pt x="18" y="4"/>
                        <a:pt x="18" y="5"/>
                        <a:pt x="18" y="7"/>
                      </a:cubicBezTo>
                      <a:cubicBezTo>
                        <a:pt x="14" y="7"/>
                        <a:pt x="14" y="7"/>
                        <a:pt x="14" y="7"/>
                      </a:cubicBezTo>
                      <a:cubicBezTo>
                        <a:pt x="14" y="6"/>
                        <a:pt x="14" y="5"/>
                        <a:pt x="13" y="4"/>
                      </a:cubicBezTo>
                      <a:cubicBezTo>
                        <a:pt x="12" y="3"/>
                        <a:pt x="11" y="3"/>
                        <a:pt x="10" y="3"/>
                      </a:cubicBezTo>
                      <a:cubicBezTo>
                        <a:pt x="8" y="3"/>
                        <a:pt x="7" y="3"/>
                        <a:pt x="6" y="4"/>
                      </a:cubicBezTo>
                      <a:cubicBezTo>
                        <a:pt x="5" y="5"/>
                        <a:pt x="5" y="5"/>
                        <a:pt x="5" y="7"/>
                      </a:cubicBezTo>
                      <a:cubicBezTo>
                        <a:pt x="5" y="8"/>
                        <a:pt x="5" y="8"/>
                        <a:pt x="6" y="9"/>
                      </a:cubicBezTo>
                      <a:cubicBezTo>
                        <a:pt x="7" y="10"/>
                        <a:pt x="8" y="11"/>
                        <a:pt x="11" y="12"/>
                      </a:cubicBezTo>
                      <a:cubicBezTo>
                        <a:pt x="14" y="13"/>
                        <a:pt x="16" y="14"/>
                        <a:pt x="17" y="15"/>
                      </a:cubicBezTo>
                      <a:cubicBezTo>
                        <a:pt x="18" y="16"/>
                        <a:pt x="19" y="18"/>
                        <a:pt x="1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4" name="íṩḻíḑé">
                  <a:extLst>
                    <a:ext uri="{FF2B5EF4-FFF2-40B4-BE49-F238E27FC236}">
                      <a16:creationId xmlns:a16="http://schemas.microsoft.com/office/drawing/2014/main" id="{D16080F2-3852-48E4-9BF4-41C7AC30F76C}"/>
                    </a:ext>
                  </a:extLst>
                </p:cNvPr>
                <p:cNvSpPr/>
                <p:nvPr/>
              </p:nvSpPr>
              <p:spPr bwMode="auto">
                <a:xfrm>
                  <a:off x="7150100" y="3683001"/>
                  <a:ext cx="127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120000"/>
                    </a:lnSpc>
                  </a:pPr>
                  <a:endParaRPr>
                    <a:cs typeface="+mn-ea"/>
                    <a:sym typeface="+mn-lt"/>
                  </a:endParaRPr>
                </a:p>
              </p:txBody>
            </p:sp>
            <p:sp>
              <p:nvSpPr>
                <p:cNvPr id="95" name="ïṣlïḋè">
                  <a:extLst>
                    <a:ext uri="{FF2B5EF4-FFF2-40B4-BE49-F238E27FC236}">
                      <a16:creationId xmlns:a16="http://schemas.microsoft.com/office/drawing/2014/main" id="{802A836E-E52B-4C4A-A333-ABC563C8ADF4}"/>
                    </a:ext>
                  </a:extLst>
                </p:cNvPr>
                <p:cNvSpPr/>
                <p:nvPr/>
              </p:nvSpPr>
              <p:spPr bwMode="auto">
                <a:xfrm>
                  <a:off x="7216775" y="3683001"/>
                  <a:ext cx="61913" cy="88900"/>
                </a:xfrm>
                <a:custGeom>
                  <a:avLst/>
                  <a:gdLst>
                    <a:gd name="T0" fmla="*/ 39 w 39"/>
                    <a:gd name="T1" fmla="*/ 6 h 56"/>
                    <a:gd name="T2" fmla="*/ 25 w 39"/>
                    <a:gd name="T3" fmla="*/ 6 h 56"/>
                    <a:gd name="T4" fmla="*/ 25 w 39"/>
                    <a:gd name="T5" fmla="*/ 56 h 56"/>
                    <a:gd name="T6" fmla="*/ 14 w 39"/>
                    <a:gd name="T7" fmla="*/ 56 h 56"/>
                    <a:gd name="T8" fmla="*/ 14 w 39"/>
                    <a:gd name="T9" fmla="*/ 6 h 56"/>
                    <a:gd name="T10" fmla="*/ 0 w 39"/>
                    <a:gd name="T11" fmla="*/ 6 h 56"/>
                    <a:gd name="T12" fmla="*/ 0 w 39"/>
                    <a:gd name="T13" fmla="*/ 0 h 56"/>
                    <a:gd name="T14" fmla="*/ 39 w 39"/>
                    <a:gd name="T15" fmla="*/ 0 h 56"/>
                    <a:gd name="T16" fmla="*/ 39 w 39"/>
                    <a:gd name="T17" fmla="*/ 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56">
                      <a:moveTo>
                        <a:pt x="39" y="6"/>
                      </a:moveTo>
                      <a:lnTo>
                        <a:pt x="25" y="6"/>
                      </a:lnTo>
                      <a:lnTo>
                        <a:pt x="25" y="56"/>
                      </a:lnTo>
                      <a:lnTo>
                        <a:pt x="14" y="56"/>
                      </a:lnTo>
                      <a:lnTo>
                        <a:pt x="14" y="6"/>
                      </a:lnTo>
                      <a:lnTo>
                        <a:pt x="0" y="6"/>
                      </a:lnTo>
                      <a:lnTo>
                        <a:pt x="0" y="0"/>
                      </a:lnTo>
                      <a:lnTo>
                        <a:pt x="39" y="0"/>
                      </a:lnTo>
                      <a:lnTo>
                        <a:pt x="39"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sp>
              <p:nvSpPr>
                <p:cNvPr id="96" name="îṣḷîḑe">
                  <a:extLst>
                    <a:ext uri="{FF2B5EF4-FFF2-40B4-BE49-F238E27FC236}">
                      <a16:creationId xmlns:a16="http://schemas.microsoft.com/office/drawing/2014/main" id="{D1246792-6423-430C-8634-C37464336157}"/>
                    </a:ext>
                  </a:extLst>
                </p:cNvPr>
                <p:cNvSpPr/>
                <p:nvPr/>
              </p:nvSpPr>
              <p:spPr bwMode="auto">
                <a:xfrm>
                  <a:off x="7302500" y="3683001"/>
                  <a:ext cx="69850" cy="88900"/>
                </a:xfrm>
                <a:custGeom>
                  <a:avLst/>
                  <a:gdLst>
                    <a:gd name="T0" fmla="*/ 44 w 44"/>
                    <a:gd name="T1" fmla="*/ 0 h 56"/>
                    <a:gd name="T2" fmla="*/ 27 w 44"/>
                    <a:gd name="T3" fmla="*/ 31 h 56"/>
                    <a:gd name="T4" fmla="*/ 27 w 44"/>
                    <a:gd name="T5" fmla="*/ 56 h 56"/>
                    <a:gd name="T6" fmla="*/ 19 w 44"/>
                    <a:gd name="T7" fmla="*/ 56 h 56"/>
                    <a:gd name="T8" fmla="*/ 19 w 44"/>
                    <a:gd name="T9" fmla="*/ 31 h 56"/>
                    <a:gd name="T10" fmla="*/ 0 w 44"/>
                    <a:gd name="T11" fmla="*/ 0 h 56"/>
                    <a:gd name="T12" fmla="*/ 10 w 44"/>
                    <a:gd name="T13" fmla="*/ 0 h 56"/>
                    <a:gd name="T14" fmla="*/ 23 w 44"/>
                    <a:gd name="T15" fmla="*/ 25 h 56"/>
                    <a:gd name="T16" fmla="*/ 23 w 44"/>
                    <a:gd name="T17" fmla="*/ 25 h 56"/>
                    <a:gd name="T18" fmla="*/ 35 w 44"/>
                    <a:gd name="T19" fmla="*/ 0 h 56"/>
                    <a:gd name="T20" fmla="*/ 44 w 44"/>
                    <a:gd name="T2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56">
                      <a:moveTo>
                        <a:pt x="44" y="0"/>
                      </a:moveTo>
                      <a:lnTo>
                        <a:pt x="27" y="31"/>
                      </a:lnTo>
                      <a:lnTo>
                        <a:pt x="27" y="56"/>
                      </a:lnTo>
                      <a:lnTo>
                        <a:pt x="19" y="56"/>
                      </a:lnTo>
                      <a:lnTo>
                        <a:pt x="19" y="31"/>
                      </a:lnTo>
                      <a:lnTo>
                        <a:pt x="0" y="0"/>
                      </a:lnTo>
                      <a:lnTo>
                        <a:pt x="10" y="0"/>
                      </a:lnTo>
                      <a:lnTo>
                        <a:pt x="23" y="25"/>
                      </a:lnTo>
                      <a:lnTo>
                        <a:pt x="23" y="25"/>
                      </a:lnTo>
                      <a:lnTo>
                        <a:pt x="35" y="0"/>
                      </a:lnTo>
                      <a:lnTo>
                        <a:pt x="4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120000"/>
                    </a:lnSpc>
                  </a:pPr>
                  <a:endParaRPr>
                    <a:cs typeface="+mn-ea"/>
                    <a:sym typeface="+mn-lt"/>
                  </a:endParaRPr>
                </a:p>
              </p:txBody>
            </p:sp>
          </p:grpSp>
        </p:grpSp>
      </p:grpSp>
    </p:spTree>
    <p:extLst>
      <p:ext uri="{BB962C8B-B14F-4D97-AF65-F5344CB8AC3E}">
        <p14:creationId xmlns:p14="http://schemas.microsoft.com/office/powerpoint/2010/main" val="17639470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_仅标题">
    <p:spTree>
      <p:nvGrpSpPr>
        <p:cNvPr id="1" name=""/>
        <p:cNvGrpSpPr/>
        <p:nvPr/>
      </p:nvGrpSpPr>
      <p:grpSpPr>
        <a:xfrm>
          <a:off x="0" y="0"/>
          <a:ext cx="0" cy="0"/>
          <a:chOff x="0" y="0"/>
          <a:chExt cx="0" cy="0"/>
        </a:xfrm>
      </p:grpSpPr>
      <p:sp>
        <p:nvSpPr>
          <p:cNvPr id="24" name="iṡ1ïḓé">
            <a:extLst>
              <a:ext uri="{FF2B5EF4-FFF2-40B4-BE49-F238E27FC236}">
                <a16:creationId xmlns:a16="http://schemas.microsoft.com/office/drawing/2014/main" id="{42F8DA56-A1F2-428F-8AE7-BD662E313688}"/>
              </a:ext>
            </a:extLst>
          </p:cNvPr>
          <p:cNvSpPr/>
          <p:nvPr userDrawn="1"/>
        </p:nvSpPr>
        <p:spPr bwMode="auto">
          <a:xfrm>
            <a:off x="8209120" y="2954284"/>
            <a:ext cx="6289359" cy="4874629"/>
          </a:xfrm>
          <a:custGeom>
            <a:avLst/>
            <a:gdLst>
              <a:gd name="connsiteX0" fmla="*/ 1280275 w 5357813"/>
              <a:gd name="connsiteY0" fmla="*/ 3598552 h 4362432"/>
              <a:gd name="connsiteX1" fmla="*/ 1205688 w 5357813"/>
              <a:gd name="connsiteY1" fmla="*/ 3610993 h 4362432"/>
              <a:gd name="connsiteX2" fmla="*/ 1011763 w 5357813"/>
              <a:gd name="connsiteY2" fmla="*/ 4126052 h 4362432"/>
              <a:gd name="connsiteX3" fmla="*/ 2232496 w 5357813"/>
              <a:gd name="connsiteY3" fmla="*/ 4126052 h 4362432"/>
              <a:gd name="connsiteX4" fmla="*/ 2192716 w 5357813"/>
              <a:gd name="connsiteY4" fmla="*/ 4255439 h 4362432"/>
              <a:gd name="connsiteX5" fmla="*/ 3144938 w 5357813"/>
              <a:gd name="connsiteY5" fmla="*/ 4255439 h 4362432"/>
              <a:gd name="connsiteX6" fmla="*/ 3105158 w 5357813"/>
              <a:gd name="connsiteY6" fmla="*/ 4126052 h 4362432"/>
              <a:gd name="connsiteX7" fmla="*/ 4328377 w 5357813"/>
              <a:gd name="connsiteY7" fmla="*/ 4126052 h 4362432"/>
              <a:gd name="connsiteX8" fmla="*/ 4131966 w 5357813"/>
              <a:gd name="connsiteY8" fmla="*/ 3610993 h 4362432"/>
              <a:gd name="connsiteX9" fmla="*/ 4057380 w 5357813"/>
              <a:gd name="connsiteY9" fmla="*/ 3598552 h 4362432"/>
              <a:gd name="connsiteX10" fmla="*/ 4218984 w 5357813"/>
              <a:gd name="connsiteY10" fmla="*/ 4063847 h 4362432"/>
              <a:gd name="connsiteX11" fmla="*/ 2998251 w 5357813"/>
              <a:gd name="connsiteY11" fmla="*/ 4063847 h 4362432"/>
              <a:gd name="connsiteX12" fmla="*/ 3045489 w 5357813"/>
              <a:gd name="connsiteY12" fmla="*/ 4205675 h 4362432"/>
              <a:gd name="connsiteX13" fmla="*/ 2856537 w 5357813"/>
              <a:gd name="connsiteY13" fmla="*/ 4205675 h 4362432"/>
              <a:gd name="connsiteX14" fmla="*/ 2481118 w 5357813"/>
              <a:gd name="connsiteY14" fmla="*/ 4205675 h 4362432"/>
              <a:gd name="connsiteX15" fmla="*/ 2292165 w 5357813"/>
              <a:gd name="connsiteY15" fmla="*/ 4205675 h 4362432"/>
              <a:gd name="connsiteX16" fmla="*/ 2339403 w 5357813"/>
              <a:gd name="connsiteY16" fmla="*/ 4063847 h 4362432"/>
              <a:gd name="connsiteX17" fmla="*/ 1121157 w 5357813"/>
              <a:gd name="connsiteY17" fmla="*/ 4063847 h 4362432"/>
              <a:gd name="connsiteX18" fmla="*/ 1128615 w 5357813"/>
              <a:gd name="connsiteY18" fmla="*/ 4043941 h 4362432"/>
              <a:gd name="connsiteX19" fmla="*/ 1280275 w 5357813"/>
              <a:gd name="connsiteY19" fmla="*/ 3598552 h 4362432"/>
              <a:gd name="connsiteX20" fmla="*/ 3184525 w 5357813"/>
              <a:gd name="connsiteY20" fmla="*/ 3559157 h 4362432"/>
              <a:gd name="connsiteX21" fmla="*/ 3386138 w 5357813"/>
              <a:gd name="connsiteY21" fmla="*/ 3559157 h 4362432"/>
              <a:gd name="connsiteX22" fmla="*/ 3509963 w 5357813"/>
              <a:gd name="connsiteY22" fmla="*/ 3559157 h 4362432"/>
              <a:gd name="connsiteX23" fmla="*/ 3711575 w 5357813"/>
              <a:gd name="connsiteY23" fmla="*/ 3559157 h 4362432"/>
              <a:gd name="connsiteX24" fmla="*/ 3711575 w 5357813"/>
              <a:gd name="connsiteY24" fmla="*/ 3633770 h 4362432"/>
              <a:gd name="connsiteX25" fmla="*/ 3509963 w 5357813"/>
              <a:gd name="connsiteY25" fmla="*/ 3633770 h 4362432"/>
              <a:gd name="connsiteX26" fmla="*/ 3509963 w 5357813"/>
              <a:gd name="connsiteY26" fmla="*/ 3875070 h 4362432"/>
              <a:gd name="connsiteX27" fmla="*/ 3386138 w 5357813"/>
              <a:gd name="connsiteY27" fmla="*/ 3875070 h 4362432"/>
              <a:gd name="connsiteX28" fmla="*/ 3386138 w 5357813"/>
              <a:gd name="connsiteY28" fmla="*/ 3633770 h 4362432"/>
              <a:gd name="connsiteX29" fmla="*/ 3184525 w 5357813"/>
              <a:gd name="connsiteY29" fmla="*/ 3633770 h 4362432"/>
              <a:gd name="connsiteX30" fmla="*/ 2644775 w 5357813"/>
              <a:gd name="connsiteY30" fmla="*/ 3559157 h 4362432"/>
              <a:gd name="connsiteX31" fmla="*/ 2767013 w 5357813"/>
              <a:gd name="connsiteY31" fmla="*/ 3559157 h 4362432"/>
              <a:gd name="connsiteX32" fmla="*/ 2767013 w 5357813"/>
              <a:gd name="connsiteY32" fmla="*/ 3875070 h 4362432"/>
              <a:gd name="connsiteX33" fmla="*/ 2644775 w 5357813"/>
              <a:gd name="connsiteY33" fmla="*/ 3875070 h 4362432"/>
              <a:gd name="connsiteX34" fmla="*/ 1643062 w 5357813"/>
              <a:gd name="connsiteY34" fmla="*/ 3559157 h 4362432"/>
              <a:gd name="connsiteX35" fmla="*/ 1765299 w 5357813"/>
              <a:gd name="connsiteY35" fmla="*/ 3559157 h 4362432"/>
              <a:gd name="connsiteX36" fmla="*/ 1765299 w 5357813"/>
              <a:gd name="connsiteY36" fmla="*/ 3676632 h 4362432"/>
              <a:gd name="connsiteX37" fmla="*/ 2041525 w 5357813"/>
              <a:gd name="connsiteY37" fmla="*/ 3676632 h 4362432"/>
              <a:gd name="connsiteX38" fmla="*/ 2041525 w 5357813"/>
              <a:gd name="connsiteY38" fmla="*/ 3559157 h 4362432"/>
              <a:gd name="connsiteX39" fmla="*/ 2162175 w 5357813"/>
              <a:gd name="connsiteY39" fmla="*/ 3559157 h 4362432"/>
              <a:gd name="connsiteX40" fmla="*/ 2162175 w 5357813"/>
              <a:gd name="connsiteY40" fmla="*/ 3875070 h 4362432"/>
              <a:gd name="connsiteX41" fmla="*/ 2041525 w 5357813"/>
              <a:gd name="connsiteY41" fmla="*/ 3875070 h 4362432"/>
              <a:gd name="connsiteX42" fmla="*/ 2041525 w 5357813"/>
              <a:gd name="connsiteY42" fmla="*/ 3752832 h 4362432"/>
              <a:gd name="connsiteX43" fmla="*/ 1765299 w 5357813"/>
              <a:gd name="connsiteY43" fmla="*/ 3752832 h 4362432"/>
              <a:gd name="connsiteX44" fmla="*/ 1765299 w 5357813"/>
              <a:gd name="connsiteY44" fmla="*/ 3875070 h 4362432"/>
              <a:gd name="connsiteX45" fmla="*/ 1643062 w 5357813"/>
              <a:gd name="connsiteY45" fmla="*/ 3875070 h 4362432"/>
              <a:gd name="connsiteX46" fmla="*/ 1434420 w 5357813"/>
              <a:gd name="connsiteY46" fmla="*/ 3518929 h 4362432"/>
              <a:gd name="connsiteX47" fmla="*/ 1320054 w 5357813"/>
              <a:gd name="connsiteY47" fmla="*/ 3583623 h 4362432"/>
              <a:gd name="connsiteX48" fmla="*/ 1168395 w 5357813"/>
              <a:gd name="connsiteY48" fmla="*/ 4031500 h 4362432"/>
              <a:gd name="connsiteX49" fmla="*/ 2386641 w 5357813"/>
              <a:gd name="connsiteY49" fmla="*/ 4031500 h 4362432"/>
              <a:gd name="connsiteX50" fmla="*/ 2339403 w 5357813"/>
              <a:gd name="connsiteY50" fmla="*/ 4170840 h 4362432"/>
              <a:gd name="connsiteX51" fmla="*/ 2481118 w 5357813"/>
              <a:gd name="connsiteY51" fmla="*/ 4170840 h 4362432"/>
              <a:gd name="connsiteX52" fmla="*/ 2856537 w 5357813"/>
              <a:gd name="connsiteY52" fmla="*/ 4170840 h 4362432"/>
              <a:gd name="connsiteX53" fmla="*/ 2998251 w 5357813"/>
              <a:gd name="connsiteY53" fmla="*/ 4170840 h 4362432"/>
              <a:gd name="connsiteX54" fmla="*/ 2951013 w 5357813"/>
              <a:gd name="connsiteY54" fmla="*/ 4031500 h 4362432"/>
              <a:gd name="connsiteX55" fmla="*/ 4169259 w 5357813"/>
              <a:gd name="connsiteY55" fmla="*/ 4031500 h 4362432"/>
              <a:gd name="connsiteX56" fmla="*/ 4017600 w 5357813"/>
              <a:gd name="connsiteY56" fmla="*/ 3583623 h 4362432"/>
              <a:gd name="connsiteX57" fmla="*/ 3903234 w 5357813"/>
              <a:gd name="connsiteY57" fmla="*/ 3518929 h 4362432"/>
              <a:gd name="connsiteX58" fmla="*/ 4054893 w 5357813"/>
              <a:gd name="connsiteY58" fmla="*/ 3964319 h 4362432"/>
              <a:gd name="connsiteX59" fmla="*/ 2836647 w 5357813"/>
              <a:gd name="connsiteY59" fmla="*/ 3964319 h 4362432"/>
              <a:gd name="connsiteX60" fmla="*/ 2883885 w 5357813"/>
              <a:gd name="connsiteY60" fmla="*/ 4101170 h 4362432"/>
              <a:gd name="connsiteX61" fmla="*/ 2742170 w 5357813"/>
              <a:gd name="connsiteY61" fmla="*/ 4101170 h 4362432"/>
              <a:gd name="connsiteX62" fmla="*/ 2595484 w 5357813"/>
              <a:gd name="connsiteY62" fmla="*/ 4101170 h 4362432"/>
              <a:gd name="connsiteX63" fmla="*/ 2453769 w 5357813"/>
              <a:gd name="connsiteY63" fmla="*/ 4101170 h 4362432"/>
              <a:gd name="connsiteX64" fmla="*/ 2501007 w 5357813"/>
              <a:gd name="connsiteY64" fmla="*/ 3964319 h 4362432"/>
              <a:gd name="connsiteX65" fmla="*/ 1282761 w 5357813"/>
              <a:gd name="connsiteY65" fmla="*/ 3964319 h 4362432"/>
              <a:gd name="connsiteX66" fmla="*/ 1290219 w 5357813"/>
              <a:gd name="connsiteY66" fmla="*/ 3941925 h 4362432"/>
              <a:gd name="connsiteX67" fmla="*/ 1434420 w 5357813"/>
              <a:gd name="connsiteY67" fmla="*/ 3518929 h 4362432"/>
              <a:gd name="connsiteX68" fmla="*/ 1504034 w 5357813"/>
              <a:gd name="connsiteY68" fmla="*/ 3464189 h 4362432"/>
              <a:gd name="connsiteX69" fmla="*/ 1481658 w 5357813"/>
              <a:gd name="connsiteY69" fmla="*/ 3481606 h 4362432"/>
              <a:gd name="connsiteX70" fmla="*/ 1329999 w 5357813"/>
              <a:gd name="connsiteY70" fmla="*/ 3929484 h 4362432"/>
              <a:gd name="connsiteX71" fmla="*/ 2548245 w 5357813"/>
              <a:gd name="connsiteY71" fmla="*/ 3929484 h 4362432"/>
              <a:gd name="connsiteX72" fmla="*/ 2501007 w 5357813"/>
              <a:gd name="connsiteY72" fmla="*/ 4068823 h 4362432"/>
              <a:gd name="connsiteX73" fmla="*/ 2595484 w 5357813"/>
              <a:gd name="connsiteY73" fmla="*/ 4068823 h 4362432"/>
              <a:gd name="connsiteX74" fmla="*/ 2742170 w 5357813"/>
              <a:gd name="connsiteY74" fmla="*/ 4068823 h 4362432"/>
              <a:gd name="connsiteX75" fmla="*/ 2836647 w 5357813"/>
              <a:gd name="connsiteY75" fmla="*/ 4068823 h 4362432"/>
              <a:gd name="connsiteX76" fmla="*/ 2789409 w 5357813"/>
              <a:gd name="connsiteY76" fmla="*/ 3929484 h 4362432"/>
              <a:gd name="connsiteX77" fmla="*/ 4007655 w 5357813"/>
              <a:gd name="connsiteY77" fmla="*/ 3929484 h 4362432"/>
              <a:gd name="connsiteX78" fmla="*/ 3855996 w 5357813"/>
              <a:gd name="connsiteY78" fmla="*/ 3481606 h 4362432"/>
              <a:gd name="connsiteX79" fmla="*/ 3833620 w 5357813"/>
              <a:gd name="connsiteY79" fmla="*/ 3464189 h 4362432"/>
              <a:gd name="connsiteX80" fmla="*/ 3005710 w 5357813"/>
              <a:gd name="connsiteY80" fmla="*/ 3464189 h 4362432"/>
              <a:gd name="connsiteX81" fmla="*/ 2331945 w 5357813"/>
              <a:gd name="connsiteY81" fmla="*/ 3464189 h 4362432"/>
              <a:gd name="connsiteX82" fmla="*/ 1504034 w 5357813"/>
              <a:gd name="connsiteY82" fmla="*/ 3464189 h 4362432"/>
              <a:gd name="connsiteX83" fmla="*/ 2553840 w 5357813"/>
              <a:gd name="connsiteY83" fmla="*/ 3124272 h 4362432"/>
              <a:gd name="connsiteX84" fmla="*/ 2531503 w 5357813"/>
              <a:gd name="connsiteY84" fmla="*/ 3131731 h 4362432"/>
              <a:gd name="connsiteX85" fmla="*/ 2516612 w 5357813"/>
              <a:gd name="connsiteY85" fmla="*/ 3169022 h 4362432"/>
              <a:gd name="connsiteX86" fmla="*/ 2526540 w 5357813"/>
              <a:gd name="connsiteY86" fmla="*/ 3203827 h 4362432"/>
              <a:gd name="connsiteX87" fmla="*/ 2553840 w 5357813"/>
              <a:gd name="connsiteY87" fmla="*/ 3216258 h 4362432"/>
              <a:gd name="connsiteX88" fmla="*/ 2573695 w 5357813"/>
              <a:gd name="connsiteY88" fmla="*/ 3208799 h 4362432"/>
              <a:gd name="connsiteX89" fmla="*/ 2591068 w 5357813"/>
              <a:gd name="connsiteY89" fmla="*/ 3173994 h 4362432"/>
              <a:gd name="connsiteX90" fmla="*/ 2581141 w 5357813"/>
              <a:gd name="connsiteY90" fmla="*/ 3139189 h 4362432"/>
              <a:gd name="connsiteX91" fmla="*/ 2553840 w 5357813"/>
              <a:gd name="connsiteY91" fmla="*/ 3124272 h 4362432"/>
              <a:gd name="connsiteX92" fmla="*/ 3021013 w 5357813"/>
              <a:gd name="connsiteY92" fmla="*/ 3124168 h 4362432"/>
              <a:gd name="connsiteX93" fmla="*/ 2991077 w 5357813"/>
              <a:gd name="connsiteY93" fmla="*/ 3146483 h 4362432"/>
              <a:gd name="connsiteX94" fmla="*/ 2986088 w 5357813"/>
              <a:gd name="connsiteY94" fmla="*/ 3213430 h 4362432"/>
              <a:gd name="connsiteX95" fmla="*/ 2991077 w 5357813"/>
              <a:gd name="connsiteY95" fmla="*/ 3282857 h 4362432"/>
              <a:gd name="connsiteX96" fmla="*/ 3021013 w 5357813"/>
              <a:gd name="connsiteY96" fmla="*/ 3305173 h 4362432"/>
              <a:gd name="connsiteX97" fmla="*/ 3050948 w 5357813"/>
              <a:gd name="connsiteY97" fmla="*/ 3282857 h 4362432"/>
              <a:gd name="connsiteX98" fmla="*/ 3058432 w 5357813"/>
              <a:gd name="connsiteY98" fmla="*/ 3213430 h 4362432"/>
              <a:gd name="connsiteX99" fmla="*/ 3050948 w 5357813"/>
              <a:gd name="connsiteY99" fmla="*/ 3146483 h 4362432"/>
              <a:gd name="connsiteX100" fmla="*/ 3021013 w 5357813"/>
              <a:gd name="connsiteY100" fmla="*/ 3124168 h 4362432"/>
              <a:gd name="connsiteX101" fmla="*/ 2314857 w 5357813"/>
              <a:gd name="connsiteY101" fmla="*/ 3086082 h 4362432"/>
              <a:gd name="connsiteX102" fmla="*/ 2357438 w 5357813"/>
              <a:gd name="connsiteY102" fmla="*/ 3086082 h 4362432"/>
              <a:gd name="connsiteX103" fmla="*/ 2357438 w 5357813"/>
              <a:gd name="connsiteY103" fmla="*/ 3340082 h 4362432"/>
              <a:gd name="connsiteX104" fmla="*/ 2304838 w 5357813"/>
              <a:gd name="connsiteY104" fmla="*/ 3340082 h 4362432"/>
              <a:gd name="connsiteX105" fmla="*/ 2304838 w 5357813"/>
              <a:gd name="connsiteY105" fmla="*/ 3163278 h 4362432"/>
              <a:gd name="connsiteX106" fmla="*/ 2244725 w 5357813"/>
              <a:gd name="connsiteY106" fmla="*/ 3163278 h 4362432"/>
              <a:gd name="connsiteX107" fmla="*/ 2244725 w 5357813"/>
              <a:gd name="connsiteY107" fmla="*/ 3128415 h 4362432"/>
              <a:gd name="connsiteX108" fmla="*/ 2279791 w 5357813"/>
              <a:gd name="connsiteY108" fmla="*/ 3125925 h 4362432"/>
              <a:gd name="connsiteX109" fmla="*/ 2302334 w 5357813"/>
              <a:gd name="connsiteY109" fmla="*/ 3113474 h 4362432"/>
              <a:gd name="connsiteX110" fmla="*/ 2312353 w 5357813"/>
              <a:gd name="connsiteY110" fmla="*/ 3093553 h 4362432"/>
              <a:gd name="connsiteX111" fmla="*/ 2314857 w 5357813"/>
              <a:gd name="connsiteY111" fmla="*/ 3086082 h 4362432"/>
              <a:gd name="connsiteX112" fmla="*/ 3021013 w 5357813"/>
              <a:gd name="connsiteY112" fmla="*/ 3084495 h 4362432"/>
              <a:gd name="connsiteX113" fmla="*/ 3090863 w 5357813"/>
              <a:gd name="connsiteY113" fmla="*/ 3119208 h 4362432"/>
              <a:gd name="connsiteX114" fmla="*/ 3108325 w 5357813"/>
              <a:gd name="connsiteY114" fmla="*/ 3215910 h 4362432"/>
              <a:gd name="connsiteX115" fmla="*/ 3090863 w 5357813"/>
              <a:gd name="connsiteY115" fmla="*/ 3312611 h 4362432"/>
              <a:gd name="connsiteX116" fmla="*/ 3021013 w 5357813"/>
              <a:gd name="connsiteY116" fmla="*/ 3344845 h 4362432"/>
              <a:gd name="connsiteX117" fmla="*/ 2953657 w 5357813"/>
              <a:gd name="connsiteY117" fmla="*/ 3312611 h 4362432"/>
              <a:gd name="connsiteX118" fmla="*/ 2933700 w 5357813"/>
              <a:gd name="connsiteY118" fmla="*/ 3215910 h 4362432"/>
              <a:gd name="connsiteX119" fmla="*/ 2953657 w 5357813"/>
              <a:gd name="connsiteY119" fmla="*/ 3119208 h 4362432"/>
              <a:gd name="connsiteX120" fmla="*/ 3021013 w 5357813"/>
              <a:gd name="connsiteY120" fmla="*/ 3084495 h 4362432"/>
              <a:gd name="connsiteX121" fmla="*/ 2784384 w 5357813"/>
              <a:gd name="connsiteY121" fmla="*/ 3084495 h 4362432"/>
              <a:gd name="connsiteX122" fmla="*/ 2848656 w 5357813"/>
              <a:gd name="connsiteY122" fmla="*/ 3106828 h 4362432"/>
              <a:gd name="connsiteX123" fmla="*/ 2870903 w 5357813"/>
              <a:gd name="connsiteY123" fmla="*/ 3166383 h 4362432"/>
              <a:gd name="connsiteX124" fmla="*/ 2856071 w 5357813"/>
              <a:gd name="connsiteY124" fmla="*/ 3216011 h 4362432"/>
              <a:gd name="connsiteX125" fmla="*/ 2818992 w 5357813"/>
              <a:gd name="connsiteY125" fmla="*/ 3248270 h 4362432"/>
              <a:gd name="connsiteX126" fmla="*/ 2799216 w 5357813"/>
              <a:gd name="connsiteY126" fmla="*/ 3263159 h 4362432"/>
              <a:gd name="connsiteX127" fmla="*/ 2774496 w 5357813"/>
              <a:gd name="connsiteY127" fmla="*/ 3280529 h 4362432"/>
              <a:gd name="connsiteX128" fmla="*/ 2762136 w 5357813"/>
              <a:gd name="connsiteY128" fmla="*/ 3295417 h 4362432"/>
              <a:gd name="connsiteX129" fmla="*/ 2873375 w 5357813"/>
              <a:gd name="connsiteY129" fmla="*/ 3295417 h 4362432"/>
              <a:gd name="connsiteX130" fmla="*/ 2873375 w 5357813"/>
              <a:gd name="connsiteY130" fmla="*/ 3340083 h 4362432"/>
              <a:gd name="connsiteX131" fmla="*/ 2700337 w 5357813"/>
              <a:gd name="connsiteY131" fmla="*/ 3340083 h 4362432"/>
              <a:gd name="connsiteX132" fmla="*/ 2712697 w 5357813"/>
              <a:gd name="connsiteY132" fmla="*/ 3290454 h 4362432"/>
              <a:gd name="connsiteX133" fmla="*/ 2762136 w 5357813"/>
              <a:gd name="connsiteY133" fmla="*/ 3235863 h 4362432"/>
              <a:gd name="connsiteX134" fmla="*/ 2806632 w 5357813"/>
              <a:gd name="connsiteY134" fmla="*/ 3201123 h 4362432"/>
              <a:gd name="connsiteX135" fmla="*/ 2821464 w 5357813"/>
              <a:gd name="connsiteY135" fmla="*/ 3163901 h 4362432"/>
              <a:gd name="connsiteX136" fmla="*/ 2811576 w 5357813"/>
              <a:gd name="connsiteY136" fmla="*/ 3136605 h 4362432"/>
              <a:gd name="connsiteX137" fmla="*/ 2786856 w 5357813"/>
              <a:gd name="connsiteY137" fmla="*/ 3126680 h 4362432"/>
              <a:gd name="connsiteX138" fmla="*/ 2757192 w 5357813"/>
              <a:gd name="connsiteY138" fmla="*/ 3144050 h 4362432"/>
              <a:gd name="connsiteX139" fmla="*/ 2752248 w 5357813"/>
              <a:gd name="connsiteY139" fmla="*/ 3173827 h 4362432"/>
              <a:gd name="connsiteX140" fmla="*/ 2702809 w 5357813"/>
              <a:gd name="connsiteY140" fmla="*/ 3173827 h 4362432"/>
              <a:gd name="connsiteX141" fmla="*/ 2715169 w 5357813"/>
              <a:gd name="connsiteY141" fmla="*/ 3124198 h 4362432"/>
              <a:gd name="connsiteX142" fmla="*/ 2784384 w 5357813"/>
              <a:gd name="connsiteY142" fmla="*/ 3084495 h 4362432"/>
              <a:gd name="connsiteX143" fmla="*/ 2551358 w 5357813"/>
              <a:gd name="connsiteY143" fmla="*/ 3084495 h 4362432"/>
              <a:gd name="connsiteX144" fmla="*/ 2630778 w 5357813"/>
              <a:gd name="connsiteY144" fmla="*/ 3134217 h 4362432"/>
              <a:gd name="connsiteX145" fmla="*/ 2643188 w 5357813"/>
              <a:gd name="connsiteY145" fmla="*/ 3211285 h 4362432"/>
              <a:gd name="connsiteX146" fmla="*/ 2630778 w 5357813"/>
              <a:gd name="connsiteY146" fmla="*/ 3288354 h 4362432"/>
              <a:gd name="connsiteX147" fmla="*/ 2548877 w 5357813"/>
              <a:gd name="connsiteY147" fmla="*/ 3348020 h 4362432"/>
              <a:gd name="connsiteX148" fmla="*/ 2496757 w 5357813"/>
              <a:gd name="connsiteY148" fmla="*/ 3330618 h 4362432"/>
              <a:gd name="connsiteX149" fmla="*/ 2471938 w 5357813"/>
              <a:gd name="connsiteY149" fmla="*/ 3280896 h 4362432"/>
              <a:gd name="connsiteX150" fmla="*/ 2521576 w 5357813"/>
              <a:gd name="connsiteY150" fmla="*/ 3280896 h 4362432"/>
              <a:gd name="connsiteX151" fmla="*/ 2531503 w 5357813"/>
              <a:gd name="connsiteY151" fmla="*/ 3298298 h 4362432"/>
              <a:gd name="connsiteX152" fmla="*/ 2551358 w 5357813"/>
              <a:gd name="connsiteY152" fmla="*/ 3305757 h 4362432"/>
              <a:gd name="connsiteX153" fmla="*/ 2586105 w 5357813"/>
              <a:gd name="connsiteY153" fmla="*/ 3278410 h 4362432"/>
              <a:gd name="connsiteX154" fmla="*/ 2591068 w 5357813"/>
              <a:gd name="connsiteY154" fmla="*/ 3233660 h 4362432"/>
              <a:gd name="connsiteX155" fmla="*/ 2576177 w 5357813"/>
              <a:gd name="connsiteY155" fmla="*/ 3248577 h 4362432"/>
              <a:gd name="connsiteX156" fmla="*/ 2543913 w 5357813"/>
              <a:gd name="connsiteY156" fmla="*/ 3256035 h 4362432"/>
              <a:gd name="connsiteX157" fmla="*/ 2489312 w 5357813"/>
              <a:gd name="connsiteY157" fmla="*/ 3233660 h 4362432"/>
              <a:gd name="connsiteX158" fmla="*/ 2466975 w 5357813"/>
              <a:gd name="connsiteY158" fmla="*/ 3173994 h 4362432"/>
              <a:gd name="connsiteX159" fmla="*/ 2489312 w 5357813"/>
              <a:gd name="connsiteY159" fmla="*/ 3109356 h 4362432"/>
              <a:gd name="connsiteX160" fmla="*/ 2551358 w 5357813"/>
              <a:gd name="connsiteY160" fmla="*/ 3084495 h 4362432"/>
              <a:gd name="connsiteX161" fmla="*/ 3204743 w 5357813"/>
              <a:gd name="connsiteY161" fmla="*/ 2969601 h 4362432"/>
              <a:gd name="connsiteX162" fmla="*/ 3204743 w 5357813"/>
              <a:gd name="connsiteY162" fmla="*/ 2984529 h 4362432"/>
              <a:gd name="connsiteX163" fmla="*/ 3247009 w 5357813"/>
              <a:gd name="connsiteY163" fmla="*/ 2984529 h 4362432"/>
              <a:gd name="connsiteX164" fmla="*/ 3251981 w 5357813"/>
              <a:gd name="connsiteY164" fmla="*/ 2984529 h 4362432"/>
              <a:gd name="connsiteX165" fmla="*/ 3244523 w 5357813"/>
              <a:gd name="connsiteY165" fmla="*/ 2969601 h 4362432"/>
              <a:gd name="connsiteX166" fmla="*/ 2100859 w 5357813"/>
              <a:gd name="connsiteY166" fmla="*/ 2969601 h 4362432"/>
              <a:gd name="connsiteX167" fmla="*/ 2090914 w 5357813"/>
              <a:gd name="connsiteY167" fmla="*/ 2984529 h 4362432"/>
              <a:gd name="connsiteX168" fmla="*/ 2095887 w 5357813"/>
              <a:gd name="connsiteY168" fmla="*/ 2984529 h 4362432"/>
              <a:gd name="connsiteX169" fmla="*/ 2130694 w 5357813"/>
              <a:gd name="connsiteY169" fmla="*/ 2984529 h 4362432"/>
              <a:gd name="connsiteX170" fmla="*/ 2130694 w 5357813"/>
              <a:gd name="connsiteY170" fmla="*/ 2969601 h 4362432"/>
              <a:gd name="connsiteX171" fmla="*/ 2100859 w 5357813"/>
              <a:gd name="connsiteY171" fmla="*/ 2969601 h 4362432"/>
              <a:gd name="connsiteX172" fmla="*/ 2145611 w 5357813"/>
              <a:gd name="connsiteY172" fmla="*/ 2967113 h 4362432"/>
              <a:gd name="connsiteX173" fmla="*/ 2145611 w 5357813"/>
              <a:gd name="connsiteY173" fmla="*/ 2984529 h 4362432"/>
              <a:gd name="connsiteX174" fmla="*/ 3187339 w 5357813"/>
              <a:gd name="connsiteY174" fmla="*/ 2984529 h 4362432"/>
              <a:gd name="connsiteX175" fmla="*/ 3187339 w 5357813"/>
              <a:gd name="connsiteY175" fmla="*/ 2967113 h 4362432"/>
              <a:gd name="connsiteX176" fmla="*/ 2145611 w 5357813"/>
              <a:gd name="connsiteY176" fmla="*/ 2967113 h 4362432"/>
              <a:gd name="connsiteX177" fmla="*/ 698500 w 5357813"/>
              <a:gd name="connsiteY177" fmla="*/ 2959082 h 4362432"/>
              <a:gd name="connsiteX178" fmla="*/ 835242 w 5357813"/>
              <a:gd name="connsiteY178" fmla="*/ 2959082 h 4362432"/>
              <a:gd name="connsiteX179" fmla="*/ 875021 w 5357813"/>
              <a:gd name="connsiteY179" fmla="*/ 3046169 h 4362432"/>
              <a:gd name="connsiteX180" fmla="*/ 1059001 w 5357813"/>
              <a:gd name="connsiteY180" fmla="*/ 3342266 h 4362432"/>
              <a:gd name="connsiteX181" fmla="*/ 1218119 w 5357813"/>
              <a:gd name="connsiteY181" fmla="*/ 3217856 h 4362432"/>
              <a:gd name="connsiteX182" fmla="*/ 1257899 w 5357813"/>
              <a:gd name="connsiteY182" fmla="*/ 3267620 h 4362432"/>
              <a:gd name="connsiteX183" fmla="*/ 1444365 w 5357813"/>
              <a:gd name="connsiteY183" fmla="*/ 3469165 h 4362432"/>
              <a:gd name="connsiteX184" fmla="*/ 1484144 w 5357813"/>
              <a:gd name="connsiteY184" fmla="*/ 3434330 h 4362432"/>
              <a:gd name="connsiteX185" fmla="*/ 1489117 w 5357813"/>
              <a:gd name="connsiteY185" fmla="*/ 3431842 h 4362432"/>
              <a:gd name="connsiteX186" fmla="*/ 1496576 w 5357813"/>
              <a:gd name="connsiteY186" fmla="*/ 3431842 h 4362432"/>
              <a:gd name="connsiteX187" fmla="*/ 1770059 w 5357813"/>
              <a:gd name="connsiteY187" fmla="*/ 3431842 h 4362432"/>
              <a:gd name="connsiteX188" fmla="*/ 1329999 w 5357813"/>
              <a:gd name="connsiteY188" fmla="*/ 2959082 h 4362432"/>
              <a:gd name="connsiteX189" fmla="*/ 1481658 w 5357813"/>
              <a:gd name="connsiteY189" fmla="*/ 2959082 h 4362432"/>
              <a:gd name="connsiteX190" fmla="*/ 2011223 w 5357813"/>
              <a:gd name="connsiteY190" fmla="*/ 3431842 h 4362432"/>
              <a:gd name="connsiteX191" fmla="*/ 2331945 w 5357813"/>
              <a:gd name="connsiteY191" fmla="*/ 3431842 h 4362432"/>
              <a:gd name="connsiteX192" fmla="*/ 3005710 w 5357813"/>
              <a:gd name="connsiteY192" fmla="*/ 3431842 h 4362432"/>
              <a:gd name="connsiteX193" fmla="*/ 3336377 w 5357813"/>
              <a:gd name="connsiteY193" fmla="*/ 3431842 h 4362432"/>
              <a:gd name="connsiteX194" fmla="*/ 3868427 w 5357813"/>
              <a:gd name="connsiteY194" fmla="*/ 2959082 h 4362432"/>
              <a:gd name="connsiteX195" fmla="*/ 4017600 w 5357813"/>
              <a:gd name="connsiteY195" fmla="*/ 2959082 h 4362432"/>
              <a:gd name="connsiteX196" fmla="*/ 3580026 w 5357813"/>
              <a:gd name="connsiteY196" fmla="*/ 3431842 h 4362432"/>
              <a:gd name="connsiteX197" fmla="*/ 3841079 w 5357813"/>
              <a:gd name="connsiteY197" fmla="*/ 3431842 h 4362432"/>
              <a:gd name="connsiteX198" fmla="*/ 3848537 w 5357813"/>
              <a:gd name="connsiteY198" fmla="*/ 3431842 h 4362432"/>
              <a:gd name="connsiteX199" fmla="*/ 3853510 w 5357813"/>
              <a:gd name="connsiteY199" fmla="*/ 3434330 h 4362432"/>
              <a:gd name="connsiteX200" fmla="*/ 3900748 w 5357813"/>
              <a:gd name="connsiteY200" fmla="*/ 3474141 h 4362432"/>
              <a:gd name="connsiteX201" fmla="*/ 4089700 w 5357813"/>
              <a:gd name="connsiteY201" fmla="*/ 3267620 h 4362432"/>
              <a:gd name="connsiteX202" fmla="*/ 4129480 w 5357813"/>
              <a:gd name="connsiteY202" fmla="*/ 3217856 h 4362432"/>
              <a:gd name="connsiteX203" fmla="*/ 4283625 w 5357813"/>
              <a:gd name="connsiteY203" fmla="*/ 3342266 h 4362432"/>
              <a:gd name="connsiteX204" fmla="*/ 4470092 w 5357813"/>
              <a:gd name="connsiteY204" fmla="*/ 3046169 h 4362432"/>
              <a:gd name="connsiteX205" fmla="*/ 4509871 w 5357813"/>
              <a:gd name="connsiteY205" fmla="*/ 2959082 h 4362432"/>
              <a:gd name="connsiteX206" fmla="*/ 4646613 w 5357813"/>
              <a:gd name="connsiteY206" fmla="*/ 2959082 h 4362432"/>
              <a:gd name="connsiteX207" fmla="*/ 4581971 w 5357813"/>
              <a:gd name="connsiteY207" fmla="*/ 3103398 h 4362432"/>
              <a:gd name="connsiteX208" fmla="*/ 4345781 w 5357813"/>
              <a:gd name="connsiteY208" fmla="*/ 3474141 h 4362432"/>
              <a:gd name="connsiteX209" fmla="*/ 4308488 w 5357813"/>
              <a:gd name="connsiteY209" fmla="*/ 3523906 h 4362432"/>
              <a:gd name="connsiteX210" fmla="*/ 4146883 w 5357813"/>
              <a:gd name="connsiteY210" fmla="*/ 3394519 h 4362432"/>
              <a:gd name="connsiteX211" fmla="*/ 4007655 w 5357813"/>
              <a:gd name="connsiteY211" fmla="*/ 3541323 h 4362432"/>
              <a:gd name="connsiteX212" fmla="*/ 4144397 w 5357813"/>
              <a:gd name="connsiteY212" fmla="*/ 3578646 h 4362432"/>
              <a:gd name="connsiteX213" fmla="*/ 4154342 w 5357813"/>
              <a:gd name="connsiteY213" fmla="*/ 3581134 h 4362432"/>
              <a:gd name="connsiteX214" fmla="*/ 4156828 w 5357813"/>
              <a:gd name="connsiteY214" fmla="*/ 3581134 h 4362432"/>
              <a:gd name="connsiteX215" fmla="*/ 4218984 w 5357813"/>
              <a:gd name="connsiteY215" fmla="*/ 3578646 h 4362432"/>
              <a:gd name="connsiteX216" fmla="*/ 4462633 w 5357813"/>
              <a:gd name="connsiteY216" fmla="*/ 4233045 h 4362432"/>
              <a:gd name="connsiteX217" fmla="*/ 3251845 w 5357813"/>
              <a:gd name="connsiteY217" fmla="*/ 4233045 h 4362432"/>
              <a:gd name="connsiteX218" fmla="*/ 3286652 w 5357813"/>
              <a:gd name="connsiteY218" fmla="*/ 4362432 h 4362432"/>
              <a:gd name="connsiteX219" fmla="*/ 2841619 w 5357813"/>
              <a:gd name="connsiteY219" fmla="*/ 4362432 h 4362432"/>
              <a:gd name="connsiteX220" fmla="*/ 2496035 w 5357813"/>
              <a:gd name="connsiteY220" fmla="*/ 4362432 h 4362432"/>
              <a:gd name="connsiteX221" fmla="*/ 2051002 w 5357813"/>
              <a:gd name="connsiteY221" fmla="*/ 4362432 h 4362432"/>
              <a:gd name="connsiteX222" fmla="*/ 2088295 w 5357813"/>
              <a:gd name="connsiteY222" fmla="*/ 4233045 h 4362432"/>
              <a:gd name="connsiteX223" fmla="*/ 875021 w 5357813"/>
              <a:gd name="connsiteY223" fmla="*/ 4233045 h 4362432"/>
              <a:gd name="connsiteX224" fmla="*/ 1121157 w 5357813"/>
              <a:gd name="connsiteY224" fmla="*/ 3578646 h 4362432"/>
              <a:gd name="connsiteX225" fmla="*/ 1180826 w 5357813"/>
              <a:gd name="connsiteY225" fmla="*/ 3581134 h 4362432"/>
              <a:gd name="connsiteX226" fmla="*/ 1183312 w 5357813"/>
              <a:gd name="connsiteY226" fmla="*/ 3581134 h 4362432"/>
              <a:gd name="connsiteX227" fmla="*/ 1193257 w 5357813"/>
              <a:gd name="connsiteY227" fmla="*/ 3578646 h 4362432"/>
              <a:gd name="connsiteX228" fmla="*/ 1337458 w 5357813"/>
              <a:gd name="connsiteY228" fmla="*/ 3538835 h 4362432"/>
              <a:gd name="connsiteX229" fmla="*/ 1200716 w 5357813"/>
              <a:gd name="connsiteY229" fmla="*/ 3392031 h 4362432"/>
              <a:gd name="connsiteX230" fmla="*/ 1036625 w 5357813"/>
              <a:gd name="connsiteY230" fmla="*/ 3523906 h 4362432"/>
              <a:gd name="connsiteX231" fmla="*/ 996846 w 5357813"/>
              <a:gd name="connsiteY231" fmla="*/ 3474141 h 4362432"/>
              <a:gd name="connsiteX232" fmla="*/ 763141 w 5357813"/>
              <a:gd name="connsiteY232" fmla="*/ 3103398 h 4362432"/>
              <a:gd name="connsiteX233" fmla="*/ 698500 w 5357813"/>
              <a:gd name="connsiteY233" fmla="*/ 2959082 h 4362432"/>
              <a:gd name="connsiteX234" fmla="*/ 3433476 w 5357813"/>
              <a:gd name="connsiteY234" fmla="*/ 2932282 h 4362432"/>
              <a:gd name="connsiteX235" fmla="*/ 3430989 w 5357813"/>
              <a:gd name="connsiteY235" fmla="*/ 2964625 h 4362432"/>
              <a:gd name="connsiteX236" fmla="*/ 3480714 w 5357813"/>
              <a:gd name="connsiteY236" fmla="*/ 2964625 h 4362432"/>
              <a:gd name="connsiteX237" fmla="*/ 3480714 w 5357813"/>
              <a:gd name="connsiteY237" fmla="*/ 2932282 h 4362432"/>
              <a:gd name="connsiteX238" fmla="*/ 3433476 w 5357813"/>
              <a:gd name="connsiteY238" fmla="*/ 2932282 h 4362432"/>
              <a:gd name="connsiteX239" fmla="*/ 1872127 w 5357813"/>
              <a:gd name="connsiteY239" fmla="*/ 2932282 h 4362432"/>
              <a:gd name="connsiteX240" fmla="*/ 1872127 w 5357813"/>
              <a:gd name="connsiteY240" fmla="*/ 2964625 h 4362432"/>
              <a:gd name="connsiteX241" fmla="*/ 1921851 w 5357813"/>
              <a:gd name="connsiteY241" fmla="*/ 2964625 h 4362432"/>
              <a:gd name="connsiteX242" fmla="*/ 1921851 w 5357813"/>
              <a:gd name="connsiteY242" fmla="*/ 2932282 h 4362432"/>
              <a:gd name="connsiteX243" fmla="*/ 1872127 w 5357813"/>
              <a:gd name="connsiteY243" fmla="*/ 2932282 h 4362432"/>
              <a:gd name="connsiteX244" fmla="*/ 3199771 w 5357813"/>
              <a:gd name="connsiteY244" fmla="*/ 2929794 h 4362432"/>
              <a:gd name="connsiteX245" fmla="*/ 3199771 w 5357813"/>
              <a:gd name="connsiteY245" fmla="*/ 2949698 h 4362432"/>
              <a:gd name="connsiteX246" fmla="*/ 3204743 w 5357813"/>
              <a:gd name="connsiteY246" fmla="*/ 2949698 h 4362432"/>
              <a:gd name="connsiteX247" fmla="*/ 3204743 w 5357813"/>
              <a:gd name="connsiteY247" fmla="*/ 2952186 h 4362432"/>
              <a:gd name="connsiteX248" fmla="*/ 3237064 w 5357813"/>
              <a:gd name="connsiteY248" fmla="*/ 2952186 h 4362432"/>
              <a:gd name="connsiteX249" fmla="*/ 3224633 w 5357813"/>
              <a:gd name="connsiteY249" fmla="*/ 2929794 h 4362432"/>
              <a:gd name="connsiteX250" fmla="*/ 3199771 w 5357813"/>
              <a:gd name="connsiteY250" fmla="*/ 2929794 h 4362432"/>
              <a:gd name="connsiteX251" fmla="*/ 2120749 w 5357813"/>
              <a:gd name="connsiteY251" fmla="*/ 2929794 h 4362432"/>
              <a:gd name="connsiteX252" fmla="*/ 2108318 w 5357813"/>
              <a:gd name="connsiteY252" fmla="*/ 2952186 h 4362432"/>
              <a:gd name="connsiteX253" fmla="*/ 2130694 w 5357813"/>
              <a:gd name="connsiteY253" fmla="*/ 2952186 h 4362432"/>
              <a:gd name="connsiteX254" fmla="*/ 2130694 w 5357813"/>
              <a:gd name="connsiteY254" fmla="*/ 2949698 h 4362432"/>
              <a:gd name="connsiteX255" fmla="*/ 2138153 w 5357813"/>
              <a:gd name="connsiteY255" fmla="*/ 2949698 h 4362432"/>
              <a:gd name="connsiteX256" fmla="*/ 2138153 w 5357813"/>
              <a:gd name="connsiteY256" fmla="*/ 2929794 h 4362432"/>
              <a:gd name="connsiteX257" fmla="*/ 2120749 w 5357813"/>
              <a:gd name="connsiteY257" fmla="*/ 2929794 h 4362432"/>
              <a:gd name="connsiteX258" fmla="*/ 2155556 w 5357813"/>
              <a:gd name="connsiteY258" fmla="*/ 2927306 h 4362432"/>
              <a:gd name="connsiteX259" fmla="*/ 2155556 w 5357813"/>
              <a:gd name="connsiteY259" fmla="*/ 2949698 h 4362432"/>
              <a:gd name="connsiteX260" fmla="*/ 3182367 w 5357813"/>
              <a:gd name="connsiteY260" fmla="*/ 2949698 h 4362432"/>
              <a:gd name="connsiteX261" fmla="*/ 3182367 w 5357813"/>
              <a:gd name="connsiteY261" fmla="*/ 2927306 h 4362432"/>
              <a:gd name="connsiteX262" fmla="*/ 3142587 w 5357813"/>
              <a:gd name="connsiteY262" fmla="*/ 2927306 h 4362432"/>
              <a:gd name="connsiteX263" fmla="*/ 2190363 w 5357813"/>
              <a:gd name="connsiteY263" fmla="*/ 2927306 h 4362432"/>
              <a:gd name="connsiteX264" fmla="*/ 2155556 w 5357813"/>
              <a:gd name="connsiteY264" fmla="*/ 2927306 h 4362432"/>
              <a:gd name="connsiteX265" fmla="*/ 3393696 w 5357813"/>
              <a:gd name="connsiteY265" fmla="*/ 2897450 h 4362432"/>
              <a:gd name="connsiteX266" fmla="*/ 3393696 w 5357813"/>
              <a:gd name="connsiteY266" fmla="*/ 2917354 h 4362432"/>
              <a:gd name="connsiteX267" fmla="*/ 3416072 w 5357813"/>
              <a:gd name="connsiteY267" fmla="*/ 2947210 h 4362432"/>
              <a:gd name="connsiteX268" fmla="*/ 3416072 w 5357813"/>
              <a:gd name="connsiteY268" fmla="*/ 2924818 h 4362432"/>
              <a:gd name="connsiteX269" fmla="*/ 3393696 w 5357813"/>
              <a:gd name="connsiteY269" fmla="*/ 2897450 h 4362432"/>
              <a:gd name="connsiteX270" fmla="*/ 1961631 w 5357813"/>
              <a:gd name="connsiteY270" fmla="*/ 2897450 h 4362432"/>
              <a:gd name="connsiteX271" fmla="*/ 1936768 w 5357813"/>
              <a:gd name="connsiteY271" fmla="*/ 2924818 h 4362432"/>
              <a:gd name="connsiteX272" fmla="*/ 1936768 w 5357813"/>
              <a:gd name="connsiteY272" fmla="*/ 2947210 h 4362432"/>
              <a:gd name="connsiteX273" fmla="*/ 1961631 w 5357813"/>
              <a:gd name="connsiteY273" fmla="*/ 2917354 h 4362432"/>
              <a:gd name="connsiteX274" fmla="*/ 1961631 w 5357813"/>
              <a:gd name="connsiteY274" fmla="*/ 2897450 h 4362432"/>
              <a:gd name="connsiteX275" fmla="*/ 4040114 w 5357813"/>
              <a:gd name="connsiteY275" fmla="*/ 2889986 h 4362432"/>
              <a:gd name="connsiteX276" fmla="*/ 4050059 w 5357813"/>
              <a:gd name="connsiteY276" fmla="*/ 2912378 h 4362432"/>
              <a:gd name="connsiteX277" fmla="*/ 5318034 w 5357813"/>
              <a:gd name="connsiteY277" fmla="*/ 2912378 h 4362432"/>
              <a:gd name="connsiteX278" fmla="*/ 5330464 w 5357813"/>
              <a:gd name="connsiteY278" fmla="*/ 2889986 h 4362432"/>
              <a:gd name="connsiteX279" fmla="*/ 4040114 w 5357813"/>
              <a:gd name="connsiteY279" fmla="*/ 2889986 h 4362432"/>
              <a:gd name="connsiteX280" fmla="*/ 2207767 w 5357813"/>
              <a:gd name="connsiteY280" fmla="*/ 2889986 h 4362432"/>
              <a:gd name="connsiteX281" fmla="*/ 2207767 w 5357813"/>
              <a:gd name="connsiteY281" fmla="*/ 2912378 h 4362432"/>
              <a:gd name="connsiteX282" fmla="*/ 3125184 w 5357813"/>
              <a:gd name="connsiteY282" fmla="*/ 2912378 h 4362432"/>
              <a:gd name="connsiteX283" fmla="*/ 3125184 w 5357813"/>
              <a:gd name="connsiteY283" fmla="*/ 2889986 h 4362432"/>
              <a:gd name="connsiteX284" fmla="*/ 3117725 w 5357813"/>
              <a:gd name="connsiteY284" fmla="*/ 2889986 h 4362432"/>
              <a:gd name="connsiteX285" fmla="*/ 3117725 w 5357813"/>
              <a:gd name="connsiteY285" fmla="*/ 2892474 h 4362432"/>
              <a:gd name="connsiteX286" fmla="*/ 2215226 w 5357813"/>
              <a:gd name="connsiteY286" fmla="*/ 2892474 h 4362432"/>
              <a:gd name="connsiteX287" fmla="*/ 2215226 w 5357813"/>
              <a:gd name="connsiteY287" fmla="*/ 2889986 h 4362432"/>
              <a:gd name="connsiteX288" fmla="*/ 2207767 w 5357813"/>
              <a:gd name="connsiteY288" fmla="*/ 2889986 h 4362432"/>
              <a:gd name="connsiteX289" fmla="*/ 22376 w 5357813"/>
              <a:gd name="connsiteY289" fmla="*/ 2889986 h 4362432"/>
              <a:gd name="connsiteX290" fmla="*/ 34807 w 5357813"/>
              <a:gd name="connsiteY290" fmla="*/ 2912378 h 4362432"/>
              <a:gd name="connsiteX291" fmla="*/ 1305267 w 5357813"/>
              <a:gd name="connsiteY291" fmla="*/ 2912378 h 4362432"/>
              <a:gd name="connsiteX292" fmla="*/ 1312726 w 5357813"/>
              <a:gd name="connsiteY292" fmla="*/ 2889986 h 4362432"/>
              <a:gd name="connsiteX293" fmla="*/ 22376 w 5357813"/>
              <a:gd name="connsiteY293" fmla="*/ 2889986 h 4362432"/>
              <a:gd name="connsiteX294" fmla="*/ 3403641 w 5357813"/>
              <a:gd name="connsiteY294" fmla="*/ 2885010 h 4362432"/>
              <a:gd name="connsiteX295" fmla="*/ 3428503 w 5357813"/>
              <a:gd name="connsiteY295" fmla="*/ 2914866 h 4362432"/>
              <a:gd name="connsiteX296" fmla="*/ 3893427 w 5357813"/>
              <a:gd name="connsiteY296" fmla="*/ 2914866 h 4362432"/>
              <a:gd name="connsiteX297" fmla="*/ 3913317 w 5357813"/>
              <a:gd name="connsiteY297" fmla="*/ 2885010 h 4362432"/>
              <a:gd name="connsiteX298" fmla="*/ 3403641 w 5357813"/>
              <a:gd name="connsiteY298" fmla="*/ 2885010 h 4362432"/>
              <a:gd name="connsiteX299" fmla="*/ 3304192 w 5357813"/>
              <a:gd name="connsiteY299" fmla="*/ 2885010 h 4362432"/>
              <a:gd name="connsiteX300" fmla="*/ 3304192 w 5357813"/>
              <a:gd name="connsiteY300" fmla="*/ 2897450 h 4362432"/>
              <a:gd name="connsiteX301" fmla="*/ 3376292 w 5357813"/>
              <a:gd name="connsiteY301" fmla="*/ 2897450 h 4362432"/>
              <a:gd name="connsiteX302" fmla="*/ 3376292 w 5357813"/>
              <a:gd name="connsiteY302" fmla="*/ 2885010 h 4362432"/>
              <a:gd name="connsiteX303" fmla="*/ 3304192 w 5357813"/>
              <a:gd name="connsiteY303" fmla="*/ 2885010 h 4362432"/>
              <a:gd name="connsiteX304" fmla="*/ 3239550 w 5357813"/>
              <a:gd name="connsiteY304" fmla="*/ 2885010 h 4362432"/>
              <a:gd name="connsiteX305" fmla="*/ 3239550 w 5357813"/>
              <a:gd name="connsiteY305" fmla="*/ 2897450 h 4362432"/>
              <a:gd name="connsiteX306" fmla="*/ 3286788 w 5357813"/>
              <a:gd name="connsiteY306" fmla="*/ 2897450 h 4362432"/>
              <a:gd name="connsiteX307" fmla="*/ 3286788 w 5357813"/>
              <a:gd name="connsiteY307" fmla="*/ 2885010 h 4362432"/>
              <a:gd name="connsiteX308" fmla="*/ 3239550 w 5357813"/>
              <a:gd name="connsiteY308" fmla="*/ 2885010 h 4362432"/>
              <a:gd name="connsiteX309" fmla="*/ 3142587 w 5357813"/>
              <a:gd name="connsiteY309" fmla="*/ 2885010 h 4362432"/>
              <a:gd name="connsiteX310" fmla="*/ 3142587 w 5357813"/>
              <a:gd name="connsiteY310" fmla="*/ 2912378 h 4362432"/>
              <a:gd name="connsiteX311" fmla="*/ 3192312 w 5357813"/>
              <a:gd name="connsiteY311" fmla="*/ 2912378 h 4362432"/>
              <a:gd name="connsiteX312" fmla="*/ 3199771 w 5357813"/>
              <a:gd name="connsiteY312" fmla="*/ 2912378 h 4362432"/>
              <a:gd name="connsiteX313" fmla="*/ 3222147 w 5357813"/>
              <a:gd name="connsiteY313" fmla="*/ 2912378 h 4362432"/>
              <a:gd name="connsiteX314" fmla="*/ 3222147 w 5357813"/>
              <a:gd name="connsiteY314" fmla="*/ 2885010 h 4362432"/>
              <a:gd name="connsiteX315" fmla="*/ 3142587 w 5357813"/>
              <a:gd name="connsiteY315" fmla="*/ 2885010 h 4362432"/>
              <a:gd name="connsiteX316" fmla="*/ 2130694 w 5357813"/>
              <a:gd name="connsiteY316" fmla="*/ 2885010 h 4362432"/>
              <a:gd name="connsiteX317" fmla="*/ 2130694 w 5357813"/>
              <a:gd name="connsiteY317" fmla="*/ 2912378 h 4362432"/>
              <a:gd name="connsiteX318" fmla="*/ 2138153 w 5357813"/>
              <a:gd name="connsiteY318" fmla="*/ 2912378 h 4362432"/>
              <a:gd name="connsiteX319" fmla="*/ 2190363 w 5357813"/>
              <a:gd name="connsiteY319" fmla="*/ 2912378 h 4362432"/>
              <a:gd name="connsiteX320" fmla="*/ 2190363 w 5357813"/>
              <a:gd name="connsiteY320" fmla="*/ 2885010 h 4362432"/>
              <a:gd name="connsiteX321" fmla="*/ 2130694 w 5357813"/>
              <a:gd name="connsiteY321" fmla="*/ 2885010 h 4362432"/>
              <a:gd name="connsiteX322" fmla="*/ 2066052 w 5357813"/>
              <a:gd name="connsiteY322" fmla="*/ 2885010 h 4362432"/>
              <a:gd name="connsiteX323" fmla="*/ 2066052 w 5357813"/>
              <a:gd name="connsiteY323" fmla="*/ 2897450 h 4362432"/>
              <a:gd name="connsiteX324" fmla="*/ 2115777 w 5357813"/>
              <a:gd name="connsiteY324" fmla="*/ 2897450 h 4362432"/>
              <a:gd name="connsiteX325" fmla="*/ 2115777 w 5357813"/>
              <a:gd name="connsiteY325" fmla="*/ 2885010 h 4362432"/>
              <a:gd name="connsiteX326" fmla="*/ 2066052 w 5357813"/>
              <a:gd name="connsiteY326" fmla="*/ 2885010 h 4362432"/>
              <a:gd name="connsiteX327" fmla="*/ 1976548 w 5357813"/>
              <a:gd name="connsiteY327" fmla="*/ 2885010 h 4362432"/>
              <a:gd name="connsiteX328" fmla="*/ 1976548 w 5357813"/>
              <a:gd name="connsiteY328" fmla="*/ 2897450 h 4362432"/>
              <a:gd name="connsiteX329" fmla="*/ 2048648 w 5357813"/>
              <a:gd name="connsiteY329" fmla="*/ 2897450 h 4362432"/>
              <a:gd name="connsiteX330" fmla="*/ 2048648 w 5357813"/>
              <a:gd name="connsiteY330" fmla="*/ 2885010 h 4362432"/>
              <a:gd name="connsiteX331" fmla="*/ 1976548 w 5357813"/>
              <a:gd name="connsiteY331" fmla="*/ 2885010 h 4362432"/>
              <a:gd name="connsiteX332" fmla="*/ 1439524 w 5357813"/>
              <a:gd name="connsiteY332" fmla="*/ 2885010 h 4362432"/>
              <a:gd name="connsiteX333" fmla="*/ 1451955 w 5357813"/>
              <a:gd name="connsiteY333" fmla="*/ 2914866 h 4362432"/>
              <a:gd name="connsiteX334" fmla="*/ 1924337 w 5357813"/>
              <a:gd name="connsiteY334" fmla="*/ 2914866 h 4362432"/>
              <a:gd name="connsiteX335" fmla="*/ 1949200 w 5357813"/>
              <a:gd name="connsiteY335" fmla="*/ 2885010 h 4362432"/>
              <a:gd name="connsiteX336" fmla="*/ 1439524 w 5357813"/>
              <a:gd name="connsiteY336" fmla="*/ 2885010 h 4362432"/>
              <a:gd name="connsiteX337" fmla="*/ 2232629 w 5357813"/>
              <a:gd name="connsiteY337" fmla="*/ 2865106 h 4362432"/>
              <a:gd name="connsiteX338" fmla="*/ 2232629 w 5357813"/>
              <a:gd name="connsiteY338" fmla="*/ 2872570 h 4362432"/>
              <a:gd name="connsiteX339" fmla="*/ 3100322 w 5357813"/>
              <a:gd name="connsiteY339" fmla="*/ 2872570 h 4362432"/>
              <a:gd name="connsiteX340" fmla="*/ 3100322 w 5357813"/>
              <a:gd name="connsiteY340" fmla="*/ 2865106 h 4362432"/>
              <a:gd name="connsiteX341" fmla="*/ 2232629 w 5357813"/>
              <a:gd name="connsiteY341" fmla="*/ 2865106 h 4362432"/>
              <a:gd name="connsiteX342" fmla="*/ 4035142 w 5357813"/>
              <a:gd name="connsiteY342" fmla="*/ 2845202 h 4362432"/>
              <a:gd name="connsiteX343" fmla="*/ 4035142 w 5357813"/>
              <a:gd name="connsiteY343" fmla="*/ 2870082 h 4362432"/>
              <a:gd name="connsiteX344" fmla="*/ 5335437 w 5357813"/>
              <a:gd name="connsiteY344" fmla="*/ 2870082 h 4362432"/>
              <a:gd name="connsiteX345" fmla="*/ 5335437 w 5357813"/>
              <a:gd name="connsiteY345" fmla="*/ 2845202 h 4362432"/>
              <a:gd name="connsiteX346" fmla="*/ 5315547 w 5357813"/>
              <a:gd name="connsiteY346" fmla="*/ 2845202 h 4362432"/>
              <a:gd name="connsiteX347" fmla="*/ 4870513 w 5357813"/>
              <a:gd name="connsiteY347" fmla="*/ 2845202 h 4362432"/>
              <a:gd name="connsiteX348" fmla="*/ 4519956 w 5357813"/>
              <a:gd name="connsiteY348" fmla="*/ 2845202 h 4362432"/>
              <a:gd name="connsiteX349" fmla="*/ 4129618 w 5357813"/>
              <a:gd name="connsiteY349" fmla="*/ 2845202 h 4362432"/>
              <a:gd name="connsiteX350" fmla="*/ 4112215 w 5357813"/>
              <a:gd name="connsiteY350" fmla="*/ 2845202 h 4362432"/>
              <a:gd name="connsiteX351" fmla="*/ 4052545 w 5357813"/>
              <a:gd name="connsiteY351" fmla="*/ 2845202 h 4362432"/>
              <a:gd name="connsiteX352" fmla="*/ 4035142 w 5357813"/>
              <a:gd name="connsiteY352" fmla="*/ 2845202 h 4362432"/>
              <a:gd name="connsiteX353" fmla="*/ 17403 w 5357813"/>
              <a:gd name="connsiteY353" fmla="*/ 2845202 h 4362432"/>
              <a:gd name="connsiteX354" fmla="*/ 17403 w 5357813"/>
              <a:gd name="connsiteY354" fmla="*/ 2870082 h 4362432"/>
              <a:gd name="connsiteX355" fmla="*/ 1317699 w 5357813"/>
              <a:gd name="connsiteY355" fmla="*/ 2870082 h 4362432"/>
              <a:gd name="connsiteX356" fmla="*/ 1317699 w 5357813"/>
              <a:gd name="connsiteY356" fmla="*/ 2845202 h 4362432"/>
              <a:gd name="connsiteX357" fmla="*/ 1302781 w 5357813"/>
              <a:gd name="connsiteY357" fmla="*/ 2845202 h 4362432"/>
              <a:gd name="connsiteX358" fmla="*/ 1240626 w 5357813"/>
              <a:gd name="connsiteY358" fmla="*/ 2845202 h 4362432"/>
              <a:gd name="connsiteX359" fmla="*/ 1223222 w 5357813"/>
              <a:gd name="connsiteY359" fmla="*/ 2845202 h 4362432"/>
              <a:gd name="connsiteX360" fmla="*/ 835371 w 5357813"/>
              <a:gd name="connsiteY360" fmla="*/ 2845202 h 4362432"/>
              <a:gd name="connsiteX361" fmla="*/ 482327 w 5357813"/>
              <a:gd name="connsiteY361" fmla="*/ 2845202 h 4362432"/>
              <a:gd name="connsiteX362" fmla="*/ 37293 w 5357813"/>
              <a:gd name="connsiteY362" fmla="*/ 2845202 h 4362432"/>
              <a:gd name="connsiteX363" fmla="*/ 17403 w 5357813"/>
              <a:gd name="connsiteY363" fmla="*/ 2845202 h 4362432"/>
              <a:gd name="connsiteX364" fmla="*/ 3122698 w 5357813"/>
              <a:gd name="connsiteY364" fmla="*/ 2842714 h 4362432"/>
              <a:gd name="connsiteX365" fmla="*/ 3122698 w 5357813"/>
              <a:gd name="connsiteY365" fmla="*/ 2867594 h 4362432"/>
              <a:gd name="connsiteX366" fmla="*/ 3915803 w 5357813"/>
              <a:gd name="connsiteY366" fmla="*/ 2867594 h 4362432"/>
              <a:gd name="connsiteX367" fmla="*/ 3915803 w 5357813"/>
              <a:gd name="connsiteY367" fmla="*/ 2842714 h 4362432"/>
              <a:gd name="connsiteX368" fmla="*/ 3826299 w 5357813"/>
              <a:gd name="connsiteY368" fmla="*/ 2842714 h 4362432"/>
              <a:gd name="connsiteX369" fmla="*/ 3816354 w 5357813"/>
              <a:gd name="connsiteY369" fmla="*/ 2842714 h 4362432"/>
              <a:gd name="connsiteX370" fmla="*/ 3122698 w 5357813"/>
              <a:gd name="connsiteY370" fmla="*/ 2842714 h 4362432"/>
              <a:gd name="connsiteX371" fmla="*/ 1437037 w 5357813"/>
              <a:gd name="connsiteY371" fmla="*/ 2842714 h 4362432"/>
              <a:gd name="connsiteX372" fmla="*/ 1434551 w 5357813"/>
              <a:gd name="connsiteY372" fmla="*/ 2867594 h 4362432"/>
              <a:gd name="connsiteX373" fmla="*/ 2210253 w 5357813"/>
              <a:gd name="connsiteY373" fmla="*/ 2867594 h 4362432"/>
              <a:gd name="connsiteX374" fmla="*/ 2210253 w 5357813"/>
              <a:gd name="connsiteY374" fmla="*/ 2842714 h 4362432"/>
              <a:gd name="connsiteX375" fmla="*/ 1536486 w 5357813"/>
              <a:gd name="connsiteY375" fmla="*/ 2842714 h 4362432"/>
              <a:gd name="connsiteX376" fmla="*/ 1526541 w 5357813"/>
              <a:gd name="connsiteY376" fmla="*/ 2842714 h 4362432"/>
              <a:gd name="connsiteX377" fmla="*/ 1454441 w 5357813"/>
              <a:gd name="connsiteY377" fmla="*/ 2842714 h 4362432"/>
              <a:gd name="connsiteX378" fmla="*/ 1437037 w 5357813"/>
              <a:gd name="connsiteY378" fmla="*/ 2842714 h 4362432"/>
              <a:gd name="connsiteX379" fmla="*/ 5214937 w 5357813"/>
              <a:gd name="connsiteY379" fmla="*/ 2765407 h 4362432"/>
              <a:gd name="connsiteX380" fmla="*/ 5254625 w 5357813"/>
              <a:gd name="connsiteY380" fmla="*/ 2765407 h 4362432"/>
              <a:gd name="connsiteX381" fmla="*/ 5254625 w 5357813"/>
              <a:gd name="connsiteY381" fmla="*/ 2817795 h 4362432"/>
              <a:gd name="connsiteX382" fmla="*/ 5214937 w 5357813"/>
              <a:gd name="connsiteY382" fmla="*/ 2817795 h 4362432"/>
              <a:gd name="connsiteX383" fmla="*/ 5141912 w 5357813"/>
              <a:gd name="connsiteY383" fmla="*/ 2765407 h 4362432"/>
              <a:gd name="connsiteX384" fmla="*/ 5181600 w 5357813"/>
              <a:gd name="connsiteY384" fmla="*/ 2765407 h 4362432"/>
              <a:gd name="connsiteX385" fmla="*/ 5181600 w 5357813"/>
              <a:gd name="connsiteY385" fmla="*/ 2817795 h 4362432"/>
              <a:gd name="connsiteX386" fmla="*/ 5141912 w 5357813"/>
              <a:gd name="connsiteY386" fmla="*/ 2817795 h 4362432"/>
              <a:gd name="connsiteX387" fmla="*/ 5070475 w 5357813"/>
              <a:gd name="connsiteY387" fmla="*/ 2765407 h 4362432"/>
              <a:gd name="connsiteX388" fmla="*/ 5110163 w 5357813"/>
              <a:gd name="connsiteY388" fmla="*/ 2765407 h 4362432"/>
              <a:gd name="connsiteX389" fmla="*/ 5110163 w 5357813"/>
              <a:gd name="connsiteY389" fmla="*/ 2817795 h 4362432"/>
              <a:gd name="connsiteX390" fmla="*/ 5070475 w 5357813"/>
              <a:gd name="connsiteY390" fmla="*/ 2817795 h 4362432"/>
              <a:gd name="connsiteX391" fmla="*/ 4997450 w 5357813"/>
              <a:gd name="connsiteY391" fmla="*/ 2765407 h 4362432"/>
              <a:gd name="connsiteX392" fmla="*/ 5037138 w 5357813"/>
              <a:gd name="connsiteY392" fmla="*/ 2765407 h 4362432"/>
              <a:gd name="connsiteX393" fmla="*/ 5037138 w 5357813"/>
              <a:gd name="connsiteY393" fmla="*/ 2817795 h 4362432"/>
              <a:gd name="connsiteX394" fmla="*/ 4997450 w 5357813"/>
              <a:gd name="connsiteY394" fmla="*/ 2817795 h 4362432"/>
              <a:gd name="connsiteX395" fmla="*/ 4926012 w 5357813"/>
              <a:gd name="connsiteY395" fmla="*/ 2765407 h 4362432"/>
              <a:gd name="connsiteX396" fmla="*/ 4965700 w 5357813"/>
              <a:gd name="connsiteY396" fmla="*/ 2765407 h 4362432"/>
              <a:gd name="connsiteX397" fmla="*/ 4965700 w 5357813"/>
              <a:gd name="connsiteY397" fmla="*/ 2817795 h 4362432"/>
              <a:gd name="connsiteX398" fmla="*/ 4926012 w 5357813"/>
              <a:gd name="connsiteY398" fmla="*/ 2817795 h 4362432"/>
              <a:gd name="connsiteX399" fmla="*/ 4438650 w 5357813"/>
              <a:gd name="connsiteY399" fmla="*/ 2765407 h 4362432"/>
              <a:gd name="connsiteX400" fmla="*/ 4475163 w 5357813"/>
              <a:gd name="connsiteY400" fmla="*/ 2765407 h 4362432"/>
              <a:gd name="connsiteX401" fmla="*/ 4475163 w 5357813"/>
              <a:gd name="connsiteY401" fmla="*/ 2817795 h 4362432"/>
              <a:gd name="connsiteX402" fmla="*/ 4438650 w 5357813"/>
              <a:gd name="connsiteY402" fmla="*/ 2817795 h 4362432"/>
              <a:gd name="connsiteX403" fmla="*/ 4365625 w 5357813"/>
              <a:gd name="connsiteY403" fmla="*/ 2765407 h 4362432"/>
              <a:gd name="connsiteX404" fmla="*/ 4403725 w 5357813"/>
              <a:gd name="connsiteY404" fmla="*/ 2765407 h 4362432"/>
              <a:gd name="connsiteX405" fmla="*/ 4403725 w 5357813"/>
              <a:gd name="connsiteY405" fmla="*/ 2817795 h 4362432"/>
              <a:gd name="connsiteX406" fmla="*/ 4365625 w 5357813"/>
              <a:gd name="connsiteY406" fmla="*/ 2817795 h 4362432"/>
              <a:gd name="connsiteX407" fmla="*/ 4294187 w 5357813"/>
              <a:gd name="connsiteY407" fmla="*/ 2765407 h 4362432"/>
              <a:gd name="connsiteX408" fmla="*/ 4333875 w 5357813"/>
              <a:gd name="connsiteY408" fmla="*/ 2765407 h 4362432"/>
              <a:gd name="connsiteX409" fmla="*/ 4333875 w 5357813"/>
              <a:gd name="connsiteY409" fmla="*/ 2817795 h 4362432"/>
              <a:gd name="connsiteX410" fmla="*/ 4294187 w 5357813"/>
              <a:gd name="connsiteY410" fmla="*/ 2817795 h 4362432"/>
              <a:gd name="connsiteX411" fmla="*/ 4221162 w 5357813"/>
              <a:gd name="connsiteY411" fmla="*/ 2765407 h 4362432"/>
              <a:gd name="connsiteX412" fmla="*/ 4262437 w 5357813"/>
              <a:gd name="connsiteY412" fmla="*/ 2765407 h 4362432"/>
              <a:gd name="connsiteX413" fmla="*/ 4262437 w 5357813"/>
              <a:gd name="connsiteY413" fmla="*/ 2817795 h 4362432"/>
              <a:gd name="connsiteX414" fmla="*/ 4221162 w 5357813"/>
              <a:gd name="connsiteY414" fmla="*/ 2817795 h 4362432"/>
              <a:gd name="connsiteX415" fmla="*/ 4149725 w 5357813"/>
              <a:gd name="connsiteY415" fmla="*/ 2765407 h 4362432"/>
              <a:gd name="connsiteX416" fmla="*/ 4189413 w 5357813"/>
              <a:gd name="connsiteY416" fmla="*/ 2765407 h 4362432"/>
              <a:gd name="connsiteX417" fmla="*/ 4189413 w 5357813"/>
              <a:gd name="connsiteY417" fmla="*/ 2817795 h 4362432"/>
              <a:gd name="connsiteX418" fmla="*/ 4149725 w 5357813"/>
              <a:gd name="connsiteY418" fmla="*/ 2817795 h 4362432"/>
              <a:gd name="connsiteX419" fmla="*/ 1163637 w 5357813"/>
              <a:gd name="connsiteY419" fmla="*/ 2765407 h 4362432"/>
              <a:gd name="connsiteX420" fmla="*/ 1203325 w 5357813"/>
              <a:gd name="connsiteY420" fmla="*/ 2765407 h 4362432"/>
              <a:gd name="connsiteX421" fmla="*/ 1203325 w 5357813"/>
              <a:gd name="connsiteY421" fmla="*/ 2817795 h 4362432"/>
              <a:gd name="connsiteX422" fmla="*/ 1163637 w 5357813"/>
              <a:gd name="connsiteY422" fmla="*/ 2817795 h 4362432"/>
              <a:gd name="connsiteX423" fmla="*/ 1090612 w 5357813"/>
              <a:gd name="connsiteY423" fmla="*/ 2765407 h 4362432"/>
              <a:gd name="connsiteX424" fmla="*/ 1130300 w 5357813"/>
              <a:gd name="connsiteY424" fmla="*/ 2765407 h 4362432"/>
              <a:gd name="connsiteX425" fmla="*/ 1130300 w 5357813"/>
              <a:gd name="connsiteY425" fmla="*/ 2817795 h 4362432"/>
              <a:gd name="connsiteX426" fmla="*/ 1090612 w 5357813"/>
              <a:gd name="connsiteY426" fmla="*/ 2817795 h 4362432"/>
              <a:gd name="connsiteX427" fmla="*/ 1020762 w 5357813"/>
              <a:gd name="connsiteY427" fmla="*/ 2765407 h 4362432"/>
              <a:gd name="connsiteX428" fmla="*/ 1058862 w 5357813"/>
              <a:gd name="connsiteY428" fmla="*/ 2765407 h 4362432"/>
              <a:gd name="connsiteX429" fmla="*/ 1058862 w 5357813"/>
              <a:gd name="connsiteY429" fmla="*/ 2817795 h 4362432"/>
              <a:gd name="connsiteX430" fmla="*/ 1020762 w 5357813"/>
              <a:gd name="connsiteY430" fmla="*/ 2817795 h 4362432"/>
              <a:gd name="connsiteX431" fmla="*/ 949325 w 5357813"/>
              <a:gd name="connsiteY431" fmla="*/ 2765407 h 4362432"/>
              <a:gd name="connsiteX432" fmla="*/ 987425 w 5357813"/>
              <a:gd name="connsiteY432" fmla="*/ 2765407 h 4362432"/>
              <a:gd name="connsiteX433" fmla="*/ 987425 w 5357813"/>
              <a:gd name="connsiteY433" fmla="*/ 2817795 h 4362432"/>
              <a:gd name="connsiteX434" fmla="*/ 949325 w 5357813"/>
              <a:gd name="connsiteY434" fmla="*/ 2817795 h 4362432"/>
              <a:gd name="connsiteX435" fmla="*/ 877887 w 5357813"/>
              <a:gd name="connsiteY435" fmla="*/ 2765407 h 4362432"/>
              <a:gd name="connsiteX436" fmla="*/ 914400 w 5357813"/>
              <a:gd name="connsiteY436" fmla="*/ 2765407 h 4362432"/>
              <a:gd name="connsiteX437" fmla="*/ 914400 w 5357813"/>
              <a:gd name="connsiteY437" fmla="*/ 2817795 h 4362432"/>
              <a:gd name="connsiteX438" fmla="*/ 877887 w 5357813"/>
              <a:gd name="connsiteY438" fmla="*/ 2817795 h 4362432"/>
              <a:gd name="connsiteX439" fmla="*/ 387350 w 5357813"/>
              <a:gd name="connsiteY439" fmla="*/ 2765407 h 4362432"/>
              <a:gd name="connsiteX440" fmla="*/ 427038 w 5357813"/>
              <a:gd name="connsiteY440" fmla="*/ 2765407 h 4362432"/>
              <a:gd name="connsiteX441" fmla="*/ 427038 w 5357813"/>
              <a:gd name="connsiteY441" fmla="*/ 2817795 h 4362432"/>
              <a:gd name="connsiteX442" fmla="*/ 387350 w 5357813"/>
              <a:gd name="connsiteY442" fmla="*/ 2817795 h 4362432"/>
              <a:gd name="connsiteX443" fmla="*/ 315912 w 5357813"/>
              <a:gd name="connsiteY443" fmla="*/ 2765407 h 4362432"/>
              <a:gd name="connsiteX444" fmla="*/ 355600 w 5357813"/>
              <a:gd name="connsiteY444" fmla="*/ 2765407 h 4362432"/>
              <a:gd name="connsiteX445" fmla="*/ 355600 w 5357813"/>
              <a:gd name="connsiteY445" fmla="*/ 2817795 h 4362432"/>
              <a:gd name="connsiteX446" fmla="*/ 315912 w 5357813"/>
              <a:gd name="connsiteY446" fmla="*/ 2817795 h 4362432"/>
              <a:gd name="connsiteX447" fmla="*/ 246062 w 5357813"/>
              <a:gd name="connsiteY447" fmla="*/ 2765407 h 4362432"/>
              <a:gd name="connsiteX448" fmla="*/ 282575 w 5357813"/>
              <a:gd name="connsiteY448" fmla="*/ 2765407 h 4362432"/>
              <a:gd name="connsiteX449" fmla="*/ 282575 w 5357813"/>
              <a:gd name="connsiteY449" fmla="*/ 2817795 h 4362432"/>
              <a:gd name="connsiteX450" fmla="*/ 246062 w 5357813"/>
              <a:gd name="connsiteY450" fmla="*/ 2817795 h 4362432"/>
              <a:gd name="connsiteX451" fmla="*/ 173037 w 5357813"/>
              <a:gd name="connsiteY451" fmla="*/ 2765407 h 4362432"/>
              <a:gd name="connsiteX452" fmla="*/ 211137 w 5357813"/>
              <a:gd name="connsiteY452" fmla="*/ 2765407 h 4362432"/>
              <a:gd name="connsiteX453" fmla="*/ 211137 w 5357813"/>
              <a:gd name="connsiteY453" fmla="*/ 2817795 h 4362432"/>
              <a:gd name="connsiteX454" fmla="*/ 173037 w 5357813"/>
              <a:gd name="connsiteY454" fmla="*/ 2817795 h 4362432"/>
              <a:gd name="connsiteX455" fmla="*/ 101600 w 5357813"/>
              <a:gd name="connsiteY455" fmla="*/ 2765407 h 4362432"/>
              <a:gd name="connsiteX456" fmla="*/ 138113 w 5357813"/>
              <a:gd name="connsiteY456" fmla="*/ 2765407 h 4362432"/>
              <a:gd name="connsiteX457" fmla="*/ 138113 w 5357813"/>
              <a:gd name="connsiteY457" fmla="*/ 2817795 h 4362432"/>
              <a:gd name="connsiteX458" fmla="*/ 101600 w 5357813"/>
              <a:gd name="connsiteY458" fmla="*/ 2817795 h 4362432"/>
              <a:gd name="connsiteX459" fmla="*/ 4806950 w 5357813"/>
              <a:gd name="connsiteY459" fmla="*/ 2747945 h 4362432"/>
              <a:gd name="connsiteX460" fmla="*/ 4846638 w 5357813"/>
              <a:gd name="connsiteY460" fmla="*/ 2747945 h 4362432"/>
              <a:gd name="connsiteX461" fmla="*/ 4846638 w 5357813"/>
              <a:gd name="connsiteY461" fmla="*/ 2803508 h 4362432"/>
              <a:gd name="connsiteX462" fmla="*/ 4806950 w 5357813"/>
              <a:gd name="connsiteY462" fmla="*/ 2803508 h 4362432"/>
              <a:gd name="connsiteX463" fmla="*/ 4702175 w 5357813"/>
              <a:gd name="connsiteY463" fmla="*/ 2747945 h 4362432"/>
              <a:gd name="connsiteX464" fmla="*/ 4741863 w 5357813"/>
              <a:gd name="connsiteY464" fmla="*/ 2747945 h 4362432"/>
              <a:gd name="connsiteX465" fmla="*/ 4741863 w 5357813"/>
              <a:gd name="connsiteY465" fmla="*/ 2803508 h 4362432"/>
              <a:gd name="connsiteX466" fmla="*/ 4702175 w 5357813"/>
              <a:gd name="connsiteY466" fmla="*/ 2803508 h 4362432"/>
              <a:gd name="connsiteX467" fmla="*/ 4629150 w 5357813"/>
              <a:gd name="connsiteY467" fmla="*/ 2747945 h 4362432"/>
              <a:gd name="connsiteX468" fmla="*/ 4668838 w 5357813"/>
              <a:gd name="connsiteY468" fmla="*/ 2747945 h 4362432"/>
              <a:gd name="connsiteX469" fmla="*/ 4668838 w 5357813"/>
              <a:gd name="connsiteY469" fmla="*/ 2803508 h 4362432"/>
              <a:gd name="connsiteX470" fmla="*/ 4629150 w 5357813"/>
              <a:gd name="connsiteY470" fmla="*/ 2803508 h 4362432"/>
              <a:gd name="connsiteX471" fmla="*/ 4540250 w 5357813"/>
              <a:gd name="connsiteY471" fmla="*/ 2747945 h 4362432"/>
              <a:gd name="connsiteX472" fmla="*/ 4576763 w 5357813"/>
              <a:gd name="connsiteY472" fmla="*/ 2747945 h 4362432"/>
              <a:gd name="connsiteX473" fmla="*/ 4576763 w 5357813"/>
              <a:gd name="connsiteY473" fmla="*/ 2803508 h 4362432"/>
              <a:gd name="connsiteX474" fmla="*/ 4540250 w 5357813"/>
              <a:gd name="connsiteY474" fmla="*/ 2803508 h 4362432"/>
              <a:gd name="connsiteX475" fmla="*/ 3749675 w 5357813"/>
              <a:gd name="connsiteY475" fmla="*/ 2747945 h 4362432"/>
              <a:gd name="connsiteX476" fmla="*/ 3789363 w 5357813"/>
              <a:gd name="connsiteY476" fmla="*/ 2747945 h 4362432"/>
              <a:gd name="connsiteX477" fmla="*/ 3789363 w 5357813"/>
              <a:gd name="connsiteY477" fmla="*/ 2803508 h 4362432"/>
              <a:gd name="connsiteX478" fmla="*/ 3749675 w 5357813"/>
              <a:gd name="connsiteY478" fmla="*/ 2803508 h 4362432"/>
              <a:gd name="connsiteX479" fmla="*/ 3667125 w 5357813"/>
              <a:gd name="connsiteY479" fmla="*/ 2747945 h 4362432"/>
              <a:gd name="connsiteX480" fmla="*/ 3705225 w 5357813"/>
              <a:gd name="connsiteY480" fmla="*/ 2747945 h 4362432"/>
              <a:gd name="connsiteX481" fmla="*/ 3705225 w 5357813"/>
              <a:gd name="connsiteY481" fmla="*/ 2803508 h 4362432"/>
              <a:gd name="connsiteX482" fmla="*/ 3667125 w 5357813"/>
              <a:gd name="connsiteY482" fmla="*/ 2803508 h 4362432"/>
              <a:gd name="connsiteX483" fmla="*/ 3582987 w 5357813"/>
              <a:gd name="connsiteY483" fmla="*/ 2747945 h 4362432"/>
              <a:gd name="connsiteX484" fmla="*/ 3619500 w 5357813"/>
              <a:gd name="connsiteY484" fmla="*/ 2747945 h 4362432"/>
              <a:gd name="connsiteX485" fmla="*/ 3619500 w 5357813"/>
              <a:gd name="connsiteY485" fmla="*/ 2803508 h 4362432"/>
              <a:gd name="connsiteX486" fmla="*/ 3582987 w 5357813"/>
              <a:gd name="connsiteY486" fmla="*/ 2803508 h 4362432"/>
              <a:gd name="connsiteX487" fmla="*/ 3498850 w 5357813"/>
              <a:gd name="connsiteY487" fmla="*/ 2747945 h 4362432"/>
              <a:gd name="connsiteX488" fmla="*/ 3538538 w 5357813"/>
              <a:gd name="connsiteY488" fmla="*/ 2747945 h 4362432"/>
              <a:gd name="connsiteX489" fmla="*/ 3538538 w 5357813"/>
              <a:gd name="connsiteY489" fmla="*/ 2803508 h 4362432"/>
              <a:gd name="connsiteX490" fmla="*/ 3498850 w 5357813"/>
              <a:gd name="connsiteY490" fmla="*/ 2803508 h 4362432"/>
              <a:gd name="connsiteX491" fmla="*/ 3413125 w 5357813"/>
              <a:gd name="connsiteY491" fmla="*/ 2747945 h 4362432"/>
              <a:gd name="connsiteX492" fmla="*/ 3452813 w 5357813"/>
              <a:gd name="connsiteY492" fmla="*/ 2747945 h 4362432"/>
              <a:gd name="connsiteX493" fmla="*/ 3452813 w 5357813"/>
              <a:gd name="connsiteY493" fmla="*/ 2803508 h 4362432"/>
              <a:gd name="connsiteX494" fmla="*/ 3413125 w 5357813"/>
              <a:gd name="connsiteY494" fmla="*/ 2803508 h 4362432"/>
              <a:gd name="connsiteX495" fmla="*/ 3332162 w 5357813"/>
              <a:gd name="connsiteY495" fmla="*/ 2747945 h 4362432"/>
              <a:gd name="connsiteX496" fmla="*/ 3368675 w 5357813"/>
              <a:gd name="connsiteY496" fmla="*/ 2747945 h 4362432"/>
              <a:gd name="connsiteX497" fmla="*/ 3368675 w 5357813"/>
              <a:gd name="connsiteY497" fmla="*/ 2803508 h 4362432"/>
              <a:gd name="connsiteX498" fmla="*/ 3332162 w 5357813"/>
              <a:gd name="connsiteY498" fmla="*/ 2803508 h 4362432"/>
              <a:gd name="connsiteX499" fmla="*/ 3246437 w 5357813"/>
              <a:gd name="connsiteY499" fmla="*/ 2747945 h 4362432"/>
              <a:gd name="connsiteX500" fmla="*/ 3284537 w 5357813"/>
              <a:gd name="connsiteY500" fmla="*/ 2747945 h 4362432"/>
              <a:gd name="connsiteX501" fmla="*/ 3284537 w 5357813"/>
              <a:gd name="connsiteY501" fmla="*/ 2803508 h 4362432"/>
              <a:gd name="connsiteX502" fmla="*/ 3246437 w 5357813"/>
              <a:gd name="connsiteY502" fmla="*/ 2803508 h 4362432"/>
              <a:gd name="connsiteX503" fmla="*/ 3162300 w 5357813"/>
              <a:gd name="connsiteY503" fmla="*/ 2747945 h 4362432"/>
              <a:gd name="connsiteX504" fmla="*/ 3201988 w 5357813"/>
              <a:gd name="connsiteY504" fmla="*/ 2747945 h 4362432"/>
              <a:gd name="connsiteX505" fmla="*/ 3201988 w 5357813"/>
              <a:gd name="connsiteY505" fmla="*/ 2803508 h 4362432"/>
              <a:gd name="connsiteX506" fmla="*/ 3162300 w 5357813"/>
              <a:gd name="connsiteY506" fmla="*/ 2803508 h 4362432"/>
              <a:gd name="connsiteX507" fmla="*/ 2151062 w 5357813"/>
              <a:gd name="connsiteY507" fmla="*/ 2747945 h 4362432"/>
              <a:gd name="connsiteX508" fmla="*/ 2190750 w 5357813"/>
              <a:gd name="connsiteY508" fmla="*/ 2747945 h 4362432"/>
              <a:gd name="connsiteX509" fmla="*/ 2190750 w 5357813"/>
              <a:gd name="connsiteY509" fmla="*/ 2803508 h 4362432"/>
              <a:gd name="connsiteX510" fmla="*/ 2151062 w 5357813"/>
              <a:gd name="connsiteY510" fmla="*/ 2803508 h 4362432"/>
              <a:gd name="connsiteX511" fmla="*/ 2068512 w 5357813"/>
              <a:gd name="connsiteY511" fmla="*/ 2747945 h 4362432"/>
              <a:gd name="connsiteX512" fmla="*/ 2105025 w 5357813"/>
              <a:gd name="connsiteY512" fmla="*/ 2747945 h 4362432"/>
              <a:gd name="connsiteX513" fmla="*/ 2105025 w 5357813"/>
              <a:gd name="connsiteY513" fmla="*/ 2803508 h 4362432"/>
              <a:gd name="connsiteX514" fmla="*/ 2068512 w 5357813"/>
              <a:gd name="connsiteY514" fmla="*/ 2803508 h 4362432"/>
              <a:gd name="connsiteX515" fmla="*/ 1984375 w 5357813"/>
              <a:gd name="connsiteY515" fmla="*/ 2747945 h 4362432"/>
              <a:gd name="connsiteX516" fmla="*/ 2024063 w 5357813"/>
              <a:gd name="connsiteY516" fmla="*/ 2747945 h 4362432"/>
              <a:gd name="connsiteX517" fmla="*/ 2024063 w 5357813"/>
              <a:gd name="connsiteY517" fmla="*/ 2803508 h 4362432"/>
              <a:gd name="connsiteX518" fmla="*/ 1984375 w 5357813"/>
              <a:gd name="connsiteY518" fmla="*/ 2803508 h 4362432"/>
              <a:gd name="connsiteX519" fmla="*/ 1898650 w 5357813"/>
              <a:gd name="connsiteY519" fmla="*/ 2747945 h 4362432"/>
              <a:gd name="connsiteX520" fmla="*/ 1939925 w 5357813"/>
              <a:gd name="connsiteY520" fmla="*/ 2747945 h 4362432"/>
              <a:gd name="connsiteX521" fmla="*/ 1939925 w 5357813"/>
              <a:gd name="connsiteY521" fmla="*/ 2803508 h 4362432"/>
              <a:gd name="connsiteX522" fmla="*/ 1898650 w 5357813"/>
              <a:gd name="connsiteY522" fmla="*/ 2803508 h 4362432"/>
              <a:gd name="connsiteX523" fmla="*/ 1814512 w 5357813"/>
              <a:gd name="connsiteY523" fmla="*/ 2747945 h 4362432"/>
              <a:gd name="connsiteX524" fmla="*/ 1854200 w 5357813"/>
              <a:gd name="connsiteY524" fmla="*/ 2747945 h 4362432"/>
              <a:gd name="connsiteX525" fmla="*/ 1854200 w 5357813"/>
              <a:gd name="connsiteY525" fmla="*/ 2803508 h 4362432"/>
              <a:gd name="connsiteX526" fmla="*/ 1814512 w 5357813"/>
              <a:gd name="connsiteY526" fmla="*/ 2803508 h 4362432"/>
              <a:gd name="connsiteX527" fmla="*/ 1731962 w 5357813"/>
              <a:gd name="connsiteY527" fmla="*/ 2747945 h 4362432"/>
              <a:gd name="connsiteX528" fmla="*/ 1770062 w 5357813"/>
              <a:gd name="connsiteY528" fmla="*/ 2747945 h 4362432"/>
              <a:gd name="connsiteX529" fmla="*/ 1770062 w 5357813"/>
              <a:gd name="connsiteY529" fmla="*/ 2803508 h 4362432"/>
              <a:gd name="connsiteX530" fmla="*/ 1731962 w 5357813"/>
              <a:gd name="connsiteY530" fmla="*/ 2803508 h 4362432"/>
              <a:gd name="connsiteX531" fmla="*/ 1647825 w 5357813"/>
              <a:gd name="connsiteY531" fmla="*/ 2747945 h 4362432"/>
              <a:gd name="connsiteX532" fmla="*/ 1687513 w 5357813"/>
              <a:gd name="connsiteY532" fmla="*/ 2747945 h 4362432"/>
              <a:gd name="connsiteX533" fmla="*/ 1687513 w 5357813"/>
              <a:gd name="connsiteY533" fmla="*/ 2803508 h 4362432"/>
              <a:gd name="connsiteX534" fmla="*/ 1647825 w 5357813"/>
              <a:gd name="connsiteY534" fmla="*/ 2803508 h 4362432"/>
              <a:gd name="connsiteX535" fmla="*/ 1563687 w 5357813"/>
              <a:gd name="connsiteY535" fmla="*/ 2747945 h 4362432"/>
              <a:gd name="connsiteX536" fmla="*/ 1603375 w 5357813"/>
              <a:gd name="connsiteY536" fmla="*/ 2747945 h 4362432"/>
              <a:gd name="connsiteX537" fmla="*/ 1603375 w 5357813"/>
              <a:gd name="connsiteY537" fmla="*/ 2803508 h 4362432"/>
              <a:gd name="connsiteX538" fmla="*/ 1563687 w 5357813"/>
              <a:gd name="connsiteY538" fmla="*/ 2803508 h 4362432"/>
              <a:gd name="connsiteX539" fmla="*/ 774700 w 5357813"/>
              <a:gd name="connsiteY539" fmla="*/ 2747945 h 4362432"/>
              <a:gd name="connsiteX540" fmla="*/ 814388 w 5357813"/>
              <a:gd name="connsiteY540" fmla="*/ 2747945 h 4362432"/>
              <a:gd name="connsiteX541" fmla="*/ 814388 w 5357813"/>
              <a:gd name="connsiteY541" fmla="*/ 2803508 h 4362432"/>
              <a:gd name="connsiteX542" fmla="*/ 774700 w 5357813"/>
              <a:gd name="connsiteY542" fmla="*/ 2803508 h 4362432"/>
              <a:gd name="connsiteX543" fmla="*/ 685800 w 5357813"/>
              <a:gd name="connsiteY543" fmla="*/ 2747945 h 4362432"/>
              <a:gd name="connsiteX544" fmla="*/ 723900 w 5357813"/>
              <a:gd name="connsiteY544" fmla="*/ 2747945 h 4362432"/>
              <a:gd name="connsiteX545" fmla="*/ 723900 w 5357813"/>
              <a:gd name="connsiteY545" fmla="*/ 2803508 h 4362432"/>
              <a:gd name="connsiteX546" fmla="*/ 685800 w 5357813"/>
              <a:gd name="connsiteY546" fmla="*/ 2803508 h 4362432"/>
              <a:gd name="connsiteX547" fmla="*/ 614362 w 5357813"/>
              <a:gd name="connsiteY547" fmla="*/ 2747945 h 4362432"/>
              <a:gd name="connsiteX548" fmla="*/ 650875 w 5357813"/>
              <a:gd name="connsiteY548" fmla="*/ 2747945 h 4362432"/>
              <a:gd name="connsiteX549" fmla="*/ 650875 w 5357813"/>
              <a:gd name="connsiteY549" fmla="*/ 2803508 h 4362432"/>
              <a:gd name="connsiteX550" fmla="*/ 614362 w 5357813"/>
              <a:gd name="connsiteY550" fmla="*/ 2803508 h 4362432"/>
              <a:gd name="connsiteX551" fmla="*/ 506412 w 5357813"/>
              <a:gd name="connsiteY551" fmla="*/ 2747945 h 4362432"/>
              <a:gd name="connsiteX552" fmla="*/ 546100 w 5357813"/>
              <a:gd name="connsiteY552" fmla="*/ 2747945 h 4362432"/>
              <a:gd name="connsiteX553" fmla="*/ 546100 w 5357813"/>
              <a:gd name="connsiteY553" fmla="*/ 2803508 h 4362432"/>
              <a:gd name="connsiteX554" fmla="*/ 506412 w 5357813"/>
              <a:gd name="connsiteY554" fmla="*/ 2803508 h 4362432"/>
              <a:gd name="connsiteX555" fmla="*/ 3050597 w 5357813"/>
              <a:gd name="connsiteY555" fmla="*/ 2693436 h 4362432"/>
              <a:gd name="connsiteX556" fmla="*/ 3050597 w 5357813"/>
              <a:gd name="connsiteY556" fmla="*/ 2847690 h 4362432"/>
              <a:gd name="connsiteX557" fmla="*/ 3068001 w 5357813"/>
              <a:gd name="connsiteY557" fmla="*/ 2847690 h 4362432"/>
              <a:gd name="connsiteX558" fmla="*/ 3068001 w 5357813"/>
              <a:gd name="connsiteY558" fmla="*/ 2693436 h 4362432"/>
              <a:gd name="connsiteX559" fmla="*/ 3050597 w 5357813"/>
              <a:gd name="connsiteY559" fmla="*/ 2693436 h 4362432"/>
              <a:gd name="connsiteX560" fmla="*/ 2886506 w 5357813"/>
              <a:gd name="connsiteY560" fmla="*/ 2693436 h 4362432"/>
              <a:gd name="connsiteX561" fmla="*/ 2886506 w 5357813"/>
              <a:gd name="connsiteY561" fmla="*/ 2847690 h 4362432"/>
              <a:gd name="connsiteX562" fmla="*/ 2903910 w 5357813"/>
              <a:gd name="connsiteY562" fmla="*/ 2847690 h 4362432"/>
              <a:gd name="connsiteX563" fmla="*/ 2903910 w 5357813"/>
              <a:gd name="connsiteY563" fmla="*/ 2693436 h 4362432"/>
              <a:gd name="connsiteX564" fmla="*/ 2719929 w 5357813"/>
              <a:gd name="connsiteY564" fmla="*/ 2693436 h 4362432"/>
              <a:gd name="connsiteX565" fmla="*/ 2719929 w 5357813"/>
              <a:gd name="connsiteY565" fmla="*/ 2847690 h 4362432"/>
              <a:gd name="connsiteX566" fmla="*/ 2739819 w 5357813"/>
              <a:gd name="connsiteY566" fmla="*/ 2847690 h 4362432"/>
              <a:gd name="connsiteX567" fmla="*/ 2739819 w 5357813"/>
              <a:gd name="connsiteY567" fmla="*/ 2693436 h 4362432"/>
              <a:gd name="connsiteX568" fmla="*/ 2588159 w 5357813"/>
              <a:gd name="connsiteY568" fmla="*/ 2693436 h 4362432"/>
              <a:gd name="connsiteX569" fmla="*/ 2588159 w 5357813"/>
              <a:gd name="connsiteY569" fmla="*/ 2847690 h 4362432"/>
              <a:gd name="connsiteX570" fmla="*/ 2608049 w 5357813"/>
              <a:gd name="connsiteY570" fmla="*/ 2847690 h 4362432"/>
              <a:gd name="connsiteX571" fmla="*/ 2608049 w 5357813"/>
              <a:gd name="connsiteY571" fmla="*/ 2693436 h 4362432"/>
              <a:gd name="connsiteX572" fmla="*/ 2429041 w 5357813"/>
              <a:gd name="connsiteY572" fmla="*/ 2693436 h 4362432"/>
              <a:gd name="connsiteX573" fmla="*/ 2429041 w 5357813"/>
              <a:gd name="connsiteY573" fmla="*/ 2847690 h 4362432"/>
              <a:gd name="connsiteX574" fmla="*/ 2446444 w 5357813"/>
              <a:gd name="connsiteY574" fmla="*/ 2847690 h 4362432"/>
              <a:gd name="connsiteX575" fmla="*/ 2446444 w 5357813"/>
              <a:gd name="connsiteY575" fmla="*/ 2693436 h 4362432"/>
              <a:gd name="connsiteX576" fmla="*/ 2267436 w 5357813"/>
              <a:gd name="connsiteY576" fmla="*/ 2693436 h 4362432"/>
              <a:gd name="connsiteX577" fmla="*/ 2267436 w 5357813"/>
              <a:gd name="connsiteY577" fmla="*/ 2847690 h 4362432"/>
              <a:gd name="connsiteX578" fmla="*/ 2287326 w 5357813"/>
              <a:gd name="connsiteY578" fmla="*/ 2847690 h 4362432"/>
              <a:gd name="connsiteX579" fmla="*/ 2287326 w 5357813"/>
              <a:gd name="connsiteY579" fmla="*/ 2693436 h 4362432"/>
              <a:gd name="connsiteX580" fmla="*/ 2933745 w 5357813"/>
              <a:gd name="connsiteY580" fmla="*/ 2685972 h 4362432"/>
              <a:gd name="connsiteX581" fmla="*/ 2933745 w 5357813"/>
              <a:gd name="connsiteY581" fmla="*/ 2693436 h 4362432"/>
              <a:gd name="connsiteX582" fmla="*/ 2921313 w 5357813"/>
              <a:gd name="connsiteY582" fmla="*/ 2693436 h 4362432"/>
              <a:gd name="connsiteX583" fmla="*/ 2921313 w 5357813"/>
              <a:gd name="connsiteY583" fmla="*/ 2847690 h 4362432"/>
              <a:gd name="connsiteX584" fmla="*/ 3033194 w 5357813"/>
              <a:gd name="connsiteY584" fmla="*/ 2847690 h 4362432"/>
              <a:gd name="connsiteX585" fmla="*/ 3033194 w 5357813"/>
              <a:gd name="connsiteY585" fmla="*/ 2693436 h 4362432"/>
              <a:gd name="connsiteX586" fmla="*/ 3020762 w 5357813"/>
              <a:gd name="connsiteY586" fmla="*/ 2693436 h 4362432"/>
              <a:gd name="connsiteX587" fmla="*/ 3020762 w 5357813"/>
              <a:gd name="connsiteY587" fmla="*/ 2685972 h 4362432"/>
              <a:gd name="connsiteX588" fmla="*/ 2767167 w 5357813"/>
              <a:gd name="connsiteY588" fmla="*/ 2685972 h 4362432"/>
              <a:gd name="connsiteX589" fmla="*/ 2767167 w 5357813"/>
              <a:gd name="connsiteY589" fmla="*/ 2693436 h 4362432"/>
              <a:gd name="connsiteX590" fmla="*/ 2757222 w 5357813"/>
              <a:gd name="connsiteY590" fmla="*/ 2693436 h 4362432"/>
              <a:gd name="connsiteX591" fmla="*/ 2757222 w 5357813"/>
              <a:gd name="connsiteY591" fmla="*/ 2847690 h 4362432"/>
              <a:gd name="connsiteX592" fmla="*/ 2869103 w 5357813"/>
              <a:gd name="connsiteY592" fmla="*/ 2847690 h 4362432"/>
              <a:gd name="connsiteX593" fmla="*/ 2869103 w 5357813"/>
              <a:gd name="connsiteY593" fmla="*/ 2693436 h 4362432"/>
              <a:gd name="connsiteX594" fmla="*/ 2856672 w 5357813"/>
              <a:gd name="connsiteY594" fmla="*/ 2693436 h 4362432"/>
              <a:gd name="connsiteX595" fmla="*/ 2856672 w 5357813"/>
              <a:gd name="connsiteY595" fmla="*/ 2685972 h 4362432"/>
              <a:gd name="connsiteX596" fmla="*/ 2635397 w 5357813"/>
              <a:gd name="connsiteY596" fmla="*/ 2685972 h 4362432"/>
              <a:gd name="connsiteX597" fmla="*/ 2635397 w 5357813"/>
              <a:gd name="connsiteY597" fmla="*/ 2693436 h 4362432"/>
              <a:gd name="connsiteX598" fmla="*/ 2625453 w 5357813"/>
              <a:gd name="connsiteY598" fmla="*/ 2693436 h 4362432"/>
              <a:gd name="connsiteX599" fmla="*/ 2625453 w 5357813"/>
              <a:gd name="connsiteY599" fmla="*/ 2847690 h 4362432"/>
              <a:gd name="connsiteX600" fmla="*/ 2705012 w 5357813"/>
              <a:gd name="connsiteY600" fmla="*/ 2847690 h 4362432"/>
              <a:gd name="connsiteX601" fmla="*/ 2705012 w 5357813"/>
              <a:gd name="connsiteY601" fmla="*/ 2693436 h 4362432"/>
              <a:gd name="connsiteX602" fmla="*/ 2692581 w 5357813"/>
              <a:gd name="connsiteY602" fmla="*/ 2693436 h 4362432"/>
              <a:gd name="connsiteX603" fmla="*/ 2692581 w 5357813"/>
              <a:gd name="connsiteY603" fmla="*/ 2685972 h 4362432"/>
              <a:gd name="connsiteX604" fmla="*/ 2476279 w 5357813"/>
              <a:gd name="connsiteY604" fmla="*/ 2685972 h 4362432"/>
              <a:gd name="connsiteX605" fmla="*/ 2476279 w 5357813"/>
              <a:gd name="connsiteY605" fmla="*/ 2693436 h 4362432"/>
              <a:gd name="connsiteX606" fmla="*/ 2463848 w 5357813"/>
              <a:gd name="connsiteY606" fmla="*/ 2693436 h 4362432"/>
              <a:gd name="connsiteX607" fmla="*/ 2463848 w 5357813"/>
              <a:gd name="connsiteY607" fmla="*/ 2847690 h 4362432"/>
              <a:gd name="connsiteX608" fmla="*/ 2573242 w 5357813"/>
              <a:gd name="connsiteY608" fmla="*/ 2847690 h 4362432"/>
              <a:gd name="connsiteX609" fmla="*/ 2573242 w 5357813"/>
              <a:gd name="connsiteY609" fmla="*/ 2693436 h 4362432"/>
              <a:gd name="connsiteX610" fmla="*/ 2560811 w 5357813"/>
              <a:gd name="connsiteY610" fmla="*/ 2693436 h 4362432"/>
              <a:gd name="connsiteX611" fmla="*/ 2560811 w 5357813"/>
              <a:gd name="connsiteY611" fmla="*/ 2685972 h 4362432"/>
              <a:gd name="connsiteX612" fmla="*/ 2314675 w 5357813"/>
              <a:gd name="connsiteY612" fmla="*/ 2685972 h 4362432"/>
              <a:gd name="connsiteX613" fmla="*/ 2314675 w 5357813"/>
              <a:gd name="connsiteY613" fmla="*/ 2693436 h 4362432"/>
              <a:gd name="connsiteX614" fmla="*/ 2302243 w 5357813"/>
              <a:gd name="connsiteY614" fmla="*/ 2693436 h 4362432"/>
              <a:gd name="connsiteX615" fmla="*/ 2302243 w 5357813"/>
              <a:gd name="connsiteY615" fmla="*/ 2847690 h 4362432"/>
              <a:gd name="connsiteX616" fmla="*/ 2411637 w 5357813"/>
              <a:gd name="connsiteY616" fmla="*/ 2847690 h 4362432"/>
              <a:gd name="connsiteX617" fmla="*/ 2411637 w 5357813"/>
              <a:gd name="connsiteY617" fmla="*/ 2693436 h 4362432"/>
              <a:gd name="connsiteX618" fmla="*/ 2399206 w 5357813"/>
              <a:gd name="connsiteY618" fmla="*/ 2693436 h 4362432"/>
              <a:gd name="connsiteX619" fmla="*/ 2399206 w 5357813"/>
              <a:gd name="connsiteY619" fmla="*/ 2685972 h 4362432"/>
              <a:gd name="connsiteX620" fmla="*/ 5214937 w 5357813"/>
              <a:gd name="connsiteY620" fmla="*/ 2663807 h 4362432"/>
              <a:gd name="connsiteX621" fmla="*/ 5254625 w 5357813"/>
              <a:gd name="connsiteY621" fmla="*/ 2663807 h 4362432"/>
              <a:gd name="connsiteX622" fmla="*/ 5254625 w 5357813"/>
              <a:gd name="connsiteY622" fmla="*/ 2716195 h 4362432"/>
              <a:gd name="connsiteX623" fmla="*/ 5214937 w 5357813"/>
              <a:gd name="connsiteY623" fmla="*/ 2716195 h 4362432"/>
              <a:gd name="connsiteX624" fmla="*/ 5141912 w 5357813"/>
              <a:gd name="connsiteY624" fmla="*/ 2663807 h 4362432"/>
              <a:gd name="connsiteX625" fmla="*/ 5181600 w 5357813"/>
              <a:gd name="connsiteY625" fmla="*/ 2663807 h 4362432"/>
              <a:gd name="connsiteX626" fmla="*/ 5181600 w 5357813"/>
              <a:gd name="connsiteY626" fmla="*/ 2716195 h 4362432"/>
              <a:gd name="connsiteX627" fmla="*/ 5141912 w 5357813"/>
              <a:gd name="connsiteY627" fmla="*/ 2716195 h 4362432"/>
              <a:gd name="connsiteX628" fmla="*/ 5070475 w 5357813"/>
              <a:gd name="connsiteY628" fmla="*/ 2663807 h 4362432"/>
              <a:gd name="connsiteX629" fmla="*/ 5110163 w 5357813"/>
              <a:gd name="connsiteY629" fmla="*/ 2663807 h 4362432"/>
              <a:gd name="connsiteX630" fmla="*/ 5110163 w 5357813"/>
              <a:gd name="connsiteY630" fmla="*/ 2716195 h 4362432"/>
              <a:gd name="connsiteX631" fmla="*/ 5070475 w 5357813"/>
              <a:gd name="connsiteY631" fmla="*/ 2716195 h 4362432"/>
              <a:gd name="connsiteX632" fmla="*/ 4997450 w 5357813"/>
              <a:gd name="connsiteY632" fmla="*/ 2663807 h 4362432"/>
              <a:gd name="connsiteX633" fmla="*/ 5037138 w 5357813"/>
              <a:gd name="connsiteY633" fmla="*/ 2663807 h 4362432"/>
              <a:gd name="connsiteX634" fmla="*/ 5037138 w 5357813"/>
              <a:gd name="connsiteY634" fmla="*/ 2716195 h 4362432"/>
              <a:gd name="connsiteX635" fmla="*/ 4997450 w 5357813"/>
              <a:gd name="connsiteY635" fmla="*/ 2716195 h 4362432"/>
              <a:gd name="connsiteX636" fmla="*/ 4926012 w 5357813"/>
              <a:gd name="connsiteY636" fmla="*/ 2663807 h 4362432"/>
              <a:gd name="connsiteX637" fmla="*/ 4965700 w 5357813"/>
              <a:gd name="connsiteY637" fmla="*/ 2663807 h 4362432"/>
              <a:gd name="connsiteX638" fmla="*/ 4965700 w 5357813"/>
              <a:gd name="connsiteY638" fmla="*/ 2716195 h 4362432"/>
              <a:gd name="connsiteX639" fmla="*/ 4926012 w 5357813"/>
              <a:gd name="connsiteY639" fmla="*/ 2716195 h 4362432"/>
              <a:gd name="connsiteX640" fmla="*/ 4438650 w 5357813"/>
              <a:gd name="connsiteY640" fmla="*/ 2663807 h 4362432"/>
              <a:gd name="connsiteX641" fmla="*/ 4475163 w 5357813"/>
              <a:gd name="connsiteY641" fmla="*/ 2663807 h 4362432"/>
              <a:gd name="connsiteX642" fmla="*/ 4475163 w 5357813"/>
              <a:gd name="connsiteY642" fmla="*/ 2716195 h 4362432"/>
              <a:gd name="connsiteX643" fmla="*/ 4438650 w 5357813"/>
              <a:gd name="connsiteY643" fmla="*/ 2716195 h 4362432"/>
              <a:gd name="connsiteX644" fmla="*/ 4365625 w 5357813"/>
              <a:gd name="connsiteY644" fmla="*/ 2663807 h 4362432"/>
              <a:gd name="connsiteX645" fmla="*/ 4403725 w 5357813"/>
              <a:gd name="connsiteY645" fmla="*/ 2663807 h 4362432"/>
              <a:gd name="connsiteX646" fmla="*/ 4403725 w 5357813"/>
              <a:gd name="connsiteY646" fmla="*/ 2716195 h 4362432"/>
              <a:gd name="connsiteX647" fmla="*/ 4365625 w 5357813"/>
              <a:gd name="connsiteY647" fmla="*/ 2716195 h 4362432"/>
              <a:gd name="connsiteX648" fmla="*/ 4294187 w 5357813"/>
              <a:gd name="connsiteY648" fmla="*/ 2663807 h 4362432"/>
              <a:gd name="connsiteX649" fmla="*/ 4333875 w 5357813"/>
              <a:gd name="connsiteY649" fmla="*/ 2663807 h 4362432"/>
              <a:gd name="connsiteX650" fmla="*/ 4333875 w 5357813"/>
              <a:gd name="connsiteY650" fmla="*/ 2716195 h 4362432"/>
              <a:gd name="connsiteX651" fmla="*/ 4294187 w 5357813"/>
              <a:gd name="connsiteY651" fmla="*/ 2716195 h 4362432"/>
              <a:gd name="connsiteX652" fmla="*/ 4221162 w 5357813"/>
              <a:gd name="connsiteY652" fmla="*/ 2663807 h 4362432"/>
              <a:gd name="connsiteX653" fmla="*/ 4262437 w 5357813"/>
              <a:gd name="connsiteY653" fmla="*/ 2663807 h 4362432"/>
              <a:gd name="connsiteX654" fmla="*/ 4262437 w 5357813"/>
              <a:gd name="connsiteY654" fmla="*/ 2716195 h 4362432"/>
              <a:gd name="connsiteX655" fmla="*/ 4221162 w 5357813"/>
              <a:gd name="connsiteY655" fmla="*/ 2716195 h 4362432"/>
              <a:gd name="connsiteX656" fmla="*/ 4149725 w 5357813"/>
              <a:gd name="connsiteY656" fmla="*/ 2663807 h 4362432"/>
              <a:gd name="connsiteX657" fmla="*/ 4189413 w 5357813"/>
              <a:gd name="connsiteY657" fmla="*/ 2663807 h 4362432"/>
              <a:gd name="connsiteX658" fmla="*/ 4189413 w 5357813"/>
              <a:gd name="connsiteY658" fmla="*/ 2716195 h 4362432"/>
              <a:gd name="connsiteX659" fmla="*/ 4149725 w 5357813"/>
              <a:gd name="connsiteY659" fmla="*/ 2716195 h 4362432"/>
              <a:gd name="connsiteX660" fmla="*/ 1163637 w 5357813"/>
              <a:gd name="connsiteY660" fmla="*/ 2663807 h 4362432"/>
              <a:gd name="connsiteX661" fmla="*/ 1203325 w 5357813"/>
              <a:gd name="connsiteY661" fmla="*/ 2663807 h 4362432"/>
              <a:gd name="connsiteX662" fmla="*/ 1203325 w 5357813"/>
              <a:gd name="connsiteY662" fmla="*/ 2716195 h 4362432"/>
              <a:gd name="connsiteX663" fmla="*/ 1163637 w 5357813"/>
              <a:gd name="connsiteY663" fmla="*/ 2716195 h 4362432"/>
              <a:gd name="connsiteX664" fmla="*/ 1090612 w 5357813"/>
              <a:gd name="connsiteY664" fmla="*/ 2663807 h 4362432"/>
              <a:gd name="connsiteX665" fmla="*/ 1130300 w 5357813"/>
              <a:gd name="connsiteY665" fmla="*/ 2663807 h 4362432"/>
              <a:gd name="connsiteX666" fmla="*/ 1130300 w 5357813"/>
              <a:gd name="connsiteY666" fmla="*/ 2716195 h 4362432"/>
              <a:gd name="connsiteX667" fmla="*/ 1090612 w 5357813"/>
              <a:gd name="connsiteY667" fmla="*/ 2716195 h 4362432"/>
              <a:gd name="connsiteX668" fmla="*/ 1020762 w 5357813"/>
              <a:gd name="connsiteY668" fmla="*/ 2663807 h 4362432"/>
              <a:gd name="connsiteX669" fmla="*/ 1058862 w 5357813"/>
              <a:gd name="connsiteY669" fmla="*/ 2663807 h 4362432"/>
              <a:gd name="connsiteX670" fmla="*/ 1058862 w 5357813"/>
              <a:gd name="connsiteY670" fmla="*/ 2716195 h 4362432"/>
              <a:gd name="connsiteX671" fmla="*/ 1020762 w 5357813"/>
              <a:gd name="connsiteY671" fmla="*/ 2716195 h 4362432"/>
              <a:gd name="connsiteX672" fmla="*/ 949325 w 5357813"/>
              <a:gd name="connsiteY672" fmla="*/ 2663807 h 4362432"/>
              <a:gd name="connsiteX673" fmla="*/ 987425 w 5357813"/>
              <a:gd name="connsiteY673" fmla="*/ 2663807 h 4362432"/>
              <a:gd name="connsiteX674" fmla="*/ 987425 w 5357813"/>
              <a:gd name="connsiteY674" fmla="*/ 2716195 h 4362432"/>
              <a:gd name="connsiteX675" fmla="*/ 949325 w 5357813"/>
              <a:gd name="connsiteY675" fmla="*/ 2716195 h 4362432"/>
              <a:gd name="connsiteX676" fmla="*/ 877887 w 5357813"/>
              <a:gd name="connsiteY676" fmla="*/ 2663807 h 4362432"/>
              <a:gd name="connsiteX677" fmla="*/ 914400 w 5357813"/>
              <a:gd name="connsiteY677" fmla="*/ 2663807 h 4362432"/>
              <a:gd name="connsiteX678" fmla="*/ 914400 w 5357813"/>
              <a:gd name="connsiteY678" fmla="*/ 2716195 h 4362432"/>
              <a:gd name="connsiteX679" fmla="*/ 877887 w 5357813"/>
              <a:gd name="connsiteY679" fmla="*/ 2716195 h 4362432"/>
              <a:gd name="connsiteX680" fmla="*/ 387350 w 5357813"/>
              <a:gd name="connsiteY680" fmla="*/ 2663807 h 4362432"/>
              <a:gd name="connsiteX681" fmla="*/ 427038 w 5357813"/>
              <a:gd name="connsiteY681" fmla="*/ 2663807 h 4362432"/>
              <a:gd name="connsiteX682" fmla="*/ 427038 w 5357813"/>
              <a:gd name="connsiteY682" fmla="*/ 2716195 h 4362432"/>
              <a:gd name="connsiteX683" fmla="*/ 387350 w 5357813"/>
              <a:gd name="connsiteY683" fmla="*/ 2716195 h 4362432"/>
              <a:gd name="connsiteX684" fmla="*/ 315912 w 5357813"/>
              <a:gd name="connsiteY684" fmla="*/ 2663807 h 4362432"/>
              <a:gd name="connsiteX685" fmla="*/ 355600 w 5357813"/>
              <a:gd name="connsiteY685" fmla="*/ 2663807 h 4362432"/>
              <a:gd name="connsiteX686" fmla="*/ 355600 w 5357813"/>
              <a:gd name="connsiteY686" fmla="*/ 2716195 h 4362432"/>
              <a:gd name="connsiteX687" fmla="*/ 315912 w 5357813"/>
              <a:gd name="connsiteY687" fmla="*/ 2716195 h 4362432"/>
              <a:gd name="connsiteX688" fmla="*/ 246062 w 5357813"/>
              <a:gd name="connsiteY688" fmla="*/ 2663807 h 4362432"/>
              <a:gd name="connsiteX689" fmla="*/ 282575 w 5357813"/>
              <a:gd name="connsiteY689" fmla="*/ 2663807 h 4362432"/>
              <a:gd name="connsiteX690" fmla="*/ 282575 w 5357813"/>
              <a:gd name="connsiteY690" fmla="*/ 2716195 h 4362432"/>
              <a:gd name="connsiteX691" fmla="*/ 246062 w 5357813"/>
              <a:gd name="connsiteY691" fmla="*/ 2716195 h 4362432"/>
              <a:gd name="connsiteX692" fmla="*/ 173037 w 5357813"/>
              <a:gd name="connsiteY692" fmla="*/ 2663807 h 4362432"/>
              <a:gd name="connsiteX693" fmla="*/ 211137 w 5357813"/>
              <a:gd name="connsiteY693" fmla="*/ 2663807 h 4362432"/>
              <a:gd name="connsiteX694" fmla="*/ 211137 w 5357813"/>
              <a:gd name="connsiteY694" fmla="*/ 2716195 h 4362432"/>
              <a:gd name="connsiteX695" fmla="*/ 173037 w 5357813"/>
              <a:gd name="connsiteY695" fmla="*/ 2716195 h 4362432"/>
              <a:gd name="connsiteX696" fmla="*/ 101600 w 5357813"/>
              <a:gd name="connsiteY696" fmla="*/ 2663807 h 4362432"/>
              <a:gd name="connsiteX697" fmla="*/ 138113 w 5357813"/>
              <a:gd name="connsiteY697" fmla="*/ 2663807 h 4362432"/>
              <a:gd name="connsiteX698" fmla="*/ 138113 w 5357813"/>
              <a:gd name="connsiteY698" fmla="*/ 2716195 h 4362432"/>
              <a:gd name="connsiteX699" fmla="*/ 101600 w 5357813"/>
              <a:gd name="connsiteY699" fmla="*/ 2716195 h 4362432"/>
              <a:gd name="connsiteX700" fmla="*/ 3038166 w 5357813"/>
              <a:gd name="connsiteY700" fmla="*/ 2661092 h 4362432"/>
              <a:gd name="connsiteX701" fmla="*/ 3038166 w 5357813"/>
              <a:gd name="connsiteY701" fmla="*/ 2673532 h 4362432"/>
              <a:gd name="connsiteX702" fmla="*/ 3077946 w 5357813"/>
              <a:gd name="connsiteY702" fmla="*/ 2673532 h 4362432"/>
              <a:gd name="connsiteX703" fmla="*/ 3080432 w 5357813"/>
              <a:gd name="connsiteY703" fmla="*/ 2673532 h 4362432"/>
              <a:gd name="connsiteX704" fmla="*/ 3080432 w 5357813"/>
              <a:gd name="connsiteY704" fmla="*/ 2661092 h 4362432"/>
              <a:gd name="connsiteX705" fmla="*/ 3038166 w 5357813"/>
              <a:gd name="connsiteY705" fmla="*/ 2661092 h 4362432"/>
              <a:gd name="connsiteX706" fmla="*/ 2874075 w 5357813"/>
              <a:gd name="connsiteY706" fmla="*/ 2661092 h 4362432"/>
              <a:gd name="connsiteX707" fmla="*/ 2874075 w 5357813"/>
              <a:gd name="connsiteY707" fmla="*/ 2673532 h 4362432"/>
              <a:gd name="connsiteX708" fmla="*/ 2913855 w 5357813"/>
              <a:gd name="connsiteY708" fmla="*/ 2673532 h 4362432"/>
              <a:gd name="connsiteX709" fmla="*/ 2916341 w 5357813"/>
              <a:gd name="connsiteY709" fmla="*/ 2673532 h 4362432"/>
              <a:gd name="connsiteX710" fmla="*/ 2916341 w 5357813"/>
              <a:gd name="connsiteY710" fmla="*/ 2661092 h 4362432"/>
              <a:gd name="connsiteX711" fmla="*/ 2874075 w 5357813"/>
              <a:gd name="connsiteY711" fmla="*/ 2661092 h 4362432"/>
              <a:gd name="connsiteX712" fmla="*/ 2709984 w 5357813"/>
              <a:gd name="connsiteY712" fmla="*/ 2661092 h 4362432"/>
              <a:gd name="connsiteX713" fmla="*/ 2709984 w 5357813"/>
              <a:gd name="connsiteY713" fmla="*/ 2673532 h 4362432"/>
              <a:gd name="connsiteX714" fmla="*/ 2749764 w 5357813"/>
              <a:gd name="connsiteY714" fmla="*/ 2673532 h 4362432"/>
              <a:gd name="connsiteX715" fmla="*/ 2752250 w 5357813"/>
              <a:gd name="connsiteY715" fmla="*/ 2673532 h 4362432"/>
              <a:gd name="connsiteX716" fmla="*/ 2752250 w 5357813"/>
              <a:gd name="connsiteY716" fmla="*/ 2661092 h 4362432"/>
              <a:gd name="connsiteX717" fmla="*/ 2709984 w 5357813"/>
              <a:gd name="connsiteY717" fmla="*/ 2661092 h 4362432"/>
              <a:gd name="connsiteX718" fmla="*/ 2578214 w 5357813"/>
              <a:gd name="connsiteY718" fmla="*/ 2661092 h 4362432"/>
              <a:gd name="connsiteX719" fmla="*/ 2578214 w 5357813"/>
              <a:gd name="connsiteY719" fmla="*/ 2673532 h 4362432"/>
              <a:gd name="connsiteX720" fmla="*/ 2615508 w 5357813"/>
              <a:gd name="connsiteY720" fmla="*/ 2673532 h 4362432"/>
              <a:gd name="connsiteX721" fmla="*/ 2620480 w 5357813"/>
              <a:gd name="connsiteY721" fmla="*/ 2673532 h 4362432"/>
              <a:gd name="connsiteX722" fmla="*/ 2620480 w 5357813"/>
              <a:gd name="connsiteY722" fmla="*/ 2661092 h 4362432"/>
              <a:gd name="connsiteX723" fmla="*/ 2578214 w 5357813"/>
              <a:gd name="connsiteY723" fmla="*/ 2661092 h 4362432"/>
              <a:gd name="connsiteX724" fmla="*/ 2416610 w 5357813"/>
              <a:gd name="connsiteY724" fmla="*/ 2661092 h 4362432"/>
              <a:gd name="connsiteX725" fmla="*/ 2416610 w 5357813"/>
              <a:gd name="connsiteY725" fmla="*/ 2673532 h 4362432"/>
              <a:gd name="connsiteX726" fmla="*/ 2456389 w 5357813"/>
              <a:gd name="connsiteY726" fmla="*/ 2673532 h 4362432"/>
              <a:gd name="connsiteX727" fmla="*/ 2458876 w 5357813"/>
              <a:gd name="connsiteY727" fmla="*/ 2673532 h 4362432"/>
              <a:gd name="connsiteX728" fmla="*/ 2458876 w 5357813"/>
              <a:gd name="connsiteY728" fmla="*/ 2661092 h 4362432"/>
              <a:gd name="connsiteX729" fmla="*/ 2416610 w 5357813"/>
              <a:gd name="connsiteY729" fmla="*/ 2661092 h 4362432"/>
              <a:gd name="connsiteX730" fmla="*/ 2255005 w 5357813"/>
              <a:gd name="connsiteY730" fmla="*/ 2661092 h 4362432"/>
              <a:gd name="connsiteX731" fmla="*/ 2255005 w 5357813"/>
              <a:gd name="connsiteY731" fmla="*/ 2673532 h 4362432"/>
              <a:gd name="connsiteX732" fmla="*/ 2294785 w 5357813"/>
              <a:gd name="connsiteY732" fmla="*/ 2673532 h 4362432"/>
              <a:gd name="connsiteX733" fmla="*/ 2297271 w 5357813"/>
              <a:gd name="connsiteY733" fmla="*/ 2673532 h 4362432"/>
              <a:gd name="connsiteX734" fmla="*/ 2297271 w 5357813"/>
              <a:gd name="connsiteY734" fmla="*/ 2661092 h 4362432"/>
              <a:gd name="connsiteX735" fmla="*/ 2255005 w 5357813"/>
              <a:gd name="connsiteY735" fmla="*/ 2661092 h 4362432"/>
              <a:gd name="connsiteX736" fmla="*/ 3956050 w 5357813"/>
              <a:gd name="connsiteY736" fmla="*/ 2660632 h 4362432"/>
              <a:gd name="connsiteX737" fmla="*/ 3995738 w 5357813"/>
              <a:gd name="connsiteY737" fmla="*/ 2660632 h 4362432"/>
              <a:gd name="connsiteX738" fmla="*/ 3995738 w 5357813"/>
              <a:gd name="connsiteY738" fmla="*/ 2711432 h 4362432"/>
              <a:gd name="connsiteX739" fmla="*/ 3956050 w 5357813"/>
              <a:gd name="connsiteY739" fmla="*/ 2711432 h 4362432"/>
              <a:gd name="connsiteX740" fmla="*/ 1357312 w 5357813"/>
              <a:gd name="connsiteY740" fmla="*/ 2660632 h 4362432"/>
              <a:gd name="connsiteX741" fmla="*/ 1397000 w 5357813"/>
              <a:gd name="connsiteY741" fmla="*/ 2660632 h 4362432"/>
              <a:gd name="connsiteX742" fmla="*/ 1397000 w 5357813"/>
              <a:gd name="connsiteY742" fmla="*/ 2711432 h 4362432"/>
              <a:gd name="connsiteX743" fmla="*/ 1357312 w 5357813"/>
              <a:gd name="connsiteY743" fmla="*/ 2711432 h 4362432"/>
              <a:gd name="connsiteX744" fmla="*/ 2933745 w 5357813"/>
              <a:gd name="connsiteY744" fmla="*/ 2658604 h 4362432"/>
              <a:gd name="connsiteX745" fmla="*/ 2933745 w 5357813"/>
              <a:gd name="connsiteY745" fmla="*/ 2668556 h 4362432"/>
              <a:gd name="connsiteX746" fmla="*/ 3020762 w 5357813"/>
              <a:gd name="connsiteY746" fmla="*/ 2668556 h 4362432"/>
              <a:gd name="connsiteX747" fmla="*/ 3020762 w 5357813"/>
              <a:gd name="connsiteY747" fmla="*/ 2658604 h 4362432"/>
              <a:gd name="connsiteX748" fmla="*/ 2933745 w 5357813"/>
              <a:gd name="connsiteY748" fmla="*/ 2658604 h 4362432"/>
              <a:gd name="connsiteX749" fmla="*/ 2767167 w 5357813"/>
              <a:gd name="connsiteY749" fmla="*/ 2658604 h 4362432"/>
              <a:gd name="connsiteX750" fmla="*/ 2767167 w 5357813"/>
              <a:gd name="connsiteY750" fmla="*/ 2668556 h 4362432"/>
              <a:gd name="connsiteX751" fmla="*/ 2856672 w 5357813"/>
              <a:gd name="connsiteY751" fmla="*/ 2668556 h 4362432"/>
              <a:gd name="connsiteX752" fmla="*/ 2856672 w 5357813"/>
              <a:gd name="connsiteY752" fmla="*/ 2658604 h 4362432"/>
              <a:gd name="connsiteX753" fmla="*/ 2767167 w 5357813"/>
              <a:gd name="connsiteY753" fmla="*/ 2658604 h 4362432"/>
              <a:gd name="connsiteX754" fmla="*/ 2635397 w 5357813"/>
              <a:gd name="connsiteY754" fmla="*/ 2658604 h 4362432"/>
              <a:gd name="connsiteX755" fmla="*/ 2635397 w 5357813"/>
              <a:gd name="connsiteY755" fmla="*/ 2668556 h 4362432"/>
              <a:gd name="connsiteX756" fmla="*/ 2692581 w 5357813"/>
              <a:gd name="connsiteY756" fmla="*/ 2668556 h 4362432"/>
              <a:gd name="connsiteX757" fmla="*/ 2692581 w 5357813"/>
              <a:gd name="connsiteY757" fmla="*/ 2658604 h 4362432"/>
              <a:gd name="connsiteX758" fmla="*/ 2635397 w 5357813"/>
              <a:gd name="connsiteY758" fmla="*/ 2658604 h 4362432"/>
              <a:gd name="connsiteX759" fmla="*/ 2476279 w 5357813"/>
              <a:gd name="connsiteY759" fmla="*/ 2658604 h 4362432"/>
              <a:gd name="connsiteX760" fmla="*/ 2476279 w 5357813"/>
              <a:gd name="connsiteY760" fmla="*/ 2662958 h 4362432"/>
              <a:gd name="connsiteX761" fmla="*/ 2476279 w 5357813"/>
              <a:gd name="connsiteY761" fmla="*/ 2668556 h 4362432"/>
              <a:gd name="connsiteX762" fmla="*/ 2560811 w 5357813"/>
              <a:gd name="connsiteY762" fmla="*/ 2668556 h 4362432"/>
              <a:gd name="connsiteX763" fmla="*/ 2560811 w 5357813"/>
              <a:gd name="connsiteY763" fmla="*/ 2658604 h 4362432"/>
              <a:gd name="connsiteX764" fmla="*/ 2476279 w 5357813"/>
              <a:gd name="connsiteY764" fmla="*/ 2658604 h 4362432"/>
              <a:gd name="connsiteX765" fmla="*/ 2314675 w 5357813"/>
              <a:gd name="connsiteY765" fmla="*/ 2658604 h 4362432"/>
              <a:gd name="connsiteX766" fmla="*/ 2314675 w 5357813"/>
              <a:gd name="connsiteY766" fmla="*/ 2668556 h 4362432"/>
              <a:gd name="connsiteX767" fmla="*/ 2399206 w 5357813"/>
              <a:gd name="connsiteY767" fmla="*/ 2668556 h 4362432"/>
              <a:gd name="connsiteX768" fmla="*/ 2399206 w 5357813"/>
              <a:gd name="connsiteY768" fmla="*/ 2658604 h 4362432"/>
              <a:gd name="connsiteX769" fmla="*/ 2314675 w 5357813"/>
              <a:gd name="connsiteY769" fmla="*/ 2658604 h 4362432"/>
              <a:gd name="connsiteX770" fmla="*/ 4806950 w 5357813"/>
              <a:gd name="connsiteY770" fmla="*/ 2651107 h 4362432"/>
              <a:gd name="connsiteX771" fmla="*/ 4846638 w 5357813"/>
              <a:gd name="connsiteY771" fmla="*/ 2651107 h 4362432"/>
              <a:gd name="connsiteX772" fmla="*/ 4846638 w 5357813"/>
              <a:gd name="connsiteY772" fmla="*/ 2700320 h 4362432"/>
              <a:gd name="connsiteX773" fmla="*/ 4806950 w 5357813"/>
              <a:gd name="connsiteY773" fmla="*/ 2700320 h 4362432"/>
              <a:gd name="connsiteX774" fmla="*/ 4702175 w 5357813"/>
              <a:gd name="connsiteY774" fmla="*/ 2651107 h 4362432"/>
              <a:gd name="connsiteX775" fmla="*/ 4741863 w 5357813"/>
              <a:gd name="connsiteY775" fmla="*/ 2651107 h 4362432"/>
              <a:gd name="connsiteX776" fmla="*/ 4741863 w 5357813"/>
              <a:gd name="connsiteY776" fmla="*/ 2700320 h 4362432"/>
              <a:gd name="connsiteX777" fmla="*/ 4702175 w 5357813"/>
              <a:gd name="connsiteY777" fmla="*/ 2700320 h 4362432"/>
              <a:gd name="connsiteX778" fmla="*/ 4629150 w 5357813"/>
              <a:gd name="connsiteY778" fmla="*/ 2651107 h 4362432"/>
              <a:gd name="connsiteX779" fmla="*/ 4668838 w 5357813"/>
              <a:gd name="connsiteY779" fmla="*/ 2651107 h 4362432"/>
              <a:gd name="connsiteX780" fmla="*/ 4668838 w 5357813"/>
              <a:gd name="connsiteY780" fmla="*/ 2700320 h 4362432"/>
              <a:gd name="connsiteX781" fmla="*/ 4629150 w 5357813"/>
              <a:gd name="connsiteY781" fmla="*/ 2700320 h 4362432"/>
              <a:gd name="connsiteX782" fmla="*/ 4540250 w 5357813"/>
              <a:gd name="connsiteY782" fmla="*/ 2651107 h 4362432"/>
              <a:gd name="connsiteX783" fmla="*/ 4576763 w 5357813"/>
              <a:gd name="connsiteY783" fmla="*/ 2651107 h 4362432"/>
              <a:gd name="connsiteX784" fmla="*/ 4576763 w 5357813"/>
              <a:gd name="connsiteY784" fmla="*/ 2700320 h 4362432"/>
              <a:gd name="connsiteX785" fmla="*/ 4540250 w 5357813"/>
              <a:gd name="connsiteY785" fmla="*/ 2700320 h 4362432"/>
              <a:gd name="connsiteX786" fmla="*/ 774700 w 5357813"/>
              <a:gd name="connsiteY786" fmla="*/ 2651107 h 4362432"/>
              <a:gd name="connsiteX787" fmla="*/ 814388 w 5357813"/>
              <a:gd name="connsiteY787" fmla="*/ 2651107 h 4362432"/>
              <a:gd name="connsiteX788" fmla="*/ 814388 w 5357813"/>
              <a:gd name="connsiteY788" fmla="*/ 2700320 h 4362432"/>
              <a:gd name="connsiteX789" fmla="*/ 774700 w 5357813"/>
              <a:gd name="connsiteY789" fmla="*/ 2700320 h 4362432"/>
              <a:gd name="connsiteX790" fmla="*/ 685800 w 5357813"/>
              <a:gd name="connsiteY790" fmla="*/ 2651107 h 4362432"/>
              <a:gd name="connsiteX791" fmla="*/ 723900 w 5357813"/>
              <a:gd name="connsiteY791" fmla="*/ 2651107 h 4362432"/>
              <a:gd name="connsiteX792" fmla="*/ 723900 w 5357813"/>
              <a:gd name="connsiteY792" fmla="*/ 2700320 h 4362432"/>
              <a:gd name="connsiteX793" fmla="*/ 685800 w 5357813"/>
              <a:gd name="connsiteY793" fmla="*/ 2700320 h 4362432"/>
              <a:gd name="connsiteX794" fmla="*/ 614362 w 5357813"/>
              <a:gd name="connsiteY794" fmla="*/ 2651107 h 4362432"/>
              <a:gd name="connsiteX795" fmla="*/ 650875 w 5357813"/>
              <a:gd name="connsiteY795" fmla="*/ 2651107 h 4362432"/>
              <a:gd name="connsiteX796" fmla="*/ 650875 w 5357813"/>
              <a:gd name="connsiteY796" fmla="*/ 2700320 h 4362432"/>
              <a:gd name="connsiteX797" fmla="*/ 614362 w 5357813"/>
              <a:gd name="connsiteY797" fmla="*/ 2700320 h 4362432"/>
              <a:gd name="connsiteX798" fmla="*/ 506412 w 5357813"/>
              <a:gd name="connsiteY798" fmla="*/ 2651107 h 4362432"/>
              <a:gd name="connsiteX799" fmla="*/ 546100 w 5357813"/>
              <a:gd name="connsiteY799" fmla="*/ 2651107 h 4362432"/>
              <a:gd name="connsiteX800" fmla="*/ 546100 w 5357813"/>
              <a:gd name="connsiteY800" fmla="*/ 2700320 h 4362432"/>
              <a:gd name="connsiteX801" fmla="*/ 506412 w 5357813"/>
              <a:gd name="connsiteY801" fmla="*/ 2700320 h 4362432"/>
              <a:gd name="connsiteX802" fmla="*/ 3749675 w 5357813"/>
              <a:gd name="connsiteY802" fmla="*/ 2643170 h 4362432"/>
              <a:gd name="connsiteX803" fmla="*/ 3789363 w 5357813"/>
              <a:gd name="connsiteY803" fmla="*/ 2643170 h 4362432"/>
              <a:gd name="connsiteX804" fmla="*/ 3789363 w 5357813"/>
              <a:gd name="connsiteY804" fmla="*/ 2695558 h 4362432"/>
              <a:gd name="connsiteX805" fmla="*/ 3749675 w 5357813"/>
              <a:gd name="connsiteY805" fmla="*/ 2695558 h 4362432"/>
              <a:gd name="connsiteX806" fmla="*/ 3667125 w 5357813"/>
              <a:gd name="connsiteY806" fmla="*/ 2643170 h 4362432"/>
              <a:gd name="connsiteX807" fmla="*/ 3705225 w 5357813"/>
              <a:gd name="connsiteY807" fmla="*/ 2643170 h 4362432"/>
              <a:gd name="connsiteX808" fmla="*/ 3705225 w 5357813"/>
              <a:gd name="connsiteY808" fmla="*/ 2695558 h 4362432"/>
              <a:gd name="connsiteX809" fmla="*/ 3667125 w 5357813"/>
              <a:gd name="connsiteY809" fmla="*/ 2695558 h 4362432"/>
              <a:gd name="connsiteX810" fmla="*/ 3582987 w 5357813"/>
              <a:gd name="connsiteY810" fmla="*/ 2643170 h 4362432"/>
              <a:gd name="connsiteX811" fmla="*/ 3619500 w 5357813"/>
              <a:gd name="connsiteY811" fmla="*/ 2643170 h 4362432"/>
              <a:gd name="connsiteX812" fmla="*/ 3619500 w 5357813"/>
              <a:gd name="connsiteY812" fmla="*/ 2695558 h 4362432"/>
              <a:gd name="connsiteX813" fmla="*/ 3582987 w 5357813"/>
              <a:gd name="connsiteY813" fmla="*/ 2695558 h 4362432"/>
              <a:gd name="connsiteX814" fmla="*/ 3498850 w 5357813"/>
              <a:gd name="connsiteY814" fmla="*/ 2643170 h 4362432"/>
              <a:gd name="connsiteX815" fmla="*/ 3538538 w 5357813"/>
              <a:gd name="connsiteY815" fmla="*/ 2643170 h 4362432"/>
              <a:gd name="connsiteX816" fmla="*/ 3538538 w 5357813"/>
              <a:gd name="connsiteY816" fmla="*/ 2695558 h 4362432"/>
              <a:gd name="connsiteX817" fmla="*/ 3498850 w 5357813"/>
              <a:gd name="connsiteY817" fmla="*/ 2695558 h 4362432"/>
              <a:gd name="connsiteX818" fmla="*/ 3413125 w 5357813"/>
              <a:gd name="connsiteY818" fmla="*/ 2643170 h 4362432"/>
              <a:gd name="connsiteX819" fmla="*/ 3452813 w 5357813"/>
              <a:gd name="connsiteY819" fmla="*/ 2643170 h 4362432"/>
              <a:gd name="connsiteX820" fmla="*/ 3452813 w 5357813"/>
              <a:gd name="connsiteY820" fmla="*/ 2695558 h 4362432"/>
              <a:gd name="connsiteX821" fmla="*/ 3413125 w 5357813"/>
              <a:gd name="connsiteY821" fmla="*/ 2695558 h 4362432"/>
              <a:gd name="connsiteX822" fmla="*/ 3332162 w 5357813"/>
              <a:gd name="connsiteY822" fmla="*/ 2643170 h 4362432"/>
              <a:gd name="connsiteX823" fmla="*/ 3368675 w 5357813"/>
              <a:gd name="connsiteY823" fmla="*/ 2643170 h 4362432"/>
              <a:gd name="connsiteX824" fmla="*/ 3368675 w 5357813"/>
              <a:gd name="connsiteY824" fmla="*/ 2695558 h 4362432"/>
              <a:gd name="connsiteX825" fmla="*/ 3332162 w 5357813"/>
              <a:gd name="connsiteY825" fmla="*/ 2695558 h 4362432"/>
              <a:gd name="connsiteX826" fmla="*/ 3246437 w 5357813"/>
              <a:gd name="connsiteY826" fmla="*/ 2643170 h 4362432"/>
              <a:gd name="connsiteX827" fmla="*/ 3284537 w 5357813"/>
              <a:gd name="connsiteY827" fmla="*/ 2643170 h 4362432"/>
              <a:gd name="connsiteX828" fmla="*/ 3284537 w 5357813"/>
              <a:gd name="connsiteY828" fmla="*/ 2695558 h 4362432"/>
              <a:gd name="connsiteX829" fmla="*/ 3246437 w 5357813"/>
              <a:gd name="connsiteY829" fmla="*/ 2695558 h 4362432"/>
              <a:gd name="connsiteX830" fmla="*/ 3162300 w 5357813"/>
              <a:gd name="connsiteY830" fmla="*/ 2643170 h 4362432"/>
              <a:gd name="connsiteX831" fmla="*/ 3201988 w 5357813"/>
              <a:gd name="connsiteY831" fmla="*/ 2643170 h 4362432"/>
              <a:gd name="connsiteX832" fmla="*/ 3201988 w 5357813"/>
              <a:gd name="connsiteY832" fmla="*/ 2695558 h 4362432"/>
              <a:gd name="connsiteX833" fmla="*/ 3162300 w 5357813"/>
              <a:gd name="connsiteY833" fmla="*/ 2695558 h 4362432"/>
              <a:gd name="connsiteX834" fmla="*/ 2151062 w 5357813"/>
              <a:gd name="connsiteY834" fmla="*/ 2643170 h 4362432"/>
              <a:gd name="connsiteX835" fmla="*/ 2190750 w 5357813"/>
              <a:gd name="connsiteY835" fmla="*/ 2643170 h 4362432"/>
              <a:gd name="connsiteX836" fmla="*/ 2190750 w 5357813"/>
              <a:gd name="connsiteY836" fmla="*/ 2695558 h 4362432"/>
              <a:gd name="connsiteX837" fmla="*/ 2151062 w 5357813"/>
              <a:gd name="connsiteY837" fmla="*/ 2695558 h 4362432"/>
              <a:gd name="connsiteX838" fmla="*/ 2068512 w 5357813"/>
              <a:gd name="connsiteY838" fmla="*/ 2643170 h 4362432"/>
              <a:gd name="connsiteX839" fmla="*/ 2105025 w 5357813"/>
              <a:gd name="connsiteY839" fmla="*/ 2643170 h 4362432"/>
              <a:gd name="connsiteX840" fmla="*/ 2105025 w 5357813"/>
              <a:gd name="connsiteY840" fmla="*/ 2695558 h 4362432"/>
              <a:gd name="connsiteX841" fmla="*/ 2068512 w 5357813"/>
              <a:gd name="connsiteY841" fmla="*/ 2695558 h 4362432"/>
              <a:gd name="connsiteX842" fmla="*/ 1984375 w 5357813"/>
              <a:gd name="connsiteY842" fmla="*/ 2643170 h 4362432"/>
              <a:gd name="connsiteX843" fmla="*/ 2024063 w 5357813"/>
              <a:gd name="connsiteY843" fmla="*/ 2643170 h 4362432"/>
              <a:gd name="connsiteX844" fmla="*/ 2024063 w 5357813"/>
              <a:gd name="connsiteY844" fmla="*/ 2695558 h 4362432"/>
              <a:gd name="connsiteX845" fmla="*/ 1984375 w 5357813"/>
              <a:gd name="connsiteY845" fmla="*/ 2695558 h 4362432"/>
              <a:gd name="connsiteX846" fmla="*/ 1898650 w 5357813"/>
              <a:gd name="connsiteY846" fmla="*/ 2643170 h 4362432"/>
              <a:gd name="connsiteX847" fmla="*/ 1939925 w 5357813"/>
              <a:gd name="connsiteY847" fmla="*/ 2643170 h 4362432"/>
              <a:gd name="connsiteX848" fmla="*/ 1939925 w 5357813"/>
              <a:gd name="connsiteY848" fmla="*/ 2695558 h 4362432"/>
              <a:gd name="connsiteX849" fmla="*/ 1898650 w 5357813"/>
              <a:gd name="connsiteY849" fmla="*/ 2695558 h 4362432"/>
              <a:gd name="connsiteX850" fmla="*/ 1814512 w 5357813"/>
              <a:gd name="connsiteY850" fmla="*/ 2643170 h 4362432"/>
              <a:gd name="connsiteX851" fmla="*/ 1854200 w 5357813"/>
              <a:gd name="connsiteY851" fmla="*/ 2643170 h 4362432"/>
              <a:gd name="connsiteX852" fmla="*/ 1854200 w 5357813"/>
              <a:gd name="connsiteY852" fmla="*/ 2695558 h 4362432"/>
              <a:gd name="connsiteX853" fmla="*/ 1814512 w 5357813"/>
              <a:gd name="connsiteY853" fmla="*/ 2695558 h 4362432"/>
              <a:gd name="connsiteX854" fmla="*/ 1731962 w 5357813"/>
              <a:gd name="connsiteY854" fmla="*/ 2643170 h 4362432"/>
              <a:gd name="connsiteX855" fmla="*/ 1770062 w 5357813"/>
              <a:gd name="connsiteY855" fmla="*/ 2643170 h 4362432"/>
              <a:gd name="connsiteX856" fmla="*/ 1770062 w 5357813"/>
              <a:gd name="connsiteY856" fmla="*/ 2695558 h 4362432"/>
              <a:gd name="connsiteX857" fmla="*/ 1731962 w 5357813"/>
              <a:gd name="connsiteY857" fmla="*/ 2695558 h 4362432"/>
              <a:gd name="connsiteX858" fmla="*/ 1647825 w 5357813"/>
              <a:gd name="connsiteY858" fmla="*/ 2643170 h 4362432"/>
              <a:gd name="connsiteX859" fmla="*/ 1687513 w 5357813"/>
              <a:gd name="connsiteY859" fmla="*/ 2643170 h 4362432"/>
              <a:gd name="connsiteX860" fmla="*/ 1687513 w 5357813"/>
              <a:gd name="connsiteY860" fmla="*/ 2695558 h 4362432"/>
              <a:gd name="connsiteX861" fmla="*/ 1647825 w 5357813"/>
              <a:gd name="connsiteY861" fmla="*/ 2695558 h 4362432"/>
              <a:gd name="connsiteX862" fmla="*/ 1563687 w 5357813"/>
              <a:gd name="connsiteY862" fmla="*/ 2643170 h 4362432"/>
              <a:gd name="connsiteX863" fmla="*/ 1603375 w 5357813"/>
              <a:gd name="connsiteY863" fmla="*/ 2643170 h 4362432"/>
              <a:gd name="connsiteX864" fmla="*/ 1603375 w 5357813"/>
              <a:gd name="connsiteY864" fmla="*/ 2695558 h 4362432"/>
              <a:gd name="connsiteX865" fmla="*/ 1563687 w 5357813"/>
              <a:gd name="connsiteY865" fmla="*/ 2695558 h 4362432"/>
              <a:gd name="connsiteX866" fmla="*/ 2901424 w 5357813"/>
              <a:gd name="connsiteY866" fmla="*/ 2626260 h 4362432"/>
              <a:gd name="connsiteX867" fmla="*/ 2901424 w 5357813"/>
              <a:gd name="connsiteY867" fmla="*/ 2631236 h 4362432"/>
              <a:gd name="connsiteX868" fmla="*/ 2898937 w 5357813"/>
              <a:gd name="connsiteY868" fmla="*/ 2641188 h 4362432"/>
              <a:gd name="connsiteX869" fmla="*/ 3070487 w 5357813"/>
              <a:gd name="connsiteY869" fmla="*/ 2641188 h 4362432"/>
              <a:gd name="connsiteX870" fmla="*/ 3077946 w 5357813"/>
              <a:gd name="connsiteY870" fmla="*/ 2633724 h 4362432"/>
              <a:gd name="connsiteX871" fmla="*/ 3070487 w 5357813"/>
              <a:gd name="connsiteY871" fmla="*/ 2626260 h 4362432"/>
              <a:gd name="connsiteX872" fmla="*/ 3065514 w 5357813"/>
              <a:gd name="connsiteY872" fmla="*/ 2626260 h 4362432"/>
              <a:gd name="connsiteX873" fmla="*/ 2901424 w 5357813"/>
              <a:gd name="connsiteY873" fmla="*/ 2626260 h 4362432"/>
              <a:gd name="connsiteX874" fmla="*/ 2257491 w 5357813"/>
              <a:gd name="connsiteY874" fmla="*/ 2626260 h 4362432"/>
              <a:gd name="connsiteX875" fmla="*/ 2250033 w 5357813"/>
              <a:gd name="connsiteY875" fmla="*/ 2633724 h 4362432"/>
              <a:gd name="connsiteX876" fmla="*/ 2257491 w 5357813"/>
              <a:gd name="connsiteY876" fmla="*/ 2641188 h 4362432"/>
              <a:gd name="connsiteX877" fmla="*/ 2426555 w 5357813"/>
              <a:gd name="connsiteY877" fmla="*/ 2641188 h 4362432"/>
              <a:gd name="connsiteX878" fmla="*/ 2424068 w 5357813"/>
              <a:gd name="connsiteY878" fmla="*/ 2631236 h 4362432"/>
              <a:gd name="connsiteX879" fmla="*/ 2424068 w 5357813"/>
              <a:gd name="connsiteY879" fmla="*/ 2626260 h 4362432"/>
              <a:gd name="connsiteX880" fmla="*/ 2272409 w 5357813"/>
              <a:gd name="connsiteY880" fmla="*/ 2626260 h 4362432"/>
              <a:gd name="connsiteX881" fmla="*/ 2608395 w 5357813"/>
              <a:gd name="connsiteY881" fmla="*/ 2621262 h 4362432"/>
              <a:gd name="connsiteX882" fmla="*/ 2608395 w 5357813"/>
              <a:gd name="connsiteY882" fmla="*/ 2623802 h 4362432"/>
              <a:gd name="connsiteX883" fmla="*/ 2605881 w 5357813"/>
              <a:gd name="connsiteY883" fmla="*/ 2626342 h 4362432"/>
              <a:gd name="connsiteX884" fmla="*/ 2603368 w 5357813"/>
              <a:gd name="connsiteY884" fmla="*/ 2623802 h 4362432"/>
              <a:gd name="connsiteX885" fmla="*/ 2605881 w 5357813"/>
              <a:gd name="connsiteY885" fmla="*/ 2623802 h 4362432"/>
              <a:gd name="connsiteX886" fmla="*/ 2608395 w 5357813"/>
              <a:gd name="connsiteY886" fmla="*/ 2621262 h 4362432"/>
              <a:gd name="connsiteX887" fmla="*/ 2608395 w 5357813"/>
              <a:gd name="connsiteY887" fmla="*/ 2621262 h 4362432"/>
              <a:gd name="connsiteX888" fmla="*/ 2610908 w 5357813"/>
              <a:gd name="connsiteY888" fmla="*/ 2621262 h 4362432"/>
              <a:gd name="connsiteX889" fmla="*/ 2613422 w 5357813"/>
              <a:gd name="connsiteY889" fmla="*/ 2621262 h 4362432"/>
              <a:gd name="connsiteX890" fmla="*/ 2615936 w 5357813"/>
              <a:gd name="connsiteY890" fmla="*/ 2621262 h 4362432"/>
              <a:gd name="connsiteX891" fmla="*/ 2618449 w 5357813"/>
              <a:gd name="connsiteY891" fmla="*/ 2626342 h 4362432"/>
              <a:gd name="connsiteX892" fmla="*/ 2615936 w 5357813"/>
              <a:gd name="connsiteY892" fmla="*/ 2626342 h 4362432"/>
              <a:gd name="connsiteX893" fmla="*/ 2610908 w 5357813"/>
              <a:gd name="connsiteY893" fmla="*/ 2623802 h 4362432"/>
              <a:gd name="connsiteX894" fmla="*/ 2608395 w 5357813"/>
              <a:gd name="connsiteY894" fmla="*/ 2621262 h 4362432"/>
              <a:gd name="connsiteX895" fmla="*/ 2707640 w 5357813"/>
              <a:gd name="connsiteY895" fmla="*/ 2619004 h 4362432"/>
              <a:gd name="connsiteX896" fmla="*/ 2702560 w 5357813"/>
              <a:gd name="connsiteY896" fmla="*/ 2626413 h 4362432"/>
              <a:gd name="connsiteX897" fmla="*/ 2700020 w 5357813"/>
              <a:gd name="connsiteY897" fmla="*/ 2623943 h 4362432"/>
              <a:gd name="connsiteX898" fmla="*/ 2705100 w 5357813"/>
              <a:gd name="connsiteY898" fmla="*/ 2621474 h 4362432"/>
              <a:gd name="connsiteX899" fmla="*/ 2707640 w 5357813"/>
              <a:gd name="connsiteY899" fmla="*/ 2619004 h 4362432"/>
              <a:gd name="connsiteX900" fmla="*/ 2495867 w 5357813"/>
              <a:gd name="connsiteY900" fmla="*/ 2616500 h 4362432"/>
              <a:gd name="connsiteX901" fmla="*/ 2498301 w 5357813"/>
              <a:gd name="connsiteY901" fmla="*/ 2619040 h 4362432"/>
              <a:gd name="connsiteX902" fmla="*/ 2500735 w 5357813"/>
              <a:gd name="connsiteY902" fmla="*/ 2621580 h 4362432"/>
              <a:gd name="connsiteX903" fmla="*/ 2498301 w 5357813"/>
              <a:gd name="connsiteY903" fmla="*/ 2624120 h 4362432"/>
              <a:gd name="connsiteX904" fmla="*/ 2495867 w 5357813"/>
              <a:gd name="connsiteY904" fmla="*/ 2624120 h 4362432"/>
              <a:gd name="connsiteX905" fmla="*/ 2495867 w 5357813"/>
              <a:gd name="connsiteY905" fmla="*/ 2619040 h 4362432"/>
              <a:gd name="connsiteX906" fmla="*/ 2495867 w 5357813"/>
              <a:gd name="connsiteY906" fmla="*/ 2616500 h 4362432"/>
              <a:gd name="connsiteX907" fmla="*/ 2608395 w 5357813"/>
              <a:gd name="connsiteY907" fmla="*/ 2616182 h 4362432"/>
              <a:gd name="connsiteX908" fmla="*/ 2608395 w 5357813"/>
              <a:gd name="connsiteY908" fmla="*/ 2618722 h 4362432"/>
              <a:gd name="connsiteX909" fmla="*/ 2608395 w 5357813"/>
              <a:gd name="connsiteY909" fmla="*/ 2621262 h 4362432"/>
              <a:gd name="connsiteX910" fmla="*/ 2605881 w 5357813"/>
              <a:gd name="connsiteY910" fmla="*/ 2618722 h 4362432"/>
              <a:gd name="connsiteX911" fmla="*/ 2608395 w 5357813"/>
              <a:gd name="connsiteY911" fmla="*/ 2616182 h 4362432"/>
              <a:gd name="connsiteX912" fmla="*/ 2555752 w 5357813"/>
              <a:gd name="connsiteY912" fmla="*/ 2615786 h 4362432"/>
              <a:gd name="connsiteX913" fmla="*/ 2555752 w 5357813"/>
              <a:gd name="connsiteY913" fmla="*/ 2618267 h 4362432"/>
              <a:gd name="connsiteX914" fmla="*/ 2553188 w 5357813"/>
              <a:gd name="connsiteY914" fmla="*/ 2618267 h 4362432"/>
              <a:gd name="connsiteX915" fmla="*/ 2555752 w 5357813"/>
              <a:gd name="connsiteY915" fmla="*/ 2615786 h 4362432"/>
              <a:gd name="connsiteX916" fmla="*/ 2509044 w 5357813"/>
              <a:gd name="connsiteY916" fmla="*/ 2614595 h 4362432"/>
              <a:gd name="connsiteX917" fmla="*/ 2511425 w 5357813"/>
              <a:gd name="connsiteY917" fmla="*/ 2616976 h 4362432"/>
              <a:gd name="connsiteX918" fmla="*/ 2509044 w 5357813"/>
              <a:gd name="connsiteY918" fmla="*/ 2621739 h 4362432"/>
              <a:gd name="connsiteX919" fmla="*/ 2509044 w 5357813"/>
              <a:gd name="connsiteY919" fmla="*/ 2624120 h 4362432"/>
              <a:gd name="connsiteX920" fmla="*/ 2504281 w 5357813"/>
              <a:gd name="connsiteY920" fmla="*/ 2624120 h 4362432"/>
              <a:gd name="connsiteX921" fmla="*/ 2501900 w 5357813"/>
              <a:gd name="connsiteY921" fmla="*/ 2624120 h 4362432"/>
              <a:gd name="connsiteX922" fmla="*/ 2504281 w 5357813"/>
              <a:gd name="connsiteY922" fmla="*/ 2621739 h 4362432"/>
              <a:gd name="connsiteX923" fmla="*/ 2506662 w 5357813"/>
              <a:gd name="connsiteY923" fmla="*/ 2619358 h 4362432"/>
              <a:gd name="connsiteX924" fmla="*/ 2504281 w 5357813"/>
              <a:gd name="connsiteY924" fmla="*/ 2619358 h 4362432"/>
              <a:gd name="connsiteX925" fmla="*/ 2501900 w 5357813"/>
              <a:gd name="connsiteY925" fmla="*/ 2619358 h 4362432"/>
              <a:gd name="connsiteX926" fmla="*/ 2501900 w 5357813"/>
              <a:gd name="connsiteY926" fmla="*/ 2616976 h 4362432"/>
              <a:gd name="connsiteX927" fmla="*/ 2509044 w 5357813"/>
              <a:gd name="connsiteY927" fmla="*/ 2614595 h 4362432"/>
              <a:gd name="connsiteX928" fmla="*/ 2605881 w 5357813"/>
              <a:gd name="connsiteY928" fmla="*/ 2613642 h 4362432"/>
              <a:gd name="connsiteX929" fmla="*/ 2605881 w 5357813"/>
              <a:gd name="connsiteY929" fmla="*/ 2618722 h 4362432"/>
              <a:gd name="connsiteX930" fmla="*/ 2605881 w 5357813"/>
              <a:gd name="connsiteY930" fmla="*/ 2621262 h 4362432"/>
              <a:gd name="connsiteX931" fmla="*/ 2603368 w 5357813"/>
              <a:gd name="connsiteY931" fmla="*/ 2621262 h 4362432"/>
              <a:gd name="connsiteX932" fmla="*/ 2603368 w 5357813"/>
              <a:gd name="connsiteY932" fmla="*/ 2616182 h 4362432"/>
              <a:gd name="connsiteX933" fmla="*/ 2605881 w 5357813"/>
              <a:gd name="connsiteY933" fmla="*/ 2613642 h 4362432"/>
              <a:gd name="connsiteX934" fmla="*/ 2595827 w 5357813"/>
              <a:gd name="connsiteY934" fmla="*/ 2613642 h 4362432"/>
              <a:gd name="connsiteX935" fmla="*/ 2596078 w 5357813"/>
              <a:gd name="connsiteY935" fmla="*/ 2613642 h 4362432"/>
              <a:gd name="connsiteX936" fmla="*/ 2595827 w 5357813"/>
              <a:gd name="connsiteY936" fmla="*/ 2616182 h 4362432"/>
              <a:gd name="connsiteX937" fmla="*/ 2545495 w 5357813"/>
              <a:gd name="connsiteY937" fmla="*/ 2613306 h 4362432"/>
              <a:gd name="connsiteX938" fmla="*/ 2548059 w 5357813"/>
              <a:gd name="connsiteY938" fmla="*/ 2613306 h 4362432"/>
              <a:gd name="connsiteX939" fmla="*/ 2545495 w 5357813"/>
              <a:gd name="connsiteY939" fmla="*/ 2615786 h 4362432"/>
              <a:gd name="connsiteX940" fmla="*/ 2545495 w 5357813"/>
              <a:gd name="connsiteY940" fmla="*/ 2613306 h 4362432"/>
              <a:gd name="connsiteX941" fmla="*/ 2542930 w 5357813"/>
              <a:gd name="connsiteY941" fmla="*/ 2613306 h 4362432"/>
              <a:gd name="connsiteX942" fmla="*/ 2545495 w 5357813"/>
              <a:gd name="connsiteY942" fmla="*/ 2620747 h 4362432"/>
              <a:gd name="connsiteX943" fmla="*/ 2542930 w 5357813"/>
              <a:gd name="connsiteY943" fmla="*/ 2623228 h 4362432"/>
              <a:gd name="connsiteX944" fmla="*/ 2540366 w 5357813"/>
              <a:gd name="connsiteY944" fmla="*/ 2618267 h 4362432"/>
              <a:gd name="connsiteX945" fmla="*/ 2542930 w 5357813"/>
              <a:gd name="connsiteY945" fmla="*/ 2613306 h 4362432"/>
              <a:gd name="connsiteX946" fmla="*/ 2762249 w 5357813"/>
              <a:gd name="connsiteY946" fmla="*/ 2611420 h 4362432"/>
              <a:gd name="connsiteX947" fmla="*/ 2767239 w 5357813"/>
              <a:gd name="connsiteY947" fmla="*/ 2613960 h 4362432"/>
              <a:gd name="connsiteX948" fmla="*/ 2772228 w 5357813"/>
              <a:gd name="connsiteY948" fmla="*/ 2616500 h 4362432"/>
              <a:gd name="connsiteX949" fmla="*/ 2777217 w 5357813"/>
              <a:gd name="connsiteY949" fmla="*/ 2619040 h 4362432"/>
              <a:gd name="connsiteX950" fmla="*/ 2779712 w 5357813"/>
              <a:gd name="connsiteY950" fmla="*/ 2619040 h 4362432"/>
              <a:gd name="connsiteX951" fmla="*/ 2774722 w 5357813"/>
              <a:gd name="connsiteY951" fmla="*/ 2621580 h 4362432"/>
              <a:gd name="connsiteX952" fmla="*/ 2769733 w 5357813"/>
              <a:gd name="connsiteY952" fmla="*/ 2621580 h 4362432"/>
              <a:gd name="connsiteX953" fmla="*/ 2764744 w 5357813"/>
              <a:gd name="connsiteY953" fmla="*/ 2613960 h 4362432"/>
              <a:gd name="connsiteX954" fmla="*/ 2762249 w 5357813"/>
              <a:gd name="connsiteY954" fmla="*/ 2611420 h 4362432"/>
              <a:gd name="connsiteX955" fmla="*/ 2558317 w 5357813"/>
              <a:gd name="connsiteY955" fmla="*/ 2610825 h 4362432"/>
              <a:gd name="connsiteX956" fmla="*/ 2560881 w 5357813"/>
              <a:gd name="connsiteY956" fmla="*/ 2613306 h 4362432"/>
              <a:gd name="connsiteX957" fmla="*/ 2558317 w 5357813"/>
              <a:gd name="connsiteY957" fmla="*/ 2615786 h 4362432"/>
              <a:gd name="connsiteX958" fmla="*/ 2560881 w 5357813"/>
              <a:gd name="connsiteY958" fmla="*/ 2618267 h 4362432"/>
              <a:gd name="connsiteX959" fmla="*/ 2558317 w 5357813"/>
              <a:gd name="connsiteY959" fmla="*/ 2618267 h 4362432"/>
              <a:gd name="connsiteX960" fmla="*/ 2555752 w 5357813"/>
              <a:gd name="connsiteY960" fmla="*/ 2615786 h 4362432"/>
              <a:gd name="connsiteX961" fmla="*/ 2553188 w 5357813"/>
              <a:gd name="connsiteY961" fmla="*/ 2613306 h 4362432"/>
              <a:gd name="connsiteX962" fmla="*/ 2558317 w 5357813"/>
              <a:gd name="connsiteY962" fmla="*/ 2613306 h 4362432"/>
              <a:gd name="connsiteX963" fmla="*/ 2558317 w 5357813"/>
              <a:gd name="connsiteY963" fmla="*/ 2610825 h 4362432"/>
              <a:gd name="connsiteX964" fmla="*/ 2548059 w 5357813"/>
              <a:gd name="connsiteY964" fmla="*/ 2610825 h 4362432"/>
              <a:gd name="connsiteX965" fmla="*/ 2550624 w 5357813"/>
              <a:gd name="connsiteY965" fmla="*/ 2610825 h 4362432"/>
              <a:gd name="connsiteX966" fmla="*/ 2548059 w 5357813"/>
              <a:gd name="connsiteY966" fmla="*/ 2613306 h 4362432"/>
              <a:gd name="connsiteX967" fmla="*/ 2548059 w 5357813"/>
              <a:gd name="connsiteY967" fmla="*/ 2610825 h 4362432"/>
              <a:gd name="connsiteX968" fmla="*/ 2558317 w 5357813"/>
              <a:gd name="connsiteY968" fmla="*/ 2608345 h 4362432"/>
              <a:gd name="connsiteX969" fmla="*/ 2560881 w 5357813"/>
              <a:gd name="connsiteY969" fmla="*/ 2610825 h 4362432"/>
              <a:gd name="connsiteX970" fmla="*/ 2558317 w 5357813"/>
              <a:gd name="connsiteY970" fmla="*/ 2610825 h 4362432"/>
              <a:gd name="connsiteX971" fmla="*/ 2558317 w 5357813"/>
              <a:gd name="connsiteY971" fmla="*/ 2608345 h 4362432"/>
              <a:gd name="connsiteX972" fmla="*/ 2598341 w 5357813"/>
              <a:gd name="connsiteY972" fmla="*/ 2606022 h 4362432"/>
              <a:gd name="connsiteX973" fmla="*/ 2596141 w 5357813"/>
              <a:gd name="connsiteY973" fmla="*/ 2613007 h 4362432"/>
              <a:gd name="connsiteX974" fmla="*/ 2596106 w 5357813"/>
              <a:gd name="connsiteY974" fmla="*/ 2613360 h 4362432"/>
              <a:gd name="connsiteX975" fmla="*/ 2595827 w 5357813"/>
              <a:gd name="connsiteY975" fmla="*/ 2613642 h 4362432"/>
              <a:gd name="connsiteX976" fmla="*/ 2598341 w 5357813"/>
              <a:gd name="connsiteY976" fmla="*/ 2606022 h 4362432"/>
              <a:gd name="connsiteX977" fmla="*/ 2553188 w 5357813"/>
              <a:gd name="connsiteY977" fmla="*/ 2605864 h 4362432"/>
              <a:gd name="connsiteX978" fmla="*/ 2555752 w 5357813"/>
              <a:gd name="connsiteY978" fmla="*/ 2605864 h 4362432"/>
              <a:gd name="connsiteX979" fmla="*/ 2558317 w 5357813"/>
              <a:gd name="connsiteY979" fmla="*/ 2605864 h 4362432"/>
              <a:gd name="connsiteX980" fmla="*/ 2558317 w 5357813"/>
              <a:gd name="connsiteY980" fmla="*/ 2608345 h 4362432"/>
              <a:gd name="connsiteX981" fmla="*/ 2555752 w 5357813"/>
              <a:gd name="connsiteY981" fmla="*/ 2610825 h 4362432"/>
              <a:gd name="connsiteX982" fmla="*/ 2555752 w 5357813"/>
              <a:gd name="connsiteY982" fmla="*/ 2608345 h 4362432"/>
              <a:gd name="connsiteX983" fmla="*/ 2553188 w 5357813"/>
              <a:gd name="connsiteY983" fmla="*/ 2605864 h 4362432"/>
              <a:gd name="connsiteX984" fmla="*/ 2824162 w 5357813"/>
              <a:gd name="connsiteY984" fmla="*/ 2603936 h 4362432"/>
              <a:gd name="connsiteX985" fmla="*/ 2824162 w 5357813"/>
              <a:gd name="connsiteY985" fmla="*/ 2606431 h 4362432"/>
              <a:gd name="connsiteX986" fmla="*/ 2821781 w 5357813"/>
              <a:gd name="connsiteY986" fmla="*/ 2611420 h 4362432"/>
              <a:gd name="connsiteX987" fmla="*/ 2826543 w 5357813"/>
              <a:gd name="connsiteY987" fmla="*/ 2611420 h 4362432"/>
              <a:gd name="connsiteX988" fmla="*/ 2828925 w 5357813"/>
              <a:gd name="connsiteY988" fmla="*/ 2611420 h 4362432"/>
              <a:gd name="connsiteX989" fmla="*/ 2826543 w 5357813"/>
              <a:gd name="connsiteY989" fmla="*/ 2613915 h 4362432"/>
              <a:gd name="connsiteX990" fmla="*/ 2824162 w 5357813"/>
              <a:gd name="connsiteY990" fmla="*/ 2613915 h 4362432"/>
              <a:gd name="connsiteX991" fmla="*/ 2821781 w 5357813"/>
              <a:gd name="connsiteY991" fmla="*/ 2613915 h 4362432"/>
              <a:gd name="connsiteX992" fmla="*/ 2821781 w 5357813"/>
              <a:gd name="connsiteY992" fmla="*/ 2616410 h 4362432"/>
              <a:gd name="connsiteX993" fmla="*/ 2821781 w 5357813"/>
              <a:gd name="connsiteY993" fmla="*/ 2626388 h 4362432"/>
              <a:gd name="connsiteX994" fmla="*/ 2819400 w 5357813"/>
              <a:gd name="connsiteY994" fmla="*/ 2626388 h 4362432"/>
              <a:gd name="connsiteX995" fmla="*/ 2814637 w 5357813"/>
              <a:gd name="connsiteY995" fmla="*/ 2623894 h 4362432"/>
              <a:gd name="connsiteX996" fmla="*/ 2817018 w 5357813"/>
              <a:gd name="connsiteY996" fmla="*/ 2623894 h 4362432"/>
              <a:gd name="connsiteX997" fmla="*/ 2819400 w 5357813"/>
              <a:gd name="connsiteY997" fmla="*/ 2621399 h 4362432"/>
              <a:gd name="connsiteX998" fmla="*/ 2819400 w 5357813"/>
              <a:gd name="connsiteY998" fmla="*/ 2616410 h 4362432"/>
              <a:gd name="connsiteX999" fmla="*/ 2817018 w 5357813"/>
              <a:gd name="connsiteY999" fmla="*/ 2616410 h 4362432"/>
              <a:gd name="connsiteX1000" fmla="*/ 2814637 w 5357813"/>
              <a:gd name="connsiteY1000" fmla="*/ 2616410 h 4362432"/>
              <a:gd name="connsiteX1001" fmla="*/ 2807493 w 5357813"/>
              <a:gd name="connsiteY1001" fmla="*/ 2616410 h 4362432"/>
              <a:gd name="connsiteX1002" fmla="*/ 2807493 w 5357813"/>
              <a:gd name="connsiteY1002" fmla="*/ 2613915 h 4362432"/>
              <a:gd name="connsiteX1003" fmla="*/ 2812256 w 5357813"/>
              <a:gd name="connsiteY1003" fmla="*/ 2613915 h 4362432"/>
              <a:gd name="connsiteX1004" fmla="*/ 2817018 w 5357813"/>
              <a:gd name="connsiteY1004" fmla="*/ 2613915 h 4362432"/>
              <a:gd name="connsiteX1005" fmla="*/ 2817018 w 5357813"/>
              <a:gd name="connsiteY1005" fmla="*/ 2611420 h 4362432"/>
              <a:gd name="connsiteX1006" fmla="*/ 2819400 w 5357813"/>
              <a:gd name="connsiteY1006" fmla="*/ 2611420 h 4362432"/>
              <a:gd name="connsiteX1007" fmla="*/ 2819400 w 5357813"/>
              <a:gd name="connsiteY1007" fmla="*/ 2608926 h 4362432"/>
              <a:gd name="connsiteX1008" fmla="*/ 2817018 w 5357813"/>
              <a:gd name="connsiteY1008" fmla="*/ 2606431 h 4362432"/>
              <a:gd name="connsiteX1009" fmla="*/ 2819400 w 5357813"/>
              <a:gd name="connsiteY1009" fmla="*/ 2606431 h 4362432"/>
              <a:gd name="connsiteX1010" fmla="*/ 2824162 w 5357813"/>
              <a:gd name="connsiteY1010" fmla="*/ 2603936 h 4362432"/>
              <a:gd name="connsiteX1011" fmla="*/ 2600853 w 5357813"/>
              <a:gd name="connsiteY1011" fmla="*/ 2603482 h 4362432"/>
              <a:gd name="connsiteX1012" fmla="*/ 2605087 w 5357813"/>
              <a:gd name="connsiteY1012" fmla="*/ 2603482 h 4362432"/>
              <a:gd name="connsiteX1013" fmla="*/ 2602970 w 5357813"/>
              <a:gd name="connsiteY1013" fmla="*/ 2606657 h 4362432"/>
              <a:gd name="connsiteX1014" fmla="*/ 2600853 w 5357813"/>
              <a:gd name="connsiteY1014" fmla="*/ 2606657 h 4362432"/>
              <a:gd name="connsiteX1015" fmla="*/ 2600853 w 5357813"/>
              <a:gd name="connsiteY1015" fmla="*/ 2603482 h 4362432"/>
              <a:gd name="connsiteX1016" fmla="*/ 2593313 w 5357813"/>
              <a:gd name="connsiteY1016" fmla="*/ 2603482 h 4362432"/>
              <a:gd name="connsiteX1017" fmla="*/ 2593313 w 5357813"/>
              <a:gd name="connsiteY1017" fmla="*/ 2606022 h 4362432"/>
              <a:gd name="connsiteX1018" fmla="*/ 2595827 w 5357813"/>
              <a:gd name="connsiteY1018" fmla="*/ 2608562 h 4362432"/>
              <a:gd name="connsiteX1019" fmla="*/ 2593313 w 5357813"/>
              <a:gd name="connsiteY1019" fmla="*/ 2616182 h 4362432"/>
              <a:gd name="connsiteX1020" fmla="*/ 2593313 w 5357813"/>
              <a:gd name="connsiteY1020" fmla="*/ 2618722 h 4362432"/>
              <a:gd name="connsiteX1021" fmla="*/ 2595827 w 5357813"/>
              <a:gd name="connsiteY1021" fmla="*/ 2616182 h 4362432"/>
              <a:gd name="connsiteX1022" fmla="*/ 2595827 w 5357813"/>
              <a:gd name="connsiteY1022" fmla="*/ 2616500 h 4362432"/>
              <a:gd name="connsiteX1023" fmla="*/ 2595827 w 5357813"/>
              <a:gd name="connsiteY1023" fmla="*/ 2621262 h 4362432"/>
              <a:gd name="connsiteX1024" fmla="*/ 2593313 w 5357813"/>
              <a:gd name="connsiteY1024" fmla="*/ 2626342 h 4362432"/>
              <a:gd name="connsiteX1025" fmla="*/ 2593313 w 5357813"/>
              <a:gd name="connsiteY1025" fmla="*/ 2623802 h 4362432"/>
              <a:gd name="connsiteX1026" fmla="*/ 2590800 w 5357813"/>
              <a:gd name="connsiteY1026" fmla="*/ 2621262 h 4362432"/>
              <a:gd name="connsiteX1027" fmla="*/ 2593313 w 5357813"/>
              <a:gd name="connsiteY1027" fmla="*/ 2613642 h 4362432"/>
              <a:gd name="connsiteX1028" fmla="*/ 2590800 w 5357813"/>
              <a:gd name="connsiteY1028" fmla="*/ 2608562 h 4362432"/>
              <a:gd name="connsiteX1029" fmla="*/ 2593313 w 5357813"/>
              <a:gd name="connsiteY1029" fmla="*/ 2603482 h 4362432"/>
              <a:gd name="connsiteX1030" fmla="*/ 2802467 w 5357813"/>
              <a:gd name="connsiteY1030" fmla="*/ 2601895 h 4362432"/>
              <a:gd name="connsiteX1031" fmla="*/ 2802467 w 5357813"/>
              <a:gd name="connsiteY1031" fmla="*/ 2604435 h 4362432"/>
              <a:gd name="connsiteX1032" fmla="*/ 2802467 w 5357813"/>
              <a:gd name="connsiteY1032" fmla="*/ 2606975 h 4362432"/>
              <a:gd name="connsiteX1033" fmla="*/ 2802467 w 5357813"/>
              <a:gd name="connsiteY1033" fmla="*/ 2609515 h 4362432"/>
              <a:gd name="connsiteX1034" fmla="*/ 2805113 w 5357813"/>
              <a:gd name="connsiteY1034" fmla="*/ 2606975 h 4362432"/>
              <a:gd name="connsiteX1035" fmla="*/ 2805113 w 5357813"/>
              <a:gd name="connsiteY1035" fmla="*/ 2609515 h 4362432"/>
              <a:gd name="connsiteX1036" fmla="*/ 2799821 w 5357813"/>
              <a:gd name="connsiteY1036" fmla="*/ 2614595 h 4362432"/>
              <a:gd name="connsiteX1037" fmla="*/ 2799821 w 5357813"/>
              <a:gd name="connsiteY1037" fmla="*/ 2609515 h 4362432"/>
              <a:gd name="connsiteX1038" fmla="*/ 2799821 w 5357813"/>
              <a:gd name="connsiteY1038" fmla="*/ 2606975 h 4362432"/>
              <a:gd name="connsiteX1039" fmla="*/ 2802467 w 5357813"/>
              <a:gd name="connsiteY1039" fmla="*/ 2601895 h 4362432"/>
              <a:gd name="connsiteX1040" fmla="*/ 2715260 w 5357813"/>
              <a:gd name="connsiteY1040" fmla="*/ 2601718 h 4362432"/>
              <a:gd name="connsiteX1041" fmla="*/ 2712720 w 5357813"/>
              <a:gd name="connsiteY1041" fmla="*/ 2604188 h 4362432"/>
              <a:gd name="connsiteX1042" fmla="*/ 2712720 w 5357813"/>
              <a:gd name="connsiteY1042" fmla="*/ 2606657 h 4362432"/>
              <a:gd name="connsiteX1043" fmla="*/ 2715260 w 5357813"/>
              <a:gd name="connsiteY1043" fmla="*/ 2606657 h 4362432"/>
              <a:gd name="connsiteX1044" fmla="*/ 2712720 w 5357813"/>
              <a:gd name="connsiteY1044" fmla="*/ 2609127 h 4362432"/>
              <a:gd name="connsiteX1045" fmla="*/ 2715260 w 5357813"/>
              <a:gd name="connsiteY1045" fmla="*/ 2611596 h 4362432"/>
              <a:gd name="connsiteX1046" fmla="*/ 2712720 w 5357813"/>
              <a:gd name="connsiteY1046" fmla="*/ 2611596 h 4362432"/>
              <a:gd name="connsiteX1047" fmla="*/ 2712720 w 5357813"/>
              <a:gd name="connsiteY1047" fmla="*/ 2614065 h 4362432"/>
              <a:gd name="connsiteX1048" fmla="*/ 2715260 w 5357813"/>
              <a:gd name="connsiteY1048" fmla="*/ 2614065 h 4362432"/>
              <a:gd name="connsiteX1049" fmla="*/ 2715260 w 5357813"/>
              <a:gd name="connsiteY1049" fmla="*/ 2616535 h 4362432"/>
              <a:gd name="connsiteX1050" fmla="*/ 2715095 w 5357813"/>
              <a:gd name="connsiteY1050" fmla="*/ 2616535 h 4362432"/>
              <a:gd name="connsiteX1051" fmla="*/ 2715948 w 5357813"/>
              <a:gd name="connsiteY1051" fmla="*/ 2617174 h 4362432"/>
              <a:gd name="connsiteX1052" fmla="*/ 2717271 w 5357813"/>
              <a:gd name="connsiteY1052" fmla="*/ 2616182 h 4362432"/>
              <a:gd name="connsiteX1053" fmla="*/ 2719917 w 5357813"/>
              <a:gd name="connsiteY1053" fmla="*/ 2618828 h 4362432"/>
              <a:gd name="connsiteX1054" fmla="*/ 2722563 w 5357813"/>
              <a:gd name="connsiteY1054" fmla="*/ 2621474 h 4362432"/>
              <a:gd name="connsiteX1055" fmla="*/ 2719917 w 5357813"/>
              <a:gd name="connsiteY1055" fmla="*/ 2624120 h 4362432"/>
              <a:gd name="connsiteX1056" fmla="*/ 2717271 w 5357813"/>
              <a:gd name="connsiteY1056" fmla="*/ 2621474 h 4362432"/>
              <a:gd name="connsiteX1057" fmla="*/ 2714801 w 5357813"/>
              <a:gd name="connsiteY1057" fmla="*/ 2616535 h 4362432"/>
              <a:gd name="connsiteX1058" fmla="*/ 2712720 w 5357813"/>
              <a:gd name="connsiteY1058" fmla="*/ 2616535 h 4362432"/>
              <a:gd name="connsiteX1059" fmla="*/ 2712720 w 5357813"/>
              <a:gd name="connsiteY1059" fmla="*/ 2621474 h 4362432"/>
              <a:gd name="connsiteX1060" fmla="*/ 2712720 w 5357813"/>
              <a:gd name="connsiteY1060" fmla="*/ 2623943 h 4362432"/>
              <a:gd name="connsiteX1061" fmla="*/ 2710180 w 5357813"/>
              <a:gd name="connsiteY1061" fmla="*/ 2623943 h 4362432"/>
              <a:gd name="connsiteX1062" fmla="*/ 2710180 w 5357813"/>
              <a:gd name="connsiteY1062" fmla="*/ 2619004 h 4362432"/>
              <a:gd name="connsiteX1063" fmla="*/ 2707640 w 5357813"/>
              <a:gd name="connsiteY1063" fmla="*/ 2619004 h 4362432"/>
              <a:gd name="connsiteX1064" fmla="*/ 2705100 w 5357813"/>
              <a:gd name="connsiteY1064" fmla="*/ 2619004 h 4362432"/>
              <a:gd name="connsiteX1065" fmla="*/ 2705100 w 5357813"/>
              <a:gd name="connsiteY1065" fmla="*/ 2616535 h 4362432"/>
              <a:gd name="connsiteX1066" fmla="*/ 2710180 w 5357813"/>
              <a:gd name="connsiteY1066" fmla="*/ 2616535 h 4362432"/>
              <a:gd name="connsiteX1067" fmla="*/ 2710180 w 5357813"/>
              <a:gd name="connsiteY1067" fmla="*/ 2614065 h 4362432"/>
              <a:gd name="connsiteX1068" fmla="*/ 2707640 w 5357813"/>
              <a:gd name="connsiteY1068" fmla="*/ 2614065 h 4362432"/>
              <a:gd name="connsiteX1069" fmla="*/ 2710180 w 5357813"/>
              <a:gd name="connsiteY1069" fmla="*/ 2611596 h 4362432"/>
              <a:gd name="connsiteX1070" fmla="*/ 2707640 w 5357813"/>
              <a:gd name="connsiteY1070" fmla="*/ 2611596 h 4362432"/>
              <a:gd name="connsiteX1071" fmla="*/ 2705100 w 5357813"/>
              <a:gd name="connsiteY1071" fmla="*/ 2609127 h 4362432"/>
              <a:gd name="connsiteX1072" fmla="*/ 2710180 w 5357813"/>
              <a:gd name="connsiteY1072" fmla="*/ 2609127 h 4362432"/>
              <a:gd name="connsiteX1073" fmla="*/ 2710180 w 5357813"/>
              <a:gd name="connsiteY1073" fmla="*/ 2606657 h 4362432"/>
              <a:gd name="connsiteX1074" fmla="*/ 2715260 w 5357813"/>
              <a:gd name="connsiteY1074" fmla="*/ 2601718 h 4362432"/>
              <a:gd name="connsiteX1075" fmla="*/ 2707640 w 5357813"/>
              <a:gd name="connsiteY1075" fmla="*/ 2601718 h 4362432"/>
              <a:gd name="connsiteX1076" fmla="*/ 2707640 w 5357813"/>
              <a:gd name="connsiteY1076" fmla="*/ 2604188 h 4362432"/>
              <a:gd name="connsiteX1077" fmla="*/ 2710180 w 5357813"/>
              <a:gd name="connsiteY1077" fmla="*/ 2604188 h 4362432"/>
              <a:gd name="connsiteX1078" fmla="*/ 2710180 w 5357813"/>
              <a:gd name="connsiteY1078" fmla="*/ 2606657 h 4362432"/>
              <a:gd name="connsiteX1079" fmla="*/ 2707640 w 5357813"/>
              <a:gd name="connsiteY1079" fmla="*/ 2606657 h 4362432"/>
              <a:gd name="connsiteX1080" fmla="*/ 2705100 w 5357813"/>
              <a:gd name="connsiteY1080" fmla="*/ 2606657 h 4362432"/>
              <a:gd name="connsiteX1081" fmla="*/ 2705100 w 5357813"/>
              <a:gd name="connsiteY1081" fmla="*/ 2604188 h 4362432"/>
              <a:gd name="connsiteX1082" fmla="*/ 2700020 w 5357813"/>
              <a:gd name="connsiteY1082" fmla="*/ 2609127 h 4362432"/>
              <a:gd name="connsiteX1083" fmla="*/ 2692400 w 5357813"/>
              <a:gd name="connsiteY1083" fmla="*/ 2609127 h 4362432"/>
              <a:gd name="connsiteX1084" fmla="*/ 2692400 w 5357813"/>
              <a:gd name="connsiteY1084" fmla="*/ 2606657 h 4362432"/>
              <a:gd name="connsiteX1085" fmla="*/ 2694940 w 5357813"/>
              <a:gd name="connsiteY1085" fmla="*/ 2606657 h 4362432"/>
              <a:gd name="connsiteX1086" fmla="*/ 2697480 w 5357813"/>
              <a:gd name="connsiteY1086" fmla="*/ 2606657 h 4362432"/>
              <a:gd name="connsiteX1087" fmla="*/ 2707640 w 5357813"/>
              <a:gd name="connsiteY1087" fmla="*/ 2601718 h 4362432"/>
              <a:gd name="connsiteX1088" fmla="*/ 2812256 w 5357813"/>
              <a:gd name="connsiteY1088" fmla="*/ 2601442 h 4362432"/>
              <a:gd name="connsiteX1089" fmla="*/ 2817018 w 5357813"/>
              <a:gd name="connsiteY1089" fmla="*/ 2601442 h 4362432"/>
              <a:gd name="connsiteX1090" fmla="*/ 2819400 w 5357813"/>
              <a:gd name="connsiteY1090" fmla="*/ 2601442 h 4362432"/>
              <a:gd name="connsiteX1091" fmla="*/ 2814637 w 5357813"/>
              <a:gd name="connsiteY1091" fmla="*/ 2603936 h 4362432"/>
              <a:gd name="connsiteX1092" fmla="*/ 2812256 w 5357813"/>
              <a:gd name="connsiteY1092" fmla="*/ 2603936 h 4362432"/>
              <a:gd name="connsiteX1093" fmla="*/ 2812256 w 5357813"/>
              <a:gd name="connsiteY1093" fmla="*/ 2601442 h 4362432"/>
              <a:gd name="connsiteX1094" fmla="*/ 2712720 w 5357813"/>
              <a:gd name="connsiteY1094" fmla="*/ 2599249 h 4362432"/>
              <a:gd name="connsiteX1095" fmla="*/ 2717800 w 5357813"/>
              <a:gd name="connsiteY1095" fmla="*/ 2599249 h 4362432"/>
              <a:gd name="connsiteX1096" fmla="*/ 2715260 w 5357813"/>
              <a:gd name="connsiteY1096" fmla="*/ 2601718 h 4362432"/>
              <a:gd name="connsiteX1097" fmla="*/ 2712720 w 5357813"/>
              <a:gd name="connsiteY1097" fmla="*/ 2599249 h 4362432"/>
              <a:gd name="connsiteX1098" fmla="*/ 2560881 w 5357813"/>
              <a:gd name="connsiteY1098" fmla="*/ 2598423 h 4362432"/>
              <a:gd name="connsiteX1099" fmla="*/ 2563446 w 5357813"/>
              <a:gd name="connsiteY1099" fmla="*/ 2598423 h 4362432"/>
              <a:gd name="connsiteX1100" fmla="*/ 2566010 w 5357813"/>
              <a:gd name="connsiteY1100" fmla="*/ 2600903 h 4362432"/>
              <a:gd name="connsiteX1101" fmla="*/ 2563446 w 5357813"/>
              <a:gd name="connsiteY1101" fmla="*/ 2603384 h 4362432"/>
              <a:gd name="connsiteX1102" fmla="*/ 2563446 w 5357813"/>
              <a:gd name="connsiteY1102" fmla="*/ 2605864 h 4362432"/>
              <a:gd name="connsiteX1103" fmla="*/ 2563446 w 5357813"/>
              <a:gd name="connsiteY1103" fmla="*/ 2608345 h 4362432"/>
              <a:gd name="connsiteX1104" fmla="*/ 2563446 w 5357813"/>
              <a:gd name="connsiteY1104" fmla="*/ 2615786 h 4362432"/>
              <a:gd name="connsiteX1105" fmla="*/ 2563446 w 5357813"/>
              <a:gd name="connsiteY1105" fmla="*/ 2623228 h 4362432"/>
              <a:gd name="connsiteX1106" fmla="*/ 2563446 w 5357813"/>
              <a:gd name="connsiteY1106" fmla="*/ 2625708 h 4362432"/>
              <a:gd name="connsiteX1107" fmla="*/ 2558317 w 5357813"/>
              <a:gd name="connsiteY1107" fmla="*/ 2623228 h 4362432"/>
              <a:gd name="connsiteX1108" fmla="*/ 2555752 w 5357813"/>
              <a:gd name="connsiteY1108" fmla="*/ 2620747 h 4362432"/>
              <a:gd name="connsiteX1109" fmla="*/ 2560881 w 5357813"/>
              <a:gd name="connsiteY1109" fmla="*/ 2620747 h 4362432"/>
              <a:gd name="connsiteX1110" fmla="*/ 2560881 w 5357813"/>
              <a:gd name="connsiteY1110" fmla="*/ 2618267 h 4362432"/>
              <a:gd name="connsiteX1111" fmla="*/ 2560881 w 5357813"/>
              <a:gd name="connsiteY1111" fmla="*/ 2613306 h 4362432"/>
              <a:gd name="connsiteX1112" fmla="*/ 2560881 w 5357813"/>
              <a:gd name="connsiteY1112" fmla="*/ 2610825 h 4362432"/>
              <a:gd name="connsiteX1113" fmla="*/ 2560881 w 5357813"/>
              <a:gd name="connsiteY1113" fmla="*/ 2608345 h 4362432"/>
              <a:gd name="connsiteX1114" fmla="*/ 2560881 w 5357813"/>
              <a:gd name="connsiteY1114" fmla="*/ 2603384 h 4362432"/>
              <a:gd name="connsiteX1115" fmla="*/ 2558317 w 5357813"/>
              <a:gd name="connsiteY1115" fmla="*/ 2603384 h 4362432"/>
              <a:gd name="connsiteX1116" fmla="*/ 2553188 w 5357813"/>
              <a:gd name="connsiteY1116" fmla="*/ 2605864 h 4362432"/>
              <a:gd name="connsiteX1117" fmla="*/ 2553188 w 5357813"/>
              <a:gd name="connsiteY1117" fmla="*/ 2608345 h 4362432"/>
              <a:gd name="connsiteX1118" fmla="*/ 2553188 w 5357813"/>
              <a:gd name="connsiteY1118" fmla="*/ 2613306 h 4362432"/>
              <a:gd name="connsiteX1119" fmla="*/ 2553188 w 5357813"/>
              <a:gd name="connsiteY1119" fmla="*/ 2618267 h 4362432"/>
              <a:gd name="connsiteX1120" fmla="*/ 2553188 w 5357813"/>
              <a:gd name="connsiteY1120" fmla="*/ 2620747 h 4362432"/>
              <a:gd name="connsiteX1121" fmla="*/ 2553188 w 5357813"/>
              <a:gd name="connsiteY1121" fmla="*/ 2623228 h 4362432"/>
              <a:gd name="connsiteX1122" fmla="*/ 2550624 w 5357813"/>
              <a:gd name="connsiteY1122" fmla="*/ 2620747 h 4362432"/>
              <a:gd name="connsiteX1123" fmla="*/ 2548059 w 5357813"/>
              <a:gd name="connsiteY1123" fmla="*/ 2620747 h 4362432"/>
              <a:gd name="connsiteX1124" fmla="*/ 2548059 w 5357813"/>
              <a:gd name="connsiteY1124" fmla="*/ 2618267 h 4362432"/>
              <a:gd name="connsiteX1125" fmla="*/ 2550624 w 5357813"/>
              <a:gd name="connsiteY1125" fmla="*/ 2618267 h 4362432"/>
              <a:gd name="connsiteX1126" fmla="*/ 2550624 w 5357813"/>
              <a:gd name="connsiteY1126" fmla="*/ 2617026 h 4362432"/>
              <a:gd name="connsiteX1127" fmla="*/ 2550624 w 5357813"/>
              <a:gd name="connsiteY1127" fmla="*/ 2610825 h 4362432"/>
              <a:gd name="connsiteX1128" fmla="*/ 2550624 w 5357813"/>
              <a:gd name="connsiteY1128" fmla="*/ 2608345 h 4362432"/>
              <a:gd name="connsiteX1129" fmla="*/ 2548059 w 5357813"/>
              <a:gd name="connsiteY1129" fmla="*/ 2608345 h 4362432"/>
              <a:gd name="connsiteX1130" fmla="*/ 2545495 w 5357813"/>
              <a:gd name="connsiteY1130" fmla="*/ 2608345 h 4362432"/>
              <a:gd name="connsiteX1131" fmla="*/ 2550624 w 5357813"/>
              <a:gd name="connsiteY1131" fmla="*/ 2605864 h 4362432"/>
              <a:gd name="connsiteX1132" fmla="*/ 2553188 w 5357813"/>
              <a:gd name="connsiteY1132" fmla="*/ 2600903 h 4362432"/>
              <a:gd name="connsiteX1133" fmla="*/ 2553188 w 5357813"/>
              <a:gd name="connsiteY1133" fmla="*/ 2603384 h 4362432"/>
              <a:gd name="connsiteX1134" fmla="*/ 2555752 w 5357813"/>
              <a:gd name="connsiteY1134" fmla="*/ 2603384 h 4362432"/>
              <a:gd name="connsiteX1135" fmla="*/ 2560881 w 5357813"/>
              <a:gd name="connsiteY1135" fmla="*/ 2598423 h 4362432"/>
              <a:gd name="connsiteX1136" fmla="*/ 2496230 w 5357813"/>
              <a:gd name="connsiteY1136" fmla="*/ 2597132 h 4362432"/>
              <a:gd name="connsiteX1137" fmla="*/ 2498725 w 5357813"/>
              <a:gd name="connsiteY1137" fmla="*/ 2599627 h 4362432"/>
              <a:gd name="connsiteX1138" fmla="*/ 2496230 w 5357813"/>
              <a:gd name="connsiteY1138" fmla="*/ 2604616 h 4362432"/>
              <a:gd name="connsiteX1139" fmla="*/ 2493735 w 5357813"/>
              <a:gd name="connsiteY1139" fmla="*/ 2607111 h 4362432"/>
              <a:gd name="connsiteX1140" fmla="*/ 2496230 w 5357813"/>
              <a:gd name="connsiteY1140" fmla="*/ 2607111 h 4362432"/>
              <a:gd name="connsiteX1141" fmla="*/ 2493735 w 5357813"/>
              <a:gd name="connsiteY1141" fmla="*/ 2609606 h 4362432"/>
              <a:gd name="connsiteX1142" fmla="*/ 2488746 w 5357813"/>
              <a:gd name="connsiteY1142" fmla="*/ 2609606 h 4362432"/>
              <a:gd name="connsiteX1143" fmla="*/ 2486251 w 5357813"/>
              <a:gd name="connsiteY1143" fmla="*/ 2612100 h 4362432"/>
              <a:gd name="connsiteX1144" fmla="*/ 2483756 w 5357813"/>
              <a:gd name="connsiteY1144" fmla="*/ 2614595 h 4362432"/>
              <a:gd name="connsiteX1145" fmla="*/ 2483756 w 5357813"/>
              <a:gd name="connsiteY1145" fmla="*/ 2607111 h 4362432"/>
              <a:gd name="connsiteX1146" fmla="*/ 2483756 w 5357813"/>
              <a:gd name="connsiteY1146" fmla="*/ 2604616 h 4362432"/>
              <a:gd name="connsiteX1147" fmla="*/ 2483756 w 5357813"/>
              <a:gd name="connsiteY1147" fmla="*/ 2602122 h 4362432"/>
              <a:gd name="connsiteX1148" fmla="*/ 2483756 w 5357813"/>
              <a:gd name="connsiteY1148" fmla="*/ 2599627 h 4362432"/>
              <a:gd name="connsiteX1149" fmla="*/ 2486251 w 5357813"/>
              <a:gd name="connsiteY1149" fmla="*/ 2602122 h 4362432"/>
              <a:gd name="connsiteX1150" fmla="*/ 2488746 w 5357813"/>
              <a:gd name="connsiteY1150" fmla="*/ 2607111 h 4362432"/>
              <a:gd name="connsiteX1151" fmla="*/ 2491241 w 5357813"/>
              <a:gd name="connsiteY1151" fmla="*/ 2602122 h 4362432"/>
              <a:gd name="connsiteX1152" fmla="*/ 2488746 w 5357813"/>
              <a:gd name="connsiteY1152" fmla="*/ 2602122 h 4362432"/>
              <a:gd name="connsiteX1153" fmla="*/ 2488746 w 5357813"/>
              <a:gd name="connsiteY1153" fmla="*/ 2599627 h 4362432"/>
              <a:gd name="connsiteX1154" fmla="*/ 2491241 w 5357813"/>
              <a:gd name="connsiteY1154" fmla="*/ 2599627 h 4362432"/>
              <a:gd name="connsiteX1155" fmla="*/ 2496230 w 5357813"/>
              <a:gd name="connsiteY1155" fmla="*/ 2597132 h 4362432"/>
              <a:gd name="connsiteX1156" fmla="*/ 2600854 w 5357813"/>
              <a:gd name="connsiteY1156" fmla="*/ 2595862 h 4362432"/>
              <a:gd name="connsiteX1157" fmla="*/ 2603368 w 5357813"/>
              <a:gd name="connsiteY1157" fmla="*/ 2598402 h 4362432"/>
              <a:gd name="connsiteX1158" fmla="*/ 2605881 w 5357813"/>
              <a:gd name="connsiteY1158" fmla="*/ 2598402 h 4362432"/>
              <a:gd name="connsiteX1159" fmla="*/ 2608395 w 5357813"/>
              <a:gd name="connsiteY1159" fmla="*/ 2598402 h 4362432"/>
              <a:gd name="connsiteX1160" fmla="*/ 2608395 w 5357813"/>
              <a:gd name="connsiteY1160" fmla="*/ 2600942 h 4362432"/>
              <a:gd name="connsiteX1161" fmla="*/ 2608395 w 5357813"/>
              <a:gd name="connsiteY1161" fmla="*/ 2603482 h 4362432"/>
              <a:gd name="connsiteX1162" fmla="*/ 2613422 w 5357813"/>
              <a:gd name="connsiteY1162" fmla="*/ 2598402 h 4362432"/>
              <a:gd name="connsiteX1163" fmla="*/ 2615936 w 5357813"/>
              <a:gd name="connsiteY1163" fmla="*/ 2595862 h 4362432"/>
              <a:gd name="connsiteX1164" fmla="*/ 2615936 w 5357813"/>
              <a:gd name="connsiteY1164" fmla="*/ 2598402 h 4362432"/>
              <a:gd name="connsiteX1165" fmla="*/ 2610908 w 5357813"/>
              <a:gd name="connsiteY1165" fmla="*/ 2603482 h 4362432"/>
              <a:gd name="connsiteX1166" fmla="*/ 2608395 w 5357813"/>
              <a:gd name="connsiteY1166" fmla="*/ 2606022 h 4362432"/>
              <a:gd name="connsiteX1167" fmla="*/ 2613422 w 5357813"/>
              <a:gd name="connsiteY1167" fmla="*/ 2606022 h 4362432"/>
              <a:gd name="connsiteX1168" fmla="*/ 2615936 w 5357813"/>
              <a:gd name="connsiteY1168" fmla="*/ 2606022 h 4362432"/>
              <a:gd name="connsiteX1169" fmla="*/ 2613422 w 5357813"/>
              <a:gd name="connsiteY1169" fmla="*/ 2611102 h 4362432"/>
              <a:gd name="connsiteX1170" fmla="*/ 2613422 w 5357813"/>
              <a:gd name="connsiteY1170" fmla="*/ 2618722 h 4362432"/>
              <a:gd name="connsiteX1171" fmla="*/ 2613422 w 5357813"/>
              <a:gd name="connsiteY1171" fmla="*/ 2621262 h 4362432"/>
              <a:gd name="connsiteX1172" fmla="*/ 2610908 w 5357813"/>
              <a:gd name="connsiteY1172" fmla="*/ 2618722 h 4362432"/>
              <a:gd name="connsiteX1173" fmla="*/ 2610908 w 5357813"/>
              <a:gd name="connsiteY1173" fmla="*/ 2611102 h 4362432"/>
              <a:gd name="connsiteX1174" fmla="*/ 2610908 w 5357813"/>
              <a:gd name="connsiteY1174" fmla="*/ 2608562 h 4362432"/>
              <a:gd name="connsiteX1175" fmla="*/ 2605881 w 5357813"/>
              <a:gd name="connsiteY1175" fmla="*/ 2608562 h 4362432"/>
              <a:gd name="connsiteX1176" fmla="*/ 2605881 w 5357813"/>
              <a:gd name="connsiteY1176" fmla="*/ 2613642 h 4362432"/>
              <a:gd name="connsiteX1177" fmla="*/ 2603368 w 5357813"/>
              <a:gd name="connsiteY1177" fmla="*/ 2611102 h 4362432"/>
              <a:gd name="connsiteX1178" fmla="*/ 2600854 w 5357813"/>
              <a:gd name="connsiteY1178" fmla="*/ 2613642 h 4362432"/>
              <a:gd name="connsiteX1179" fmla="*/ 2598341 w 5357813"/>
              <a:gd name="connsiteY1179" fmla="*/ 2613642 h 4362432"/>
              <a:gd name="connsiteX1180" fmla="*/ 2596078 w 5357813"/>
              <a:gd name="connsiteY1180" fmla="*/ 2613642 h 4362432"/>
              <a:gd name="connsiteX1181" fmla="*/ 2596106 w 5357813"/>
              <a:gd name="connsiteY1181" fmla="*/ 2613360 h 4362432"/>
              <a:gd name="connsiteX1182" fmla="*/ 2598341 w 5357813"/>
              <a:gd name="connsiteY1182" fmla="*/ 2611102 h 4362432"/>
              <a:gd name="connsiteX1183" fmla="*/ 2605881 w 5357813"/>
              <a:gd name="connsiteY1183" fmla="*/ 2606022 h 4362432"/>
              <a:gd name="connsiteX1184" fmla="*/ 2605881 w 5357813"/>
              <a:gd name="connsiteY1184" fmla="*/ 2600942 h 4362432"/>
              <a:gd name="connsiteX1185" fmla="*/ 2603368 w 5357813"/>
              <a:gd name="connsiteY1185" fmla="*/ 2600942 h 4362432"/>
              <a:gd name="connsiteX1186" fmla="*/ 2598341 w 5357813"/>
              <a:gd name="connsiteY1186" fmla="*/ 2600942 h 4362432"/>
              <a:gd name="connsiteX1187" fmla="*/ 2598341 w 5357813"/>
              <a:gd name="connsiteY1187" fmla="*/ 2598402 h 4362432"/>
              <a:gd name="connsiteX1188" fmla="*/ 2600854 w 5357813"/>
              <a:gd name="connsiteY1188" fmla="*/ 2595862 h 4362432"/>
              <a:gd name="connsiteX1189" fmla="*/ 2831008 w 5357813"/>
              <a:gd name="connsiteY1189" fmla="*/ 2595829 h 4362432"/>
              <a:gd name="connsiteX1190" fmla="*/ 2831306 w 5357813"/>
              <a:gd name="connsiteY1190" fmla="*/ 2598947 h 4362432"/>
              <a:gd name="connsiteX1191" fmla="*/ 2826543 w 5357813"/>
              <a:gd name="connsiteY1191" fmla="*/ 2603936 h 4362432"/>
              <a:gd name="connsiteX1192" fmla="*/ 2826543 w 5357813"/>
              <a:gd name="connsiteY1192" fmla="*/ 2598947 h 4362432"/>
              <a:gd name="connsiteX1193" fmla="*/ 2828925 w 5357813"/>
              <a:gd name="connsiteY1193" fmla="*/ 2596452 h 4362432"/>
              <a:gd name="connsiteX1194" fmla="*/ 2831008 w 5357813"/>
              <a:gd name="connsiteY1194" fmla="*/ 2595829 h 4362432"/>
              <a:gd name="connsiteX1195" fmla="*/ 2666495 w 5357813"/>
              <a:gd name="connsiteY1195" fmla="*/ 2595545 h 4362432"/>
              <a:gd name="connsiteX1196" fmla="*/ 2667721 w 5357813"/>
              <a:gd name="connsiteY1196" fmla="*/ 2596497 h 4362432"/>
              <a:gd name="connsiteX1197" fmla="*/ 2670175 w 5357813"/>
              <a:gd name="connsiteY1197" fmla="*/ 2599037 h 4362432"/>
              <a:gd name="connsiteX1198" fmla="*/ 2665268 w 5357813"/>
              <a:gd name="connsiteY1198" fmla="*/ 2604117 h 4362432"/>
              <a:gd name="connsiteX1199" fmla="*/ 2660361 w 5357813"/>
              <a:gd name="connsiteY1199" fmla="*/ 2609197 h 4362432"/>
              <a:gd name="connsiteX1200" fmla="*/ 2660361 w 5357813"/>
              <a:gd name="connsiteY1200" fmla="*/ 2611737 h 4362432"/>
              <a:gd name="connsiteX1201" fmla="*/ 2667721 w 5357813"/>
              <a:gd name="connsiteY1201" fmla="*/ 2609197 h 4362432"/>
              <a:gd name="connsiteX1202" fmla="*/ 2670175 w 5357813"/>
              <a:gd name="connsiteY1202" fmla="*/ 2609197 h 4362432"/>
              <a:gd name="connsiteX1203" fmla="*/ 2667721 w 5357813"/>
              <a:gd name="connsiteY1203" fmla="*/ 2611737 h 4362432"/>
              <a:gd name="connsiteX1204" fmla="*/ 2660361 w 5357813"/>
              <a:gd name="connsiteY1204" fmla="*/ 2614277 h 4362432"/>
              <a:gd name="connsiteX1205" fmla="*/ 2655454 w 5357813"/>
              <a:gd name="connsiteY1205" fmla="*/ 2619357 h 4362432"/>
              <a:gd name="connsiteX1206" fmla="*/ 2653001 w 5357813"/>
              <a:gd name="connsiteY1206" fmla="*/ 2619357 h 4362432"/>
              <a:gd name="connsiteX1207" fmla="*/ 2648094 w 5357813"/>
              <a:gd name="connsiteY1207" fmla="*/ 2619357 h 4362432"/>
              <a:gd name="connsiteX1208" fmla="*/ 2645640 w 5357813"/>
              <a:gd name="connsiteY1208" fmla="*/ 2619357 h 4362432"/>
              <a:gd name="connsiteX1209" fmla="*/ 2645640 w 5357813"/>
              <a:gd name="connsiteY1209" fmla="*/ 2616817 h 4362432"/>
              <a:gd name="connsiteX1210" fmla="*/ 2655454 w 5357813"/>
              <a:gd name="connsiteY1210" fmla="*/ 2614277 h 4362432"/>
              <a:gd name="connsiteX1211" fmla="*/ 2655454 w 5357813"/>
              <a:gd name="connsiteY1211" fmla="*/ 2611737 h 4362432"/>
              <a:gd name="connsiteX1212" fmla="*/ 2662814 w 5357813"/>
              <a:gd name="connsiteY1212" fmla="*/ 2601577 h 4362432"/>
              <a:gd name="connsiteX1213" fmla="*/ 2662814 w 5357813"/>
              <a:gd name="connsiteY1213" fmla="*/ 2599037 h 4362432"/>
              <a:gd name="connsiteX1214" fmla="*/ 2660361 w 5357813"/>
              <a:gd name="connsiteY1214" fmla="*/ 2601577 h 4362432"/>
              <a:gd name="connsiteX1215" fmla="*/ 2655454 w 5357813"/>
              <a:gd name="connsiteY1215" fmla="*/ 2604117 h 4362432"/>
              <a:gd name="connsiteX1216" fmla="*/ 2653001 w 5357813"/>
              <a:gd name="connsiteY1216" fmla="*/ 2599037 h 4362432"/>
              <a:gd name="connsiteX1217" fmla="*/ 2655454 w 5357813"/>
              <a:gd name="connsiteY1217" fmla="*/ 2599037 h 4362432"/>
              <a:gd name="connsiteX1218" fmla="*/ 2657907 w 5357813"/>
              <a:gd name="connsiteY1218" fmla="*/ 2599037 h 4362432"/>
              <a:gd name="connsiteX1219" fmla="*/ 2665268 w 5357813"/>
              <a:gd name="connsiteY1219" fmla="*/ 2596497 h 4362432"/>
              <a:gd name="connsiteX1220" fmla="*/ 2666495 w 5357813"/>
              <a:gd name="connsiteY1220" fmla="*/ 2595545 h 4362432"/>
              <a:gd name="connsiteX1221" fmla="*/ 2725420 w 5357813"/>
              <a:gd name="connsiteY1221" fmla="*/ 2594310 h 4362432"/>
              <a:gd name="connsiteX1222" fmla="*/ 2727960 w 5357813"/>
              <a:gd name="connsiteY1222" fmla="*/ 2594310 h 4362432"/>
              <a:gd name="connsiteX1223" fmla="*/ 2725420 w 5357813"/>
              <a:gd name="connsiteY1223" fmla="*/ 2596779 h 4362432"/>
              <a:gd name="connsiteX1224" fmla="*/ 2720340 w 5357813"/>
              <a:gd name="connsiteY1224" fmla="*/ 2596779 h 4362432"/>
              <a:gd name="connsiteX1225" fmla="*/ 2725420 w 5357813"/>
              <a:gd name="connsiteY1225" fmla="*/ 2594310 h 4362432"/>
              <a:gd name="connsiteX1226" fmla="*/ 2702560 w 5357813"/>
              <a:gd name="connsiteY1226" fmla="*/ 2594310 h 4362432"/>
              <a:gd name="connsiteX1227" fmla="*/ 2705100 w 5357813"/>
              <a:gd name="connsiteY1227" fmla="*/ 2596779 h 4362432"/>
              <a:gd name="connsiteX1228" fmla="*/ 2702560 w 5357813"/>
              <a:gd name="connsiteY1228" fmla="*/ 2599249 h 4362432"/>
              <a:gd name="connsiteX1229" fmla="*/ 2700020 w 5357813"/>
              <a:gd name="connsiteY1229" fmla="*/ 2596779 h 4362432"/>
              <a:gd name="connsiteX1230" fmla="*/ 2702560 w 5357813"/>
              <a:gd name="connsiteY1230" fmla="*/ 2594310 h 4362432"/>
              <a:gd name="connsiteX1231" fmla="*/ 2814637 w 5357813"/>
              <a:gd name="connsiteY1231" fmla="*/ 2593958 h 4362432"/>
              <a:gd name="connsiteX1232" fmla="*/ 2817018 w 5357813"/>
              <a:gd name="connsiteY1232" fmla="*/ 2593958 h 4362432"/>
              <a:gd name="connsiteX1233" fmla="*/ 2819400 w 5357813"/>
              <a:gd name="connsiteY1233" fmla="*/ 2593958 h 4362432"/>
              <a:gd name="connsiteX1234" fmla="*/ 2819400 w 5357813"/>
              <a:gd name="connsiteY1234" fmla="*/ 2596452 h 4362432"/>
              <a:gd name="connsiteX1235" fmla="*/ 2819400 w 5357813"/>
              <a:gd name="connsiteY1235" fmla="*/ 2598947 h 4362432"/>
              <a:gd name="connsiteX1236" fmla="*/ 2817018 w 5357813"/>
              <a:gd name="connsiteY1236" fmla="*/ 2598947 h 4362432"/>
              <a:gd name="connsiteX1237" fmla="*/ 2814637 w 5357813"/>
              <a:gd name="connsiteY1237" fmla="*/ 2598947 h 4362432"/>
              <a:gd name="connsiteX1238" fmla="*/ 2817018 w 5357813"/>
              <a:gd name="connsiteY1238" fmla="*/ 2596452 h 4362432"/>
              <a:gd name="connsiteX1239" fmla="*/ 2814637 w 5357813"/>
              <a:gd name="connsiteY1239" fmla="*/ 2593958 h 4362432"/>
              <a:gd name="connsiteX1240" fmla="*/ 2593313 w 5357813"/>
              <a:gd name="connsiteY1240" fmla="*/ 2593322 h 4362432"/>
              <a:gd name="connsiteX1241" fmla="*/ 2595827 w 5357813"/>
              <a:gd name="connsiteY1241" fmla="*/ 2595862 h 4362432"/>
              <a:gd name="connsiteX1242" fmla="*/ 2595827 w 5357813"/>
              <a:gd name="connsiteY1242" fmla="*/ 2598402 h 4362432"/>
              <a:gd name="connsiteX1243" fmla="*/ 2593313 w 5357813"/>
              <a:gd name="connsiteY1243" fmla="*/ 2600942 h 4362432"/>
              <a:gd name="connsiteX1244" fmla="*/ 2593313 w 5357813"/>
              <a:gd name="connsiteY1244" fmla="*/ 2598402 h 4362432"/>
              <a:gd name="connsiteX1245" fmla="*/ 2717800 w 5357813"/>
              <a:gd name="connsiteY1245" fmla="*/ 2589371 h 4362432"/>
              <a:gd name="connsiteX1246" fmla="*/ 2715260 w 5357813"/>
              <a:gd name="connsiteY1246" fmla="*/ 2591840 h 4362432"/>
              <a:gd name="connsiteX1247" fmla="*/ 2715260 w 5357813"/>
              <a:gd name="connsiteY1247" fmla="*/ 2594310 h 4362432"/>
              <a:gd name="connsiteX1248" fmla="*/ 2712720 w 5357813"/>
              <a:gd name="connsiteY1248" fmla="*/ 2594310 h 4362432"/>
              <a:gd name="connsiteX1249" fmla="*/ 2710180 w 5357813"/>
              <a:gd name="connsiteY1249" fmla="*/ 2591840 h 4362432"/>
              <a:gd name="connsiteX1250" fmla="*/ 2712720 w 5357813"/>
              <a:gd name="connsiteY1250" fmla="*/ 2591840 h 4362432"/>
              <a:gd name="connsiteX1251" fmla="*/ 2717800 w 5357813"/>
              <a:gd name="connsiteY1251" fmla="*/ 2589371 h 4362432"/>
              <a:gd name="connsiteX1252" fmla="*/ 2807493 w 5357813"/>
              <a:gd name="connsiteY1252" fmla="*/ 2588968 h 4362432"/>
              <a:gd name="connsiteX1253" fmla="*/ 2809875 w 5357813"/>
              <a:gd name="connsiteY1253" fmla="*/ 2591463 h 4362432"/>
              <a:gd name="connsiteX1254" fmla="*/ 2807493 w 5357813"/>
              <a:gd name="connsiteY1254" fmla="*/ 2596452 h 4362432"/>
              <a:gd name="connsiteX1255" fmla="*/ 2805112 w 5357813"/>
              <a:gd name="connsiteY1255" fmla="*/ 2591463 h 4362432"/>
              <a:gd name="connsiteX1256" fmla="*/ 2807493 w 5357813"/>
              <a:gd name="connsiteY1256" fmla="*/ 2588968 h 4362432"/>
              <a:gd name="connsiteX1257" fmla="*/ 2814637 w 5357813"/>
              <a:gd name="connsiteY1257" fmla="*/ 2586474 h 4362432"/>
              <a:gd name="connsiteX1258" fmla="*/ 2819400 w 5357813"/>
              <a:gd name="connsiteY1258" fmla="*/ 2586474 h 4362432"/>
              <a:gd name="connsiteX1259" fmla="*/ 2821781 w 5357813"/>
              <a:gd name="connsiteY1259" fmla="*/ 2586474 h 4362432"/>
              <a:gd name="connsiteX1260" fmla="*/ 2824162 w 5357813"/>
              <a:gd name="connsiteY1260" fmla="*/ 2586474 h 4362432"/>
              <a:gd name="connsiteX1261" fmla="*/ 2824162 w 5357813"/>
              <a:gd name="connsiteY1261" fmla="*/ 2588968 h 4362432"/>
              <a:gd name="connsiteX1262" fmla="*/ 2824162 w 5357813"/>
              <a:gd name="connsiteY1262" fmla="*/ 2591463 h 4362432"/>
              <a:gd name="connsiteX1263" fmla="*/ 2824162 w 5357813"/>
              <a:gd name="connsiteY1263" fmla="*/ 2596452 h 4362432"/>
              <a:gd name="connsiteX1264" fmla="*/ 2826543 w 5357813"/>
              <a:gd name="connsiteY1264" fmla="*/ 2593958 h 4362432"/>
              <a:gd name="connsiteX1265" fmla="*/ 2826543 w 5357813"/>
              <a:gd name="connsiteY1265" fmla="*/ 2598947 h 4362432"/>
              <a:gd name="connsiteX1266" fmla="*/ 2824162 w 5357813"/>
              <a:gd name="connsiteY1266" fmla="*/ 2601442 h 4362432"/>
              <a:gd name="connsiteX1267" fmla="*/ 2821781 w 5357813"/>
              <a:gd name="connsiteY1267" fmla="*/ 2601442 h 4362432"/>
              <a:gd name="connsiteX1268" fmla="*/ 2819400 w 5357813"/>
              <a:gd name="connsiteY1268" fmla="*/ 2601442 h 4362432"/>
              <a:gd name="connsiteX1269" fmla="*/ 2819400 w 5357813"/>
              <a:gd name="connsiteY1269" fmla="*/ 2598947 h 4362432"/>
              <a:gd name="connsiteX1270" fmla="*/ 2821781 w 5357813"/>
              <a:gd name="connsiteY1270" fmla="*/ 2598947 h 4362432"/>
              <a:gd name="connsiteX1271" fmla="*/ 2821781 w 5357813"/>
              <a:gd name="connsiteY1271" fmla="*/ 2596452 h 4362432"/>
              <a:gd name="connsiteX1272" fmla="*/ 2821781 w 5357813"/>
              <a:gd name="connsiteY1272" fmla="*/ 2593958 h 4362432"/>
              <a:gd name="connsiteX1273" fmla="*/ 2821781 w 5357813"/>
              <a:gd name="connsiteY1273" fmla="*/ 2591463 h 4362432"/>
              <a:gd name="connsiteX1274" fmla="*/ 2821781 w 5357813"/>
              <a:gd name="connsiteY1274" fmla="*/ 2588968 h 4362432"/>
              <a:gd name="connsiteX1275" fmla="*/ 2819400 w 5357813"/>
              <a:gd name="connsiteY1275" fmla="*/ 2591463 h 4362432"/>
              <a:gd name="connsiteX1276" fmla="*/ 2817018 w 5357813"/>
              <a:gd name="connsiteY1276" fmla="*/ 2588968 h 4362432"/>
              <a:gd name="connsiteX1277" fmla="*/ 2817018 w 5357813"/>
              <a:gd name="connsiteY1277" fmla="*/ 2591463 h 4362432"/>
              <a:gd name="connsiteX1278" fmla="*/ 2814637 w 5357813"/>
              <a:gd name="connsiteY1278" fmla="*/ 2591463 h 4362432"/>
              <a:gd name="connsiteX1279" fmla="*/ 2814637 w 5357813"/>
              <a:gd name="connsiteY1279" fmla="*/ 2588968 h 4362432"/>
              <a:gd name="connsiteX1280" fmla="*/ 2814637 w 5357813"/>
              <a:gd name="connsiteY1280" fmla="*/ 2586474 h 4362432"/>
              <a:gd name="connsiteX1281" fmla="*/ 2901424 w 5357813"/>
              <a:gd name="connsiteY1281" fmla="*/ 2586452 h 4362432"/>
              <a:gd name="connsiteX1282" fmla="*/ 2901424 w 5357813"/>
              <a:gd name="connsiteY1282" fmla="*/ 2608844 h 4362432"/>
              <a:gd name="connsiteX1283" fmla="*/ 3065514 w 5357813"/>
              <a:gd name="connsiteY1283" fmla="*/ 2608844 h 4362432"/>
              <a:gd name="connsiteX1284" fmla="*/ 3077946 w 5357813"/>
              <a:gd name="connsiteY1284" fmla="*/ 2598892 h 4362432"/>
              <a:gd name="connsiteX1285" fmla="*/ 3065514 w 5357813"/>
              <a:gd name="connsiteY1285" fmla="*/ 2586452 h 4362432"/>
              <a:gd name="connsiteX1286" fmla="*/ 2272409 w 5357813"/>
              <a:gd name="connsiteY1286" fmla="*/ 2586452 h 4362432"/>
              <a:gd name="connsiteX1287" fmla="*/ 2259978 w 5357813"/>
              <a:gd name="connsiteY1287" fmla="*/ 2598892 h 4362432"/>
              <a:gd name="connsiteX1288" fmla="*/ 2272409 w 5357813"/>
              <a:gd name="connsiteY1288" fmla="*/ 2608844 h 4362432"/>
              <a:gd name="connsiteX1289" fmla="*/ 2424068 w 5357813"/>
              <a:gd name="connsiteY1289" fmla="*/ 2608844 h 4362432"/>
              <a:gd name="connsiteX1290" fmla="*/ 2424068 w 5357813"/>
              <a:gd name="connsiteY1290" fmla="*/ 2586452 h 4362432"/>
              <a:gd name="connsiteX1291" fmla="*/ 2272409 w 5357813"/>
              <a:gd name="connsiteY1291" fmla="*/ 2586452 h 4362432"/>
              <a:gd name="connsiteX1292" fmla="*/ 2762249 w 5357813"/>
              <a:gd name="connsiteY1292" fmla="*/ 2586020 h 4362432"/>
              <a:gd name="connsiteX1293" fmla="*/ 2764744 w 5357813"/>
              <a:gd name="connsiteY1293" fmla="*/ 2586020 h 4362432"/>
              <a:gd name="connsiteX1294" fmla="*/ 2764744 w 5357813"/>
              <a:gd name="connsiteY1294" fmla="*/ 2591100 h 4362432"/>
              <a:gd name="connsiteX1295" fmla="*/ 2764744 w 5357813"/>
              <a:gd name="connsiteY1295" fmla="*/ 2593640 h 4362432"/>
              <a:gd name="connsiteX1296" fmla="*/ 2764744 w 5357813"/>
              <a:gd name="connsiteY1296" fmla="*/ 2603800 h 4362432"/>
              <a:gd name="connsiteX1297" fmla="*/ 2769733 w 5357813"/>
              <a:gd name="connsiteY1297" fmla="*/ 2601260 h 4362432"/>
              <a:gd name="connsiteX1298" fmla="*/ 2772228 w 5357813"/>
              <a:gd name="connsiteY1298" fmla="*/ 2598720 h 4362432"/>
              <a:gd name="connsiteX1299" fmla="*/ 2774722 w 5357813"/>
              <a:gd name="connsiteY1299" fmla="*/ 2601260 h 4362432"/>
              <a:gd name="connsiteX1300" fmla="*/ 2772228 w 5357813"/>
              <a:gd name="connsiteY1300" fmla="*/ 2603800 h 4362432"/>
              <a:gd name="connsiteX1301" fmla="*/ 2767239 w 5357813"/>
              <a:gd name="connsiteY1301" fmla="*/ 2606340 h 4362432"/>
              <a:gd name="connsiteX1302" fmla="*/ 2762249 w 5357813"/>
              <a:gd name="connsiteY1302" fmla="*/ 2606340 h 4362432"/>
              <a:gd name="connsiteX1303" fmla="*/ 2762249 w 5357813"/>
              <a:gd name="connsiteY1303" fmla="*/ 2608880 h 4362432"/>
              <a:gd name="connsiteX1304" fmla="*/ 2762249 w 5357813"/>
              <a:gd name="connsiteY1304" fmla="*/ 2611420 h 4362432"/>
              <a:gd name="connsiteX1305" fmla="*/ 2754765 w 5357813"/>
              <a:gd name="connsiteY1305" fmla="*/ 2621580 h 4362432"/>
              <a:gd name="connsiteX1306" fmla="*/ 2747281 w 5357813"/>
              <a:gd name="connsiteY1306" fmla="*/ 2621580 h 4362432"/>
              <a:gd name="connsiteX1307" fmla="*/ 2749776 w 5357813"/>
              <a:gd name="connsiteY1307" fmla="*/ 2619040 h 4362432"/>
              <a:gd name="connsiteX1308" fmla="*/ 2757260 w 5357813"/>
              <a:gd name="connsiteY1308" fmla="*/ 2616500 h 4362432"/>
              <a:gd name="connsiteX1309" fmla="*/ 2759755 w 5357813"/>
              <a:gd name="connsiteY1309" fmla="*/ 2608880 h 4362432"/>
              <a:gd name="connsiteX1310" fmla="*/ 2749776 w 5357813"/>
              <a:gd name="connsiteY1310" fmla="*/ 2613960 h 4362432"/>
              <a:gd name="connsiteX1311" fmla="*/ 2747281 w 5357813"/>
              <a:gd name="connsiteY1311" fmla="*/ 2613960 h 4362432"/>
              <a:gd name="connsiteX1312" fmla="*/ 2747281 w 5357813"/>
              <a:gd name="connsiteY1312" fmla="*/ 2611420 h 4362432"/>
              <a:gd name="connsiteX1313" fmla="*/ 2749776 w 5357813"/>
              <a:gd name="connsiteY1313" fmla="*/ 2608880 h 4362432"/>
              <a:gd name="connsiteX1314" fmla="*/ 2752271 w 5357813"/>
              <a:gd name="connsiteY1314" fmla="*/ 2608880 h 4362432"/>
              <a:gd name="connsiteX1315" fmla="*/ 2759755 w 5357813"/>
              <a:gd name="connsiteY1315" fmla="*/ 2606340 h 4362432"/>
              <a:gd name="connsiteX1316" fmla="*/ 2762249 w 5357813"/>
              <a:gd name="connsiteY1316" fmla="*/ 2586020 h 4362432"/>
              <a:gd name="connsiteX1317" fmla="*/ 2618468 w 5357813"/>
              <a:gd name="connsiteY1317" fmla="*/ 2586020 h 4362432"/>
              <a:gd name="connsiteX1318" fmla="*/ 2618468 w 5357813"/>
              <a:gd name="connsiteY1318" fmla="*/ 2588798 h 4362432"/>
              <a:gd name="connsiteX1319" fmla="*/ 2620963 w 5357813"/>
              <a:gd name="connsiteY1319" fmla="*/ 2591577 h 4362432"/>
              <a:gd name="connsiteX1320" fmla="*/ 2613479 w 5357813"/>
              <a:gd name="connsiteY1320" fmla="*/ 2594355 h 4362432"/>
              <a:gd name="connsiteX1321" fmla="*/ 2615973 w 5357813"/>
              <a:gd name="connsiteY1321" fmla="*/ 2591577 h 4362432"/>
              <a:gd name="connsiteX1322" fmla="*/ 2613252 w 5357813"/>
              <a:gd name="connsiteY1322" fmla="*/ 2591829 h 4362432"/>
              <a:gd name="connsiteX1323" fmla="*/ 2610984 w 5357813"/>
              <a:gd name="connsiteY1323" fmla="*/ 2594355 h 4362432"/>
              <a:gd name="connsiteX1324" fmla="*/ 2603500 w 5357813"/>
              <a:gd name="connsiteY1324" fmla="*/ 2597133 h 4362432"/>
              <a:gd name="connsiteX1325" fmla="*/ 2605994 w 5357813"/>
              <a:gd name="connsiteY1325" fmla="*/ 2594355 h 4362432"/>
              <a:gd name="connsiteX1326" fmla="*/ 2610984 w 5357813"/>
              <a:gd name="connsiteY1326" fmla="*/ 2591577 h 4362432"/>
              <a:gd name="connsiteX1327" fmla="*/ 2613479 w 5357813"/>
              <a:gd name="connsiteY1327" fmla="*/ 2588798 h 4362432"/>
              <a:gd name="connsiteX1328" fmla="*/ 2618468 w 5357813"/>
              <a:gd name="connsiteY1328" fmla="*/ 2586020 h 4362432"/>
              <a:gd name="connsiteX1329" fmla="*/ 2560881 w 5357813"/>
              <a:gd name="connsiteY1329" fmla="*/ 2586020 h 4362432"/>
              <a:gd name="connsiteX1330" fmla="*/ 2566010 w 5357813"/>
              <a:gd name="connsiteY1330" fmla="*/ 2586020 h 4362432"/>
              <a:gd name="connsiteX1331" fmla="*/ 2563446 w 5357813"/>
              <a:gd name="connsiteY1331" fmla="*/ 2590981 h 4362432"/>
              <a:gd name="connsiteX1332" fmla="*/ 2560881 w 5357813"/>
              <a:gd name="connsiteY1332" fmla="*/ 2590981 h 4362432"/>
              <a:gd name="connsiteX1333" fmla="*/ 2560881 w 5357813"/>
              <a:gd name="connsiteY1333" fmla="*/ 2588501 h 4362432"/>
              <a:gd name="connsiteX1334" fmla="*/ 2553188 w 5357813"/>
              <a:gd name="connsiteY1334" fmla="*/ 2593462 h 4362432"/>
              <a:gd name="connsiteX1335" fmla="*/ 2553188 w 5357813"/>
              <a:gd name="connsiteY1335" fmla="*/ 2595942 h 4362432"/>
              <a:gd name="connsiteX1336" fmla="*/ 2555752 w 5357813"/>
              <a:gd name="connsiteY1336" fmla="*/ 2595942 h 4362432"/>
              <a:gd name="connsiteX1337" fmla="*/ 2558317 w 5357813"/>
              <a:gd name="connsiteY1337" fmla="*/ 2593462 h 4362432"/>
              <a:gd name="connsiteX1338" fmla="*/ 2560881 w 5357813"/>
              <a:gd name="connsiteY1338" fmla="*/ 2593462 h 4362432"/>
              <a:gd name="connsiteX1339" fmla="*/ 2563446 w 5357813"/>
              <a:gd name="connsiteY1339" fmla="*/ 2595942 h 4362432"/>
              <a:gd name="connsiteX1340" fmla="*/ 2560881 w 5357813"/>
              <a:gd name="connsiteY1340" fmla="*/ 2598423 h 4362432"/>
              <a:gd name="connsiteX1341" fmla="*/ 2555752 w 5357813"/>
              <a:gd name="connsiteY1341" fmla="*/ 2598423 h 4362432"/>
              <a:gd name="connsiteX1342" fmla="*/ 2553188 w 5357813"/>
              <a:gd name="connsiteY1342" fmla="*/ 2600903 h 4362432"/>
              <a:gd name="connsiteX1343" fmla="*/ 2553188 w 5357813"/>
              <a:gd name="connsiteY1343" fmla="*/ 2598423 h 4362432"/>
              <a:gd name="connsiteX1344" fmla="*/ 2550624 w 5357813"/>
              <a:gd name="connsiteY1344" fmla="*/ 2595942 h 4362432"/>
              <a:gd name="connsiteX1345" fmla="*/ 2548059 w 5357813"/>
              <a:gd name="connsiteY1345" fmla="*/ 2595942 h 4362432"/>
              <a:gd name="connsiteX1346" fmla="*/ 2548059 w 5357813"/>
              <a:gd name="connsiteY1346" fmla="*/ 2598423 h 4362432"/>
              <a:gd name="connsiteX1347" fmla="*/ 2545495 w 5357813"/>
              <a:gd name="connsiteY1347" fmla="*/ 2603384 h 4362432"/>
              <a:gd name="connsiteX1348" fmla="*/ 2540366 w 5357813"/>
              <a:gd name="connsiteY1348" fmla="*/ 2605864 h 4362432"/>
              <a:gd name="connsiteX1349" fmla="*/ 2545495 w 5357813"/>
              <a:gd name="connsiteY1349" fmla="*/ 2600903 h 4362432"/>
              <a:gd name="connsiteX1350" fmla="*/ 2542930 w 5357813"/>
              <a:gd name="connsiteY1350" fmla="*/ 2598423 h 4362432"/>
              <a:gd name="connsiteX1351" fmla="*/ 2540366 w 5357813"/>
              <a:gd name="connsiteY1351" fmla="*/ 2600903 h 4362432"/>
              <a:gd name="connsiteX1352" fmla="*/ 2537801 w 5357813"/>
              <a:gd name="connsiteY1352" fmla="*/ 2598423 h 4362432"/>
              <a:gd name="connsiteX1353" fmla="*/ 2542930 w 5357813"/>
              <a:gd name="connsiteY1353" fmla="*/ 2595942 h 4362432"/>
              <a:gd name="connsiteX1354" fmla="*/ 2545495 w 5357813"/>
              <a:gd name="connsiteY1354" fmla="*/ 2595942 h 4362432"/>
              <a:gd name="connsiteX1355" fmla="*/ 2555752 w 5357813"/>
              <a:gd name="connsiteY1355" fmla="*/ 2590981 h 4362432"/>
              <a:gd name="connsiteX1356" fmla="*/ 2560881 w 5357813"/>
              <a:gd name="connsiteY1356" fmla="*/ 2586020 h 4362432"/>
              <a:gd name="connsiteX1357" fmla="*/ 2508038 w 5357813"/>
              <a:gd name="connsiteY1357" fmla="*/ 2586020 h 4362432"/>
              <a:gd name="connsiteX1358" fmla="*/ 2510472 w 5357813"/>
              <a:gd name="connsiteY1358" fmla="*/ 2591100 h 4362432"/>
              <a:gd name="connsiteX1359" fmla="*/ 2508038 w 5357813"/>
              <a:gd name="connsiteY1359" fmla="*/ 2593640 h 4362432"/>
              <a:gd name="connsiteX1360" fmla="*/ 2508038 w 5357813"/>
              <a:gd name="connsiteY1360" fmla="*/ 2596180 h 4362432"/>
              <a:gd name="connsiteX1361" fmla="*/ 2508038 w 5357813"/>
              <a:gd name="connsiteY1361" fmla="*/ 2598720 h 4362432"/>
              <a:gd name="connsiteX1362" fmla="*/ 2510472 w 5357813"/>
              <a:gd name="connsiteY1362" fmla="*/ 2603800 h 4362432"/>
              <a:gd name="connsiteX1363" fmla="*/ 2515341 w 5357813"/>
              <a:gd name="connsiteY1363" fmla="*/ 2608880 h 4362432"/>
              <a:gd name="connsiteX1364" fmla="*/ 2517775 w 5357813"/>
              <a:gd name="connsiteY1364" fmla="*/ 2608880 h 4362432"/>
              <a:gd name="connsiteX1365" fmla="*/ 2515341 w 5357813"/>
              <a:gd name="connsiteY1365" fmla="*/ 2611420 h 4362432"/>
              <a:gd name="connsiteX1366" fmla="*/ 2510472 w 5357813"/>
              <a:gd name="connsiteY1366" fmla="*/ 2608880 h 4362432"/>
              <a:gd name="connsiteX1367" fmla="*/ 2508038 w 5357813"/>
              <a:gd name="connsiteY1367" fmla="*/ 2601260 h 4362432"/>
              <a:gd name="connsiteX1368" fmla="*/ 2505604 w 5357813"/>
              <a:gd name="connsiteY1368" fmla="*/ 2601260 h 4362432"/>
              <a:gd name="connsiteX1369" fmla="*/ 2500735 w 5357813"/>
              <a:gd name="connsiteY1369" fmla="*/ 2608880 h 4362432"/>
              <a:gd name="connsiteX1370" fmla="*/ 2503170 w 5357813"/>
              <a:gd name="connsiteY1370" fmla="*/ 2608880 h 4362432"/>
              <a:gd name="connsiteX1371" fmla="*/ 2505604 w 5357813"/>
              <a:gd name="connsiteY1371" fmla="*/ 2608880 h 4362432"/>
              <a:gd name="connsiteX1372" fmla="*/ 2508038 w 5357813"/>
              <a:gd name="connsiteY1372" fmla="*/ 2608880 h 4362432"/>
              <a:gd name="connsiteX1373" fmla="*/ 2503170 w 5357813"/>
              <a:gd name="connsiteY1373" fmla="*/ 2611420 h 4362432"/>
              <a:gd name="connsiteX1374" fmla="*/ 2500735 w 5357813"/>
              <a:gd name="connsiteY1374" fmla="*/ 2613960 h 4362432"/>
              <a:gd name="connsiteX1375" fmla="*/ 2498301 w 5357813"/>
              <a:gd name="connsiteY1375" fmla="*/ 2611420 h 4362432"/>
              <a:gd name="connsiteX1376" fmla="*/ 2495867 w 5357813"/>
              <a:gd name="connsiteY1376" fmla="*/ 2616500 h 4362432"/>
              <a:gd name="connsiteX1377" fmla="*/ 2493433 w 5357813"/>
              <a:gd name="connsiteY1377" fmla="*/ 2619040 h 4362432"/>
              <a:gd name="connsiteX1378" fmla="*/ 2481262 w 5357813"/>
              <a:gd name="connsiteY1378" fmla="*/ 2624120 h 4362432"/>
              <a:gd name="connsiteX1379" fmla="*/ 2481262 w 5357813"/>
              <a:gd name="connsiteY1379" fmla="*/ 2621580 h 4362432"/>
              <a:gd name="connsiteX1380" fmla="*/ 2493433 w 5357813"/>
              <a:gd name="connsiteY1380" fmla="*/ 2613960 h 4362432"/>
              <a:gd name="connsiteX1381" fmla="*/ 2503170 w 5357813"/>
              <a:gd name="connsiteY1381" fmla="*/ 2596180 h 4362432"/>
              <a:gd name="connsiteX1382" fmla="*/ 2505604 w 5357813"/>
              <a:gd name="connsiteY1382" fmla="*/ 2591100 h 4362432"/>
              <a:gd name="connsiteX1383" fmla="*/ 2508038 w 5357813"/>
              <a:gd name="connsiteY1383" fmla="*/ 2586020 h 4362432"/>
              <a:gd name="connsiteX1384" fmla="*/ 2710180 w 5357813"/>
              <a:gd name="connsiteY1384" fmla="*/ 2584432 h 4362432"/>
              <a:gd name="connsiteX1385" fmla="*/ 2710180 w 5357813"/>
              <a:gd name="connsiteY1385" fmla="*/ 2586902 h 4362432"/>
              <a:gd name="connsiteX1386" fmla="*/ 2710180 w 5357813"/>
              <a:gd name="connsiteY1386" fmla="*/ 2589371 h 4362432"/>
              <a:gd name="connsiteX1387" fmla="*/ 2710180 w 5357813"/>
              <a:gd name="connsiteY1387" fmla="*/ 2591840 h 4362432"/>
              <a:gd name="connsiteX1388" fmla="*/ 2710180 w 5357813"/>
              <a:gd name="connsiteY1388" fmla="*/ 2599249 h 4362432"/>
              <a:gd name="connsiteX1389" fmla="*/ 2715260 w 5357813"/>
              <a:gd name="connsiteY1389" fmla="*/ 2596779 h 4362432"/>
              <a:gd name="connsiteX1390" fmla="*/ 2717800 w 5357813"/>
              <a:gd name="connsiteY1390" fmla="*/ 2589371 h 4362432"/>
              <a:gd name="connsiteX1391" fmla="*/ 2717800 w 5357813"/>
              <a:gd name="connsiteY1391" fmla="*/ 2586902 h 4362432"/>
              <a:gd name="connsiteX1392" fmla="*/ 2722880 w 5357813"/>
              <a:gd name="connsiteY1392" fmla="*/ 2586902 h 4362432"/>
              <a:gd name="connsiteX1393" fmla="*/ 2722880 w 5357813"/>
              <a:gd name="connsiteY1393" fmla="*/ 2591840 h 4362432"/>
              <a:gd name="connsiteX1394" fmla="*/ 2717800 w 5357813"/>
              <a:gd name="connsiteY1394" fmla="*/ 2594310 h 4362432"/>
              <a:gd name="connsiteX1395" fmla="*/ 2720340 w 5357813"/>
              <a:gd name="connsiteY1395" fmla="*/ 2596779 h 4362432"/>
              <a:gd name="connsiteX1396" fmla="*/ 2717800 w 5357813"/>
              <a:gd name="connsiteY1396" fmla="*/ 2596779 h 4362432"/>
              <a:gd name="connsiteX1397" fmla="*/ 2707640 w 5357813"/>
              <a:gd name="connsiteY1397" fmla="*/ 2601718 h 4362432"/>
              <a:gd name="connsiteX1398" fmla="*/ 2707640 w 5357813"/>
              <a:gd name="connsiteY1398" fmla="*/ 2599249 h 4362432"/>
              <a:gd name="connsiteX1399" fmla="*/ 2707640 w 5357813"/>
              <a:gd name="connsiteY1399" fmla="*/ 2596779 h 4362432"/>
              <a:gd name="connsiteX1400" fmla="*/ 2705100 w 5357813"/>
              <a:gd name="connsiteY1400" fmla="*/ 2596779 h 4362432"/>
              <a:gd name="connsiteX1401" fmla="*/ 2707640 w 5357813"/>
              <a:gd name="connsiteY1401" fmla="*/ 2594310 h 4362432"/>
              <a:gd name="connsiteX1402" fmla="*/ 2707640 w 5357813"/>
              <a:gd name="connsiteY1402" fmla="*/ 2589371 h 4362432"/>
              <a:gd name="connsiteX1403" fmla="*/ 2705100 w 5357813"/>
              <a:gd name="connsiteY1403" fmla="*/ 2586902 h 4362432"/>
              <a:gd name="connsiteX1404" fmla="*/ 2710180 w 5357813"/>
              <a:gd name="connsiteY1404" fmla="*/ 2584432 h 4362432"/>
              <a:gd name="connsiteX1405" fmla="*/ 2605087 w 5357813"/>
              <a:gd name="connsiteY1405" fmla="*/ 2584432 h 4362432"/>
              <a:gd name="connsiteX1406" fmla="*/ 2610643 w 5357813"/>
              <a:gd name="connsiteY1406" fmla="*/ 2584432 h 4362432"/>
              <a:gd name="connsiteX1407" fmla="*/ 2610643 w 5357813"/>
              <a:gd name="connsiteY1407" fmla="*/ 2586814 h 4362432"/>
              <a:gd name="connsiteX1408" fmla="*/ 2610643 w 5357813"/>
              <a:gd name="connsiteY1408" fmla="*/ 2589195 h 4362432"/>
              <a:gd name="connsiteX1409" fmla="*/ 2607865 w 5357813"/>
              <a:gd name="connsiteY1409" fmla="*/ 2589195 h 4362432"/>
              <a:gd name="connsiteX1410" fmla="*/ 2607865 w 5357813"/>
              <a:gd name="connsiteY1410" fmla="*/ 2586814 h 4362432"/>
              <a:gd name="connsiteX1411" fmla="*/ 2605087 w 5357813"/>
              <a:gd name="connsiteY1411" fmla="*/ 2586814 h 4362432"/>
              <a:gd name="connsiteX1412" fmla="*/ 2605087 w 5357813"/>
              <a:gd name="connsiteY1412" fmla="*/ 2584432 h 4362432"/>
              <a:gd name="connsiteX1413" fmla="*/ 2831306 w 5357813"/>
              <a:gd name="connsiteY1413" fmla="*/ 2583979 h 4362432"/>
              <a:gd name="connsiteX1414" fmla="*/ 2831306 w 5357813"/>
              <a:gd name="connsiteY1414" fmla="*/ 2586474 h 4362432"/>
              <a:gd name="connsiteX1415" fmla="*/ 2828925 w 5357813"/>
              <a:gd name="connsiteY1415" fmla="*/ 2591463 h 4362432"/>
              <a:gd name="connsiteX1416" fmla="*/ 2826543 w 5357813"/>
              <a:gd name="connsiteY1416" fmla="*/ 2593958 h 4362432"/>
              <a:gd name="connsiteX1417" fmla="*/ 2826543 w 5357813"/>
              <a:gd name="connsiteY1417" fmla="*/ 2588968 h 4362432"/>
              <a:gd name="connsiteX1418" fmla="*/ 2826543 w 5357813"/>
              <a:gd name="connsiteY1418" fmla="*/ 2586474 h 4362432"/>
              <a:gd name="connsiteX1419" fmla="*/ 2831306 w 5357813"/>
              <a:gd name="connsiteY1419" fmla="*/ 2583979 h 4362432"/>
              <a:gd name="connsiteX1420" fmla="*/ 2809875 w 5357813"/>
              <a:gd name="connsiteY1420" fmla="*/ 2583979 h 4362432"/>
              <a:gd name="connsiteX1421" fmla="*/ 2812256 w 5357813"/>
              <a:gd name="connsiteY1421" fmla="*/ 2583979 h 4362432"/>
              <a:gd name="connsiteX1422" fmla="*/ 2812256 w 5357813"/>
              <a:gd name="connsiteY1422" fmla="*/ 2586474 h 4362432"/>
              <a:gd name="connsiteX1423" fmla="*/ 2812256 w 5357813"/>
              <a:gd name="connsiteY1423" fmla="*/ 2591463 h 4362432"/>
              <a:gd name="connsiteX1424" fmla="*/ 2814637 w 5357813"/>
              <a:gd name="connsiteY1424" fmla="*/ 2591463 h 4362432"/>
              <a:gd name="connsiteX1425" fmla="*/ 2814637 w 5357813"/>
              <a:gd name="connsiteY1425" fmla="*/ 2593958 h 4362432"/>
              <a:gd name="connsiteX1426" fmla="*/ 2812256 w 5357813"/>
              <a:gd name="connsiteY1426" fmla="*/ 2596452 h 4362432"/>
              <a:gd name="connsiteX1427" fmla="*/ 2809875 w 5357813"/>
              <a:gd name="connsiteY1427" fmla="*/ 2598947 h 4362432"/>
              <a:gd name="connsiteX1428" fmla="*/ 2805112 w 5357813"/>
              <a:gd name="connsiteY1428" fmla="*/ 2601442 h 4362432"/>
              <a:gd name="connsiteX1429" fmla="*/ 2805112 w 5357813"/>
              <a:gd name="connsiteY1429" fmla="*/ 2598947 h 4362432"/>
              <a:gd name="connsiteX1430" fmla="*/ 2807493 w 5357813"/>
              <a:gd name="connsiteY1430" fmla="*/ 2596452 h 4362432"/>
              <a:gd name="connsiteX1431" fmla="*/ 2809875 w 5357813"/>
              <a:gd name="connsiteY1431" fmla="*/ 2596452 h 4362432"/>
              <a:gd name="connsiteX1432" fmla="*/ 2809875 w 5357813"/>
              <a:gd name="connsiteY1432" fmla="*/ 2593958 h 4362432"/>
              <a:gd name="connsiteX1433" fmla="*/ 2809875 w 5357813"/>
              <a:gd name="connsiteY1433" fmla="*/ 2591463 h 4362432"/>
              <a:gd name="connsiteX1434" fmla="*/ 2809875 w 5357813"/>
              <a:gd name="connsiteY1434" fmla="*/ 2586474 h 4362432"/>
              <a:gd name="connsiteX1435" fmla="*/ 2809875 w 5357813"/>
              <a:gd name="connsiteY1435" fmla="*/ 2583979 h 4362432"/>
              <a:gd name="connsiteX1436" fmla="*/ 2824162 w 5357813"/>
              <a:gd name="connsiteY1436" fmla="*/ 2576495 h 4362432"/>
              <a:gd name="connsiteX1437" fmla="*/ 2826543 w 5357813"/>
              <a:gd name="connsiteY1437" fmla="*/ 2578990 h 4362432"/>
              <a:gd name="connsiteX1438" fmla="*/ 2826543 w 5357813"/>
              <a:gd name="connsiteY1438" fmla="*/ 2581484 h 4362432"/>
              <a:gd name="connsiteX1439" fmla="*/ 2824162 w 5357813"/>
              <a:gd name="connsiteY1439" fmla="*/ 2583979 h 4362432"/>
              <a:gd name="connsiteX1440" fmla="*/ 2821781 w 5357813"/>
              <a:gd name="connsiteY1440" fmla="*/ 2586474 h 4362432"/>
              <a:gd name="connsiteX1441" fmla="*/ 2824162 w 5357813"/>
              <a:gd name="connsiteY1441" fmla="*/ 2581484 h 4362432"/>
              <a:gd name="connsiteX1442" fmla="*/ 2824162 w 5357813"/>
              <a:gd name="connsiteY1442" fmla="*/ 2576495 h 4362432"/>
              <a:gd name="connsiteX1443" fmla="*/ 2448931 w 5357813"/>
              <a:gd name="connsiteY1443" fmla="*/ 2564060 h 4362432"/>
              <a:gd name="connsiteX1444" fmla="*/ 2438986 w 5357813"/>
              <a:gd name="connsiteY1444" fmla="*/ 2571524 h 4362432"/>
              <a:gd name="connsiteX1445" fmla="*/ 2438986 w 5357813"/>
              <a:gd name="connsiteY1445" fmla="*/ 2631236 h 4362432"/>
              <a:gd name="connsiteX1446" fmla="*/ 2448931 w 5357813"/>
              <a:gd name="connsiteY1446" fmla="*/ 2638700 h 4362432"/>
              <a:gd name="connsiteX1447" fmla="*/ 2876561 w 5357813"/>
              <a:gd name="connsiteY1447" fmla="*/ 2638700 h 4362432"/>
              <a:gd name="connsiteX1448" fmla="*/ 2884020 w 5357813"/>
              <a:gd name="connsiteY1448" fmla="*/ 2631236 h 4362432"/>
              <a:gd name="connsiteX1449" fmla="*/ 2884020 w 5357813"/>
              <a:gd name="connsiteY1449" fmla="*/ 2571524 h 4362432"/>
              <a:gd name="connsiteX1450" fmla="*/ 2876561 w 5357813"/>
              <a:gd name="connsiteY1450" fmla="*/ 2564060 h 4362432"/>
              <a:gd name="connsiteX1451" fmla="*/ 2448931 w 5357813"/>
              <a:gd name="connsiteY1451" fmla="*/ 2564060 h 4362432"/>
              <a:gd name="connsiteX1452" fmla="*/ 5214937 w 5357813"/>
              <a:gd name="connsiteY1452" fmla="*/ 2563795 h 4362432"/>
              <a:gd name="connsiteX1453" fmla="*/ 5254625 w 5357813"/>
              <a:gd name="connsiteY1453" fmla="*/ 2563795 h 4362432"/>
              <a:gd name="connsiteX1454" fmla="*/ 5254625 w 5357813"/>
              <a:gd name="connsiteY1454" fmla="*/ 2616183 h 4362432"/>
              <a:gd name="connsiteX1455" fmla="*/ 5214937 w 5357813"/>
              <a:gd name="connsiteY1455" fmla="*/ 2616183 h 4362432"/>
              <a:gd name="connsiteX1456" fmla="*/ 5141912 w 5357813"/>
              <a:gd name="connsiteY1456" fmla="*/ 2563795 h 4362432"/>
              <a:gd name="connsiteX1457" fmla="*/ 5181600 w 5357813"/>
              <a:gd name="connsiteY1457" fmla="*/ 2563795 h 4362432"/>
              <a:gd name="connsiteX1458" fmla="*/ 5181600 w 5357813"/>
              <a:gd name="connsiteY1458" fmla="*/ 2616183 h 4362432"/>
              <a:gd name="connsiteX1459" fmla="*/ 5141912 w 5357813"/>
              <a:gd name="connsiteY1459" fmla="*/ 2616183 h 4362432"/>
              <a:gd name="connsiteX1460" fmla="*/ 5070475 w 5357813"/>
              <a:gd name="connsiteY1460" fmla="*/ 2563795 h 4362432"/>
              <a:gd name="connsiteX1461" fmla="*/ 5110163 w 5357813"/>
              <a:gd name="connsiteY1461" fmla="*/ 2563795 h 4362432"/>
              <a:gd name="connsiteX1462" fmla="*/ 5110163 w 5357813"/>
              <a:gd name="connsiteY1462" fmla="*/ 2616183 h 4362432"/>
              <a:gd name="connsiteX1463" fmla="*/ 5070475 w 5357813"/>
              <a:gd name="connsiteY1463" fmla="*/ 2616183 h 4362432"/>
              <a:gd name="connsiteX1464" fmla="*/ 4997450 w 5357813"/>
              <a:gd name="connsiteY1464" fmla="*/ 2563795 h 4362432"/>
              <a:gd name="connsiteX1465" fmla="*/ 5037138 w 5357813"/>
              <a:gd name="connsiteY1465" fmla="*/ 2563795 h 4362432"/>
              <a:gd name="connsiteX1466" fmla="*/ 5037138 w 5357813"/>
              <a:gd name="connsiteY1466" fmla="*/ 2616183 h 4362432"/>
              <a:gd name="connsiteX1467" fmla="*/ 4997450 w 5357813"/>
              <a:gd name="connsiteY1467" fmla="*/ 2616183 h 4362432"/>
              <a:gd name="connsiteX1468" fmla="*/ 4926012 w 5357813"/>
              <a:gd name="connsiteY1468" fmla="*/ 2563795 h 4362432"/>
              <a:gd name="connsiteX1469" fmla="*/ 4965700 w 5357813"/>
              <a:gd name="connsiteY1469" fmla="*/ 2563795 h 4362432"/>
              <a:gd name="connsiteX1470" fmla="*/ 4965700 w 5357813"/>
              <a:gd name="connsiteY1470" fmla="*/ 2616183 h 4362432"/>
              <a:gd name="connsiteX1471" fmla="*/ 4926012 w 5357813"/>
              <a:gd name="connsiteY1471" fmla="*/ 2616183 h 4362432"/>
              <a:gd name="connsiteX1472" fmla="*/ 4438650 w 5357813"/>
              <a:gd name="connsiteY1472" fmla="*/ 2563795 h 4362432"/>
              <a:gd name="connsiteX1473" fmla="*/ 4475163 w 5357813"/>
              <a:gd name="connsiteY1473" fmla="*/ 2563795 h 4362432"/>
              <a:gd name="connsiteX1474" fmla="*/ 4475163 w 5357813"/>
              <a:gd name="connsiteY1474" fmla="*/ 2616183 h 4362432"/>
              <a:gd name="connsiteX1475" fmla="*/ 4438650 w 5357813"/>
              <a:gd name="connsiteY1475" fmla="*/ 2616183 h 4362432"/>
              <a:gd name="connsiteX1476" fmla="*/ 4365625 w 5357813"/>
              <a:gd name="connsiteY1476" fmla="*/ 2563795 h 4362432"/>
              <a:gd name="connsiteX1477" fmla="*/ 4403725 w 5357813"/>
              <a:gd name="connsiteY1477" fmla="*/ 2563795 h 4362432"/>
              <a:gd name="connsiteX1478" fmla="*/ 4403725 w 5357813"/>
              <a:gd name="connsiteY1478" fmla="*/ 2616183 h 4362432"/>
              <a:gd name="connsiteX1479" fmla="*/ 4365625 w 5357813"/>
              <a:gd name="connsiteY1479" fmla="*/ 2616183 h 4362432"/>
              <a:gd name="connsiteX1480" fmla="*/ 4294187 w 5357813"/>
              <a:gd name="connsiteY1480" fmla="*/ 2563795 h 4362432"/>
              <a:gd name="connsiteX1481" fmla="*/ 4333875 w 5357813"/>
              <a:gd name="connsiteY1481" fmla="*/ 2563795 h 4362432"/>
              <a:gd name="connsiteX1482" fmla="*/ 4333875 w 5357813"/>
              <a:gd name="connsiteY1482" fmla="*/ 2616183 h 4362432"/>
              <a:gd name="connsiteX1483" fmla="*/ 4294187 w 5357813"/>
              <a:gd name="connsiteY1483" fmla="*/ 2616183 h 4362432"/>
              <a:gd name="connsiteX1484" fmla="*/ 4221162 w 5357813"/>
              <a:gd name="connsiteY1484" fmla="*/ 2563795 h 4362432"/>
              <a:gd name="connsiteX1485" fmla="*/ 4262437 w 5357813"/>
              <a:gd name="connsiteY1485" fmla="*/ 2563795 h 4362432"/>
              <a:gd name="connsiteX1486" fmla="*/ 4262437 w 5357813"/>
              <a:gd name="connsiteY1486" fmla="*/ 2616183 h 4362432"/>
              <a:gd name="connsiteX1487" fmla="*/ 4221162 w 5357813"/>
              <a:gd name="connsiteY1487" fmla="*/ 2616183 h 4362432"/>
              <a:gd name="connsiteX1488" fmla="*/ 4149725 w 5357813"/>
              <a:gd name="connsiteY1488" fmla="*/ 2563795 h 4362432"/>
              <a:gd name="connsiteX1489" fmla="*/ 4189413 w 5357813"/>
              <a:gd name="connsiteY1489" fmla="*/ 2563795 h 4362432"/>
              <a:gd name="connsiteX1490" fmla="*/ 4189413 w 5357813"/>
              <a:gd name="connsiteY1490" fmla="*/ 2616183 h 4362432"/>
              <a:gd name="connsiteX1491" fmla="*/ 4149725 w 5357813"/>
              <a:gd name="connsiteY1491" fmla="*/ 2616183 h 4362432"/>
              <a:gd name="connsiteX1492" fmla="*/ 1163637 w 5357813"/>
              <a:gd name="connsiteY1492" fmla="*/ 2563795 h 4362432"/>
              <a:gd name="connsiteX1493" fmla="*/ 1203325 w 5357813"/>
              <a:gd name="connsiteY1493" fmla="*/ 2563795 h 4362432"/>
              <a:gd name="connsiteX1494" fmla="*/ 1203325 w 5357813"/>
              <a:gd name="connsiteY1494" fmla="*/ 2616183 h 4362432"/>
              <a:gd name="connsiteX1495" fmla="*/ 1163637 w 5357813"/>
              <a:gd name="connsiteY1495" fmla="*/ 2616183 h 4362432"/>
              <a:gd name="connsiteX1496" fmla="*/ 1090612 w 5357813"/>
              <a:gd name="connsiteY1496" fmla="*/ 2563795 h 4362432"/>
              <a:gd name="connsiteX1497" fmla="*/ 1130300 w 5357813"/>
              <a:gd name="connsiteY1497" fmla="*/ 2563795 h 4362432"/>
              <a:gd name="connsiteX1498" fmla="*/ 1130300 w 5357813"/>
              <a:gd name="connsiteY1498" fmla="*/ 2616183 h 4362432"/>
              <a:gd name="connsiteX1499" fmla="*/ 1090612 w 5357813"/>
              <a:gd name="connsiteY1499" fmla="*/ 2616183 h 4362432"/>
              <a:gd name="connsiteX1500" fmla="*/ 1020762 w 5357813"/>
              <a:gd name="connsiteY1500" fmla="*/ 2563795 h 4362432"/>
              <a:gd name="connsiteX1501" fmla="*/ 1058862 w 5357813"/>
              <a:gd name="connsiteY1501" fmla="*/ 2563795 h 4362432"/>
              <a:gd name="connsiteX1502" fmla="*/ 1058862 w 5357813"/>
              <a:gd name="connsiteY1502" fmla="*/ 2616183 h 4362432"/>
              <a:gd name="connsiteX1503" fmla="*/ 1020762 w 5357813"/>
              <a:gd name="connsiteY1503" fmla="*/ 2616183 h 4362432"/>
              <a:gd name="connsiteX1504" fmla="*/ 949325 w 5357813"/>
              <a:gd name="connsiteY1504" fmla="*/ 2563795 h 4362432"/>
              <a:gd name="connsiteX1505" fmla="*/ 987425 w 5357813"/>
              <a:gd name="connsiteY1505" fmla="*/ 2563795 h 4362432"/>
              <a:gd name="connsiteX1506" fmla="*/ 987425 w 5357813"/>
              <a:gd name="connsiteY1506" fmla="*/ 2616183 h 4362432"/>
              <a:gd name="connsiteX1507" fmla="*/ 949325 w 5357813"/>
              <a:gd name="connsiteY1507" fmla="*/ 2616183 h 4362432"/>
              <a:gd name="connsiteX1508" fmla="*/ 877887 w 5357813"/>
              <a:gd name="connsiteY1508" fmla="*/ 2563795 h 4362432"/>
              <a:gd name="connsiteX1509" fmla="*/ 914400 w 5357813"/>
              <a:gd name="connsiteY1509" fmla="*/ 2563795 h 4362432"/>
              <a:gd name="connsiteX1510" fmla="*/ 914400 w 5357813"/>
              <a:gd name="connsiteY1510" fmla="*/ 2616183 h 4362432"/>
              <a:gd name="connsiteX1511" fmla="*/ 877887 w 5357813"/>
              <a:gd name="connsiteY1511" fmla="*/ 2616183 h 4362432"/>
              <a:gd name="connsiteX1512" fmla="*/ 387350 w 5357813"/>
              <a:gd name="connsiteY1512" fmla="*/ 2563795 h 4362432"/>
              <a:gd name="connsiteX1513" fmla="*/ 427038 w 5357813"/>
              <a:gd name="connsiteY1513" fmla="*/ 2563795 h 4362432"/>
              <a:gd name="connsiteX1514" fmla="*/ 427038 w 5357813"/>
              <a:gd name="connsiteY1514" fmla="*/ 2616183 h 4362432"/>
              <a:gd name="connsiteX1515" fmla="*/ 387350 w 5357813"/>
              <a:gd name="connsiteY1515" fmla="*/ 2616183 h 4362432"/>
              <a:gd name="connsiteX1516" fmla="*/ 315912 w 5357813"/>
              <a:gd name="connsiteY1516" fmla="*/ 2563795 h 4362432"/>
              <a:gd name="connsiteX1517" fmla="*/ 355600 w 5357813"/>
              <a:gd name="connsiteY1517" fmla="*/ 2563795 h 4362432"/>
              <a:gd name="connsiteX1518" fmla="*/ 355600 w 5357813"/>
              <a:gd name="connsiteY1518" fmla="*/ 2616183 h 4362432"/>
              <a:gd name="connsiteX1519" fmla="*/ 315912 w 5357813"/>
              <a:gd name="connsiteY1519" fmla="*/ 2616183 h 4362432"/>
              <a:gd name="connsiteX1520" fmla="*/ 246062 w 5357813"/>
              <a:gd name="connsiteY1520" fmla="*/ 2563795 h 4362432"/>
              <a:gd name="connsiteX1521" fmla="*/ 282575 w 5357813"/>
              <a:gd name="connsiteY1521" fmla="*/ 2563795 h 4362432"/>
              <a:gd name="connsiteX1522" fmla="*/ 282575 w 5357813"/>
              <a:gd name="connsiteY1522" fmla="*/ 2616183 h 4362432"/>
              <a:gd name="connsiteX1523" fmla="*/ 246062 w 5357813"/>
              <a:gd name="connsiteY1523" fmla="*/ 2616183 h 4362432"/>
              <a:gd name="connsiteX1524" fmla="*/ 173037 w 5357813"/>
              <a:gd name="connsiteY1524" fmla="*/ 2563795 h 4362432"/>
              <a:gd name="connsiteX1525" fmla="*/ 211137 w 5357813"/>
              <a:gd name="connsiteY1525" fmla="*/ 2563795 h 4362432"/>
              <a:gd name="connsiteX1526" fmla="*/ 211137 w 5357813"/>
              <a:gd name="connsiteY1526" fmla="*/ 2616183 h 4362432"/>
              <a:gd name="connsiteX1527" fmla="*/ 173037 w 5357813"/>
              <a:gd name="connsiteY1527" fmla="*/ 2616183 h 4362432"/>
              <a:gd name="connsiteX1528" fmla="*/ 101600 w 5357813"/>
              <a:gd name="connsiteY1528" fmla="*/ 2563795 h 4362432"/>
              <a:gd name="connsiteX1529" fmla="*/ 138113 w 5357813"/>
              <a:gd name="connsiteY1529" fmla="*/ 2563795 h 4362432"/>
              <a:gd name="connsiteX1530" fmla="*/ 138113 w 5357813"/>
              <a:gd name="connsiteY1530" fmla="*/ 2616183 h 4362432"/>
              <a:gd name="connsiteX1531" fmla="*/ 101600 w 5357813"/>
              <a:gd name="connsiteY1531" fmla="*/ 2616183 h 4362432"/>
              <a:gd name="connsiteX1532" fmla="*/ 2898937 w 5357813"/>
              <a:gd name="connsiteY1532" fmla="*/ 2559084 h 4362432"/>
              <a:gd name="connsiteX1533" fmla="*/ 2901424 w 5357813"/>
              <a:gd name="connsiteY1533" fmla="*/ 2569036 h 4362432"/>
              <a:gd name="connsiteX1534" fmla="*/ 3065514 w 5357813"/>
              <a:gd name="connsiteY1534" fmla="*/ 2569036 h 4362432"/>
              <a:gd name="connsiteX1535" fmla="*/ 3085404 w 5357813"/>
              <a:gd name="connsiteY1535" fmla="*/ 2569036 h 4362432"/>
              <a:gd name="connsiteX1536" fmla="*/ 3090377 w 5357813"/>
              <a:gd name="connsiteY1536" fmla="*/ 2564060 h 4362432"/>
              <a:gd name="connsiteX1537" fmla="*/ 3085404 w 5357813"/>
              <a:gd name="connsiteY1537" fmla="*/ 2559084 h 4362432"/>
              <a:gd name="connsiteX1538" fmla="*/ 2898937 w 5357813"/>
              <a:gd name="connsiteY1538" fmla="*/ 2559084 h 4362432"/>
              <a:gd name="connsiteX1539" fmla="*/ 2242574 w 5357813"/>
              <a:gd name="connsiteY1539" fmla="*/ 2559084 h 4362432"/>
              <a:gd name="connsiteX1540" fmla="*/ 2240088 w 5357813"/>
              <a:gd name="connsiteY1540" fmla="*/ 2564060 h 4362432"/>
              <a:gd name="connsiteX1541" fmla="*/ 2242574 w 5357813"/>
              <a:gd name="connsiteY1541" fmla="*/ 2569036 h 4362432"/>
              <a:gd name="connsiteX1542" fmla="*/ 2272409 w 5357813"/>
              <a:gd name="connsiteY1542" fmla="*/ 2569036 h 4362432"/>
              <a:gd name="connsiteX1543" fmla="*/ 2424068 w 5357813"/>
              <a:gd name="connsiteY1543" fmla="*/ 2569036 h 4362432"/>
              <a:gd name="connsiteX1544" fmla="*/ 2426555 w 5357813"/>
              <a:gd name="connsiteY1544" fmla="*/ 2559084 h 4362432"/>
              <a:gd name="connsiteX1545" fmla="*/ 3956050 w 5357813"/>
              <a:gd name="connsiteY1545" fmla="*/ 2559032 h 4362432"/>
              <a:gd name="connsiteX1546" fmla="*/ 3995738 w 5357813"/>
              <a:gd name="connsiteY1546" fmla="*/ 2559032 h 4362432"/>
              <a:gd name="connsiteX1547" fmla="*/ 3995738 w 5357813"/>
              <a:gd name="connsiteY1547" fmla="*/ 2611420 h 4362432"/>
              <a:gd name="connsiteX1548" fmla="*/ 3956050 w 5357813"/>
              <a:gd name="connsiteY1548" fmla="*/ 2611420 h 4362432"/>
              <a:gd name="connsiteX1549" fmla="*/ 1357312 w 5357813"/>
              <a:gd name="connsiteY1549" fmla="*/ 2559032 h 4362432"/>
              <a:gd name="connsiteX1550" fmla="*/ 1397000 w 5357813"/>
              <a:gd name="connsiteY1550" fmla="*/ 2559032 h 4362432"/>
              <a:gd name="connsiteX1551" fmla="*/ 1397000 w 5357813"/>
              <a:gd name="connsiteY1551" fmla="*/ 2611420 h 4362432"/>
              <a:gd name="connsiteX1552" fmla="*/ 1357312 w 5357813"/>
              <a:gd name="connsiteY1552" fmla="*/ 2611420 h 4362432"/>
              <a:gd name="connsiteX1553" fmla="*/ 4806950 w 5357813"/>
              <a:gd name="connsiteY1553" fmla="*/ 2549507 h 4362432"/>
              <a:gd name="connsiteX1554" fmla="*/ 4846638 w 5357813"/>
              <a:gd name="connsiteY1554" fmla="*/ 2549507 h 4362432"/>
              <a:gd name="connsiteX1555" fmla="*/ 4846638 w 5357813"/>
              <a:gd name="connsiteY1555" fmla="*/ 2601895 h 4362432"/>
              <a:gd name="connsiteX1556" fmla="*/ 4806950 w 5357813"/>
              <a:gd name="connsiteY1556" fmla="*/ 2601895 h 4362432"/>
              <a:gd name="connsiteX1557" fmla="*/ 4702175 w 5357813"/>
              <a:gd name="connsiteY1557" fmla="*/ 2549507 h 4362432"/>
              <a:gd name="connsiteX1558" fmla="*/ 4741863 w 5357813"/>
              <a:gd name="connsiteY1558" fmla="*/ 2549507 h 4362432"/>
              <a:gd name="connsiteX1559" fmla="*/ 4741863 w 5357813"/>
              <a:gd name="connsiteY1559" fmla="*/ 2601895 h 4362432"/>
              <a:gd name="connsiteX1560" fmla="*/ 4702175 w 5357813"/>
              <a:gd name="connsiteY1560" fmla="*/ 2601895 h 4362432"/>
              <a:gd name="connsiteX1561" fmla="*/ 4629150 w 5357813"/>
              <a:gd name="connsiteY1561" fmla="*/ 2549507 h 4362432"/>
              <a:gd name="connsiteX1562" fmla="*/ 4668838 w 5357813"/>
              <a:gd name="connsiteY1562" fmla="*/ 2549507 h 4362432"/>
              <a:gd name="connsiteX1563" fmla="*/ 4668838 w 5357813"/>
              <a:gd name="connsiteY1563" fmla="*/ 2601895 h 4362432"/>
              <a:gd name="connsiteX1564" fmla="*/ 4629150 w 5357813"/>
              <a:gd name="connsiteY1564" fmla="*/ 2601895 h 4362432"/>
              <a:gd name="connsiteX1565" fmla="*/ 4540250 w 5357813"/>
              <a:gd name="connsiteY1565" fmla="*/ 2549507 h 4362432"/>
              <a:gd name="connsiteX1566" fmla="*/ 4576763 w 5357813"/>
              <a:gd name="connsiteY1566" fmla="*/ 2549507 h 4362432"/>
              <a:gd name="connsiteX1567" fmla="*/ 4576763 w 5357813"/>
              <a:gd name="connsiteY1567" fmla="*/ 2601895 h 4362432"/>
              <a:gd name="connsiteX1568" fmla="*/ 4540250 w 5357813"/>
              <a:gd name="connsiteY1568" fmla="*/ 2601895 h 4362432"/>
              <a:gd name="connsiteX1569" fmla="*/ 774700 w 5357813"/>
              <a:gd name="connsiteY1569" fmla="*/ 2549507 h 4362432"/>
              <a:gd name="connsiteX1570" fmla="*/ 814388 w 5357813"/>
              <a:gd name="connsiteY1570" fmla="*/ 2549507 h 4362432"/>
              <a:gd name="connsiteX1571" fmla="*/ 814388 w 5357813"/>
              <a:gd name="connsiteY1571" fmla="*/ 2601895 h 4362432"/>
              <a:gd name="connsiteX1572" fmla="*/ 774700 w 5357813"/>
              <a:gd name="connsiteY1572" fmla="*/ 2601895 h 4362432"/>
              <a:gd name="connsiteX1573" fmla="*/ 685800 w 5357813"/>
              <a:gd name="connsiteY1573" fmla="*/ 2549507 h 4362432"/>
              <a:gd name="connsiteX1574" fmla="*/ 723900 w 5357813"/>
              <a:gd name="connsiteY1574" fmla="*/ 2549507 h 4362432"/>
              <a:gd name="connsiteX1575" fmla="*/ 723900 w 5357813"/>
              <a:gd name="connsiteY1575" fmla="*/ 2601895 h 4362432"/>
              <a:gd name="connsiteX1576" fmla="*/ 685800 w 5357813"/>
              <a:gd name="connsiteY1576" fmla="*/ 2601895 h 4362432"/>
              <a:gd name="connsiteX1577" fmla="*/ 614362 w 5357813"/>
              <a:gd name="connsiteY1577" fmla="*/ 2549507 h 4362432"/>
              <a:gd name="connsiteX1578" fmla="*/ 650875 w 5357813"/>
              <a:gd name="connsiteY1578" fmla="*/ 2549507 h 4362432"/>
              <a:gd name="connsiteX1579" fmla="*/ 650875 w 5357813"/>
              <a:gd name="connsiteY1579" fmla="*/ 2601895 h 4362432"/>
              <a:gd name="connsiteX1580" fmla="*/ 614362 w 5357813"/>
              <a:gd name="connsiteY1580" fmla="*/ 2601895 h 4362432"/>
              <a:gd name="connsiteX1581" fmla="*/ 506412 w 5357813"/>
              <a:gd name="connsiteY1581" fmla="*/ 2549507 h 4362432"/>
              <a:gd name="connsiteX1582" fmla="*/ 546100 w 5357813"/>
              <a:gd name="connsiteY1582" fmla="*/ 2549507 h 4362432"/>
              <a:gd name="connsiteX1583" fmla="*/ 546100 w 5357813"/>
              <a:gd name="connsiteY1583" fmla="*/ 2601895 h 4362432"/>
              <a:gd name="connsiteX1584" fmla="*/ 506412 w 5357813"/>
              <a:gd name="connsiteY1584" fmla="*/ 2601895 h 4362432"/>
              <a:gd name="connsiteX1585" fmla="*/ 3749675 w 5357813"/>
              <a:gd name="connsiteY1585" fmla="*/ 2536807 h 4362432"/>
              <a:gd name="connsiteX1586" fmla="*/ 3789363 w 5357813"/>
              <a:gd name="connsiteY1586" fmla="*/ 2536807 h 4362432"/>
              <a:gd name="connsiteX1587" fmla="*/ 3789363 w 5357813"/>
              <a:gd name="connsiteY1587" fmla="*/ 2589195 h 4362432"/>
              <a:gd name="connsiteX1588" fmla="*/ 3749675 w 5357813"/>
              <a:gd name="connsiteY1588" fmla="*/ 2589195 h 4362432"/>
              <a:gd name="connsiteX1589" fmla="*/ 3667125 w 5357813"/>
              <a:gd name="connsiteY1589" fmla="*/ 2536807 h 4362432"/>
              <a:gd name="connsiteX1590" fmla="*/ 3705225 w 5357813"/>
              <a:gd name="connsiteY1590" fmla="*/ 2536807 h 4362432"/>
              <a:gd name="connsiteX1591" fmla="*/ 3705225 w 5357813"/>
              <a:gd name="connsiteY1591" fmla="*/ 2589195 h 4362432"/>
              <a:gd name="connsiteX1592" fmla="*/ 3667125 w 5357813"/>
              <a:gd name="connsiteY1592" fmla="*/ 2589195 h 4362432"/>
              <a:gd name="connsiteX1593" fmla="*/ 3582987 w 5357813"/>
              <a:gd name="connsiteY1593" fmla="*/ 2536807 h 4362432"/>
              <a:gd name="connsiteX1594" fmla="*/ 3619500 w 5357813"/>
              <a:gd name="connsiteY1594" fmla="*/ 2536807 h 4362432"/>
              <a:gd name="connsiteX1595" fmla="*/ 3619500 w 5357813"/>
              <a:gd name="connsiteY1595" fmla="*/ 2589195 h 4362432"/>
              <a:gd name="connsiteX1596" fmla="*/ 3582987 w 5357813"/>
              <a:gd name="connsiteY1596" fmla="*/ 2589195 h 4362432"/>
              <a:gd name="connsiteX1597" fmla="*/ 3498850 w 5357813"/>
              <a:gd name="connsiteY1597" fmla="*/ 2536807 h 4362432"/>
              <a:gd name="connsiteX1598" fmla="*/ 3538538 w 5357813"/>
              <a:gd name="connsiteY1598" fmla="*/ 2536807 h 4362432"/>
              <a:gd name="connsiteX1599" fmla="*/ 3538538 w 5357813"/>
              <a:gd name="connsiteY1599" fmla="*/ 2589195 h 4362432"/>
              <a:gd name="connsiteX1600" fmla="*/ 3498850 w 5357813"/>
              <a:gd name="connsiteY1600" fmla="*/ 2589195 h 4362432"/>
              <a:gd name="connsiteX1601" fmla="*/ 3413125 w 5357813"/>
              <a:gd name="connsiteY1601" fmla="*/ 2536807 h 4362432"/>
              <a:gd name="connsiteX1602" fmla="*/ 3452813 w 5357813"/>
              <a:gd name="connsiteY1602" fmla="*/ 2536807 h 4362432"/>
              <a:gd name="connsiteX1603" fmla="*/ 3452813 w 5357813"/>
              <a:gd name="connsiteY1603" fmla="*/ 2589195 h 4362432"/>
              <a:gd name="connsiteX1604" fmla="*/ 3413125 w 5357813"/>
              <a:gd name="connsiteY1604" fmla="*/ 2589195 h 4362432"/>
              <a:gd name="connsiteX1605" fmla="*/ 3332162 w 5357813"/>
              <a:gd name="connsiteY1605" fmla="*/ 2536807 h 4362432"/>
              <a:gd name="connsiteX1606" fmla="*/ 3368675 w 5357813"/>
              <a:gd name="connsiteY1606" fmla="*/ 2536807 h 4362432"/>
              <a:gd name="connsiteX1607" fmla="*/ 3368675 w 5357813"/>
              <a:gd name="connsiteY1607" fmla="*/ 2589195 h 4362432"/>
              <a:gd name="connsiteX1608" fmla="*/ 3332162 w 5357813"/>
              <a:gd name="connsiteY1608" fmla="*/ 2589195 h 4362432"/>
              <a:gd name="connsiteX1609" fmla="*/ 3246437 w 5357813"/>
              <a:gd name="connsiteY1609" fmla="*/ 2536807 h 4362432"/>
              <a:gd name="connsiteX1610" fmla="*/ 3284537 w 5357813"/>
              <a:gd name="connsiteY1610" fmla="*/ 2536807 h 4362432"/>
              <a:gd name="connsiteX1611" fmla="*/ 3284537 w 5357813"/>
              <a:gd name="connsiteY1611" fmla="*/ 2589195 h 4362432"/>
              <a:gd name="connsiteX1612" fmla="*/ 3246437 w 5357813"/>
              <a:gd name="connsiteY1612" fmla="*/ 2589195 h 4362432"/>
              <a:gd name="connsiteX1613" fmla="*/ 3162300 w 5357813"/>
              <a:gd name="connsiteY1613" fmla="*/ 2536807 h 4362432"/>
              <a:gd name="connsiteX1614" fmla="*/ 3201988 w 5357813"/>
              <a:gd name="connsiteY1614" fmla="*/ 2536807 h 4362432"/>
              <a:gd name="connsiteX1615" fmla="*/ 3201988 w 5357813"/>
              <a:gd name="connsiteY1615" fmla="*/ 2589195 h 4362432"/>
              <a:gd name="connsiteX1616" fmla="*/ 3162300 w 5357813"/>
              <a:gd name="connsiteY1616" fmla="*/ 2589195 h 4362432"/>
              <a:gd name="connsiteX1617" fmla="*/ 2151062 w 5357813"/>
              <a:gd name="connsiteY1617" fmla="*/ 2536807 h 4362432"/>
              <a:gd name="connsiteX1618" fmla="*/ 2190750 w 5357813"/>
              <a:gd name="connsiteY1618" fmla="*/ 2536807 h 4362432"/>
              <a:gd name="connsiteX1619" fmla="*/ 2190750 w 5357813"/>
              <a:gd name="connsiteY1619" fmla="*/ 2589195 h 4362432"/>
              <a:gd name="connsiteX1620" fmla="*/ 2151062 w 5357813"/>
              <a:gd name="connsiteY1620" fmla="*/ 2589195 h 4362432"/>
              <a:gd name="connsiteX1621" fmla="*/ 2068512 w 5357813"/>
              <a:gd name="connsiteY1621" fmla="*/ 2536807 h 4362432"/>
              <a:gd name="connsiteX1622" fmla="*/ 2105025 w 5357813"/>
              <a:gd name="connsiteY1622" fmla="*/ 2536807 h 4362432"/>
              <a:gd name="connsiteX1623" fmla="*/ 2105025 w 5357813"/>
              <a:gd name="connsiteY1623" fmla="*/ 2589195 h 4362432"/>
              <a:gd name="connsiteX1624" fmla="*/ 2068512 w 5357813"/>
              <a:gd name="connsiteY1624" fmla="*/ 2589195 h 4362432"/>
              <a:gd name="connsiteX1625" fmla="*/ 1984375 w 5357813"/>
              <a:gd name="connsiteY1625" fmla="*/ 2536807 h 4362432"/>
              <a:gd name="connsiteX1626" fmla="*/ 2024063 w 5357813"/>
              <a:gd name="connsiteY1626" fmla="*/ 2536807 h 4362432"/>
              <a:gd name="connsiteX1627" fmla="*/ 2024063 w 5357813"/>
              <a:gd name="connsiteY1627" fmla="*/ 2589195 h 4362432"/>
              <a:gd name="connsiteX1628" fmla="*/ 1984375 w 5357813"/>
              <a:gd name="connsiteY1628" fmla="*/ 2589195 h 4362432"/>
              <a:gd name="connsiteX1629" fmla="*/ 1898650 w 5357813"/>
              <a:gd name="connsiteY1629" fmla="*/ 2536807 h 4362432"/>
              <a:gd name="connsiteX1630" fmla="*/ 1939925 w 5357813"/>
              <a:gd name="connsiteY1630" fmla="*/ 2536807 h 4362432"/>
              <a:gd name="connsiteX1631" fmla="*/ 1939925 w 5357813"/>
              <a:gd name="connsiteY1631" fmla="*/ 2589195 h 4362432"/>
              <a:gd name="connsiteX1632" fmla="*/ 1898650 w 5357813"/>
              <a:gd name="connsiteY1632" fmla="*/ 2589195 h 4362432"/>
              <a:gd name="connsiteX1633" fmla="*/ 1814512 w 5357813"/>
              <a:gd name="connsiteY1633" fmla="*/ 2536807 h 4362432"/>
              <a:gd name="connsiteX1634" fmla="*/ 1854200 w 5357813"/>
              <a:gd name="connsiteY1634" fmla="*/ 2536807 h 4362432"/>
              <a:gd name="connsiteX1635" fmla="*/ 1854200 w 5357813"/>
              <a:gd name="connsiteY1635" fmla="*/ 2589195 h 4362432"/>
              <a:gd name="connsiteX1636" fmla="*/ 1814512 w 5357813"/>
              <a:gd name="connsiteY1636" fmla="*/ 2589195 h 4362432"/>
              <a:gd name="connsiteX1637" fmla="*/ 1731962 w 5357813"/>
              <a:gd name="connsiteY1637" fmla="*/ 2536807 h 4362432"/>
              <a:gd name="connsiteX1638" fmla="*/ 1770062 w 5357813"/>
              <a:gd name="connsiteY1638" fmla="*/ 2536807 h 4362432"/>
              <a:gd name="connsiteX1639" fmla="*/ 1770062 w 5357813"/>
              <a:gd name="connsiteY1639" fmla="*/ 2589195 h 4362432"/>
              <a:gd name="connsiteX1640" fmla="*/ 1731962 w 5357813"/>
              <a:gd name="connsiteY1640" fmla="*/ 2589195 h 4362432"/>
              <a:gd name="connsiteX1641" fmla="*/ 1647825 w 5357813"/>
              <a:gd name="connsiteY1641" fmla="*/ 2536807 h 4362432"/>
              <a:gd name="connsiteX1642" fmla="*/ 1687513 w 5357813"/>
              <a:gd name="connsiteY1642" fmla="*/ 2536807 h 4362432"/>
              <a:gd name="connsiteX1643" fmla="*/ 1687513 w 5357813"/>
              <a:gd name="connsiteY1643" fmla="*/ 2589195 h 4362432"/>
              <a:gd name="connsiteX1644" fmla="*/ 1647825 w 5357813"/>
              <a:gd name="connsiteY1644" fmla="*/ 2589195 h 4362432"/>
              <a:gd name="connsiteX1645" fmla="*/ 1563687 w 5357813"/>
              <a:gd name="connsiteY1645" fmla="*/ 2536807 h 4362432"/>
              <a:gd name="connsiteX1646" fmla="*/ 1603375 w 5357813"/>
              <a:gd name="connsiteY1646" fmla="*/ 2536807 h 4362432"/>
              <a:gd name="connsiteX1647" fmla="*/ 1603375 w 5357813"/>
              <a:gd name="connsiteY1647" fmla="*/ 2589195 h 4362432"/>
              <a:gd name="connsiteX1648" fmla="*/ 1563687 w 5357813"/>
              <a:gd name="connsiteY1648" fmla="*/ 2589195 h 4362432"/>
              <a:gd name="connsiteX1649" fmla="*/ 2824351 w 5357813"/>
              <a:gd name="connsiteY1649" fmla="*/ 2534204 h 4362432"/>
              <a:gd name="connsiteX1650" fmla="*/ 2824351 w 5357813"/>
              <a:gd name="connsiteY1650" fmla="*/ 2544156 h 4362432"/>
              <a:gd name="connsiteX1651" fmla="*/ 2941203 w 5357813"/>
              <a:gd name="connsiteY1651" fmla="*/ 2544156 h 4362432"/>
              <a:gd name="connsiteX1652" fmla="*/ 2941203 w 5357813"/>
              <a:gd name="connsiteY1652" fmla="*/ 2534204 h 4362432"/>
              <a:gd name="connsiteX1653" fmla="*/ 2824351 w 5357813"/>
              <a:gd name="connsiteY1653" fmla="*/ 2534204 h 4362432"/>
              <a:gd name="connsiteX1654" fmla="*/ 2540921 w 5357813"/>
              <a:gd name="connsiteY1654" fmla="*/ 2534204 h 4362432"/>
              <a:gd name="connsiteX1655" fmla="*/ 2540921 w 5357813"/>
              <a:gd name="connsiteY1655" fmla="*/ 2544156 h 4362432"/>
              <a:gd name="connsiteX1656" fmla="*/ 2806947 w 5357813"/>
              <a:gd name="connsiteY1656" fmla="*/ 2544156 h 4362432"/>
              <a:gd name="connsiteX1657" fmla="*/ 2806947 w 5357813"/>
              <a:gd name="connsiteY1657" fmla="*/ 2534204 h 4362432"/>
              <a:gd name="connsiteX1658" fmla="*/ 2540921 w 5357813"/>
              <a:gd name="connsiteY1658" fmla="*/ 2534204 h 4362432"/>
              <a:gd name="connsiteX1659" fmla="*/ 2401692 w 5357813"/>
              <a:gd name="connsiteY1659" fmla="*/ 2534204 h 4362432"/>
              <a:gd name="connsiteX1660" fmla="*/ 2401692 w 5357813"/>
              <a:gd name="connsiteY1660" fmla="*/ 2544156 h 4362432"/>
              <a:gd name="connsiteX1661" fmla="*/ 2523517 w 5357813"/>
              <a:gd name="connsiteY1661" fmla="*/ 2544156 h 4362432"/>
              <a:gd name="connsiteX1662" fmla="*/ 2523517 w 5357813"/>
              <a:gd name="connsiteY1662" fmla="*/ 2534204 h 4362432"/>
              <a:gd name="connsiteX1663" fmla="*/ 2401692 w 5357813"/>
              <a:gd name="connsiteY1663" fmla="*/ 2534204 h 4362432"/>
              <a:gd name="connsiteX1664" fmla="*/ 5214937 w 5357813"/>
              <a:gd name="connsiteY1664" fmla="*/ 2463782 h 4362432"/>
              <a:gd name="connsiteX1665" fmla="*/ 5254625 w 5357813"/>
              <a:gd name="connsiteY1665" fmla="*/ 2463782 h 4362432"/>
              <a:gd name="connsiteX1666" fmla="*/ 5254625 w 5357813"/>
              <a:gd name="connsiteY1666" fmla="*/ 2514582 h 4362432"/>
              <a:gd name="connsiteX1667" fmla="*/ 5214937 w 5357813"/>
              <a:gd name="connsiteY1667" fmla="*/ 2514582 h 4362432"/>
              <a:gd name="connsiteX1668" fmla="*/ 5141912 w 5357813"/>
              <a:gd name="connsiteY1668" fmla="*/ 2463782 h 4362432"/>
              <a:gd name="connsiteX1669" fmla="*/ 5181600 w 5357813"/>
              <a:gd name="connsiteY1669" fmla="*/ 2463782 h 4362432"/>
              <a:gd name="connsiteX1670" fmla="*/ 5181600 w 5357813"/>
              <a:gd name="connsiteY1670" fmla="*/ 2514582 h 4362432"/>
              <a:gd name="connsiteX1671" fmla="*/ 5141912 w 5357813"/>
              <a:gd name="connsiteY1671" fmla="*/ 2514582 h 4362432"/>
              <a:gd name="connsiteX1672" fmla="*/ 5070475 w 5357813"/>
              <a:gd name="connsiteY1672" fmla="*/ 2463782 h 4362432"/>
              <a:gd name="connsiteX1673" fmla="*/ 5110163 w 5357813"/>
              <a:gd name="connsiteY1673" fmla="*/ 2463782 h 4362432"/>
              <a:gd name="connsiteX1674" fmla="*/ 5110163 w 5357813"/>
              <a:gd name="connsiteY1674" fmla="*/ 2514582 h 4362432"/>
              <a:gd name="connsiteX1675" fmla="*/ 5070475 w 5357813"/>
              <a:gd name="connsiteY1675" fmla="*/ 2514582 h 4362432"/>
              <a:gd name="connsiteX1676" fmla="*/ 4997450 w 5357813"/>
              <a:gd name="connsiteY1676" fmla="*/ 2463782 h 4362432"/>
              <a:gd name="connsiteX1677" fmla="*/ 5037138 w 5357813"/>
              <a:gd name="connsiteY1677" fmla="*/ 2463782 h 4362432"/>
              <a:gd name="connsiteX1678" fmla="*/ 5037138 w 5357813"/>
              <a:gd name="connsiteY1678" fmla="*/ 2514582 h 4362432"/>
              <a:gd name="connsiteX1679" fmla="*/ 4997450 w 5357813"/>
              <a:gd name="connsiteY1679" fmla="*/ 2514582 h 4362432"/>
              <a:gd name="connsiteX1680" fmla="*/ 4926012 w 5357813"/>
              <a:gd name="connsiteY1680" fmla="*/ 2463782 h 4362432"/>
              <a:gd name="connsiteX1681" fmla="*/ 4965700 w 5357813"/>
              <a:gd name="connsiteY1681" fmla="*/ 2463782 h 4362432"/>
              <a:gd name="connsiteX1682" fmla="*/ 4965700 w 5357813"/>
              <a:gd name="connsiteY1682" fmla="*/ 2514582 h 4362432"/>
              <a:gd name="connsiteX1683" fmla="*/ 4926012 w 5357813"/>
              <a:gd name="connsiteY1683" fmla="*/ 2514582 h 4362432"/>
              <a:gd name="connsiteX1684" fmla="*/ 4438650 w 5357813"/>
              <a:gd name="connsiteY1684" fmla="*/ 2463782 h 4362432"/>
              <a:gd name="connsiteX1685" fmla="*/ 4475163 w 5357813"/>
              <a:gd name="connsiteY1685" fmla="*/ 2463782 h 4362432"/>
              <a:gd name="connsiteX1686" fmla="*/ 4475163 w 5357813"/>
              <a:gd name="connsiteY1686" fmla="*/ 2514582 h 4362432"/>
              <a:gd name="connsiteX1687" fmla="*/ 4438650 w 5357813"/>
              <a:gd name="connsiteY1687" fmla="*/ 2514582 h 4362432"/>
              <a:gd name="connsiteX1688" fmla="*/ 4365625 w 5357813"/>
              <a:gd name="connsiteY1688" fmla="*/ 2463782 h 4362432"/>
              <a:gd name="connsiteX1689" fmla="*/ 4403725 w 5357813"/>
              <a:gd name="connsiteY1689" fmla="*/ 2463782 h 4362432"/>
              <a:gd name="connsiteX1690" fmla="*/ 4403725 w 5357813"/>
              <a:gd name="connsiteY1690" fmla="*/ 2514582 h 4362432"/>
              <a:gd name="connsiteX1691" fmla="*/ 4365625 w 5357813"/>
              <a:gd name="connsiteY1691" fmla="*/ 2514582 h 4362432"/>
              <a:gd name="connsiteX1692" fmla="*/ 4294187 w 5357813"/>
              <a:gd name="connsiteY1692" fmla="*/ 2463782 h 4362432"/>
              <a:gd name="connsiteX1693" fmla="*/ 4333875 w 5357813"/>
              <a:gd name="connsiteY1693" fmla="*/ 2463782 h 4362432"/>
              <a:gd name="connsiteX1694" fmla="*/ 4333875 w 5357813"/>
              <a:gd name="connsiteY1694" fmla="*/ 2514582 h 4362432"/>
              <a:gd name="connsiteX1695" fmla="*/ 4294187 w 5357813"/>
              <a:gd name="connsiteY1695" fmla="*/ 2514582 h 4362432"/>
              <a:gd name="connsiteX1696" fmla="*/ 4221162 w 5357813"/>
              <a:gd name="connsiteY1696" fmla="*/ 2463782 h 4362432"/>
              <a:gd name="connsiteX1697" fmla="*/ 4262437 w 5357813"/>
              <a:gd name="connsiteY1697" fmla="*/ 2463782 h 4362432"/>
              <a:gd name="connsiteX1698" fmla="*/ 4262437 w 5357813"/>
              <a:gd name="connsiteY1698" fmla="*/ 2514582 h 4362432"/>
              <a:gd name="connsiteX1699" fmla="*/ 4221162 w 5357813"/>
              <a:gd name="connsiteY1699" fmla="*/ 2514582 h 4362432"/>
              <a:gd name="connsiteX1700" fmla="*/ 4149725 w 5357813"/>
              <a:gd name="connsiteY1700" fmla="*/ 2463782 h 4362432"/>
              <a:gd name="connsiteX1701" fmla="*/ 4189413 w 5357813"/>
              <a:gd name="connsiteY1701" fmla="*/ 2463782 h 4362432"/>
              <a:gd name="connsiteX1702" fmla="*/ 4189413 w 5357813"/>
              <a:gd name="connsiteY1702" fmla="*/ 2514582 h 4362432"/>
              <a:gd name="connsiteX1703" fmla="*/ 4149725 w 5357813"/>
              <a:gd name="connsiteY1703" fmla="*/ 2514582 h 4362432"/>
              <a:gd name="connsiteX1704" fmla="*/ 1163637 w 5357813"/>
              <a:gd name="connsiteY1704" fmla="*/ 2463782 h 4362432"/>
              <a:gd name="connsiteX1705" fmla="*/ 1203325 w 5357813"/>
              <a:gd name="connsiteY1705" fmla="*/ 2463782 h 4362432"/>
              <a:gd name="connsiteX1706" fmla="*/ 1203325 w 5357813"/>
              <a:gd name="connsiteY1706" fmla="*/ 2514582 h 4362432"/>
              <a:gd name="connsiteX1707" fmla="*/ 1163637 w 5357813"/>
              <a:gd name="connsiteY1707" fmla="*/ 2514582 h 4362432"/>
              <a:gd name="connsiteX1708" fmla="*/ 1090612 w 5357813"/>
              <a:gd name="connsiteY1708" fmla="*/ 2463782 h 4362432"/>
              <a:gd name="connsiteX1709" fmla="*/ 1130300 w 5357813"/>
              <a:gd name="connsiteY1709" fmla="*/ 2463782 h 4362432"/>
              <a:gd name="connsiteX1710" fmla="*/ 1130300 w 5357813"/>
              <a:gd name="connsiteY1710" fmla="*/ 2514582 h 4362432"/>
              <a:gd name="connsiteX1711" fmla="*/ 1090612 w 5357813"/>
              <a:gd name="connsiteY1711" fmla="*/ 2514582 h 4362432"/>
              <a:gd name="connsiteX1712" fmla="*/ 1020762 w 5357813"/>
              <a:gd name="connsiteY1712" fmla="*/ 2463782 h 4362432"/>
              <a:gd name="connsiteX1713" fmla="*/ 1058862 w 5357813"/>
              <a:gd name="connsiteY1713" fmla="*/ 2463782 h 4362432"/>
              <a:gd name="connsiteX1714" fmla="*/ 1058862 w 5357813"/>
              <a:gd name="connsiteY1714" fmla="*/ 2514582 h 4362432"/>
              <a:gd name="connsiteX1715" fmla="*/ 1020762 w 5357813"/>
              <a:gd name="connsiteY1715" fmla="*/ 2514582 h 4362432"/>
              <a:gd name="connsiteX1716" fmla="*/ 949325 w 5357813"/>
              <a:gd name="connsiteY1716" fmla="*/ 2463782 h 4362432"/>
              <a:gd name="connsiteX1717" fmla="*/ 987425 w 5357813"/>
              <a:gd name="connsiteY1717" fmla="*/ 2463782 h 4362432"/>
              <a:gd name="connsiteX1718" fmla="*/ 987425 w 5357813"/>
              <a:gd name="connsiteY1718" fmla="*/ 2514582 h 4362432"/>
              <a:gd name="connsiteX1719" fmla="*/ 949325 w 5357813"/>
              <a:gd name="connsiteY1719" fmla="*/ 2514582 h 4362432"/>
              <a:gd name="connsiteX1720" fmla="*/ 877887 w 5357813"/>
              <a:gd name="connsiteY1720" fmla="*/ 2463782 h 4362432"/>
              <a:gd name="connsiteX1721" fmla="*/ 914400 w 5357813"/>
              <a:gd name="connsiteY1721" fmla="*/ 2463782 h 4362432"/>
              <a:gd name="connsiteX1722" fmla="*/ 914400 w 5357813"/>
              <a:gd name="connsiteY1722" fmla="*/ 2514582 h 4362432"/>
              <a:gd name="connsiteX1723" fmla="*/ 877887 w 5357813"/>
              <a:gd name="connsiteY1723" fmla="*/ 2514582 h 4362432"/>
              <a:gd name="connsiteX1724" fmla="*/ 387350 w 5357813"/>
              <a:gd name="connsiteY1724" fmla="*/ 2463782 h 4362432"/>
              <a:gd name="connsiteX1725" fmla="*/ 427038 w 5357813"/>
              <a:gd name="connsiteY1725" fmla="*/ 2463782 h 4362432"/>
              <a:gd name="connsiteX1726" fmla="*/ 427038 w 5357813"/>
              <a:gd name="connsiteY1726" fmla="*/ 2514582 h 4362432"/>
              <a:gd name="connsiteX1727" fmla="*/ 387350 w 5357813"/>
              <a:gd name="connsiteY1727" fmla="*/ 2514582 h 4362432"/>
              <a:gd name="connsiteX1728" fmla="*/ 315912 w 5357813"/>
              <a:gd name="connsiteY1728" fmla="*/ 2463782 h 4362432"/>
              <a:gd name="connsiteX1729" fmla="*/ 355600 w 5357813"/>
              <a:gd name="connsiteY1729" fmla="*/ 2463782 h 4362432"/>
              <a:gd name="connsiteX1730" fmla="*/ 355600 w 5357813"/>
              <a:gd name="connsiteY1730" fmla="*/ 2514582 h 4362432"/>
              <a:gd name="connsiteX1731" fmla="*/ 315912 w 5357813"/>
              <a:gd name="connsiteY1731" fmla="*/ 2514582 h 4362432"/>
              <a:gd name="connsiteX1732" fmla="*/ 246062 w 5357813"/>
              <a:gd name="connsiteY1732" fmla="*/ 2463782 h 4362432"/>
              <a:gd name="connsiteX1733" fmla="*/ 282575 w 5357813"/>
              <a:gd name="connsiteY1733" fmla="*/ 2463782 h 4362432"/>
              <a:gd name="connsiteX1734" fmla="*/ 282575 w 5357813"/>
              <a:gd name="connsiteY1734" fmla="*/ 2514582 h 4362432"/>
              <a:gd name="connsiteX1735" fmla="*/ 246062 w 5357813"/>
              <a:gd name="connsiteY1735" fmla="*/ 2514582 h 4362432"/>
              <a:gd name="connsiteX1736" fmla="*/ 173037 w 5357813"/>
              <a:gd name="connsiteY1736" fmla="*/ 2463782 h 4362432"/>
              <a:gd name="connsiteX1737" fmla="*/ 211137 w 5357813"/>
              <a:gd name="connsiteY1737" fmla="*/ 2463782 h 4362432"/>
              <a:gd name="connsiteX1738" fmla="*/ 211137 w 5357813"/>
              <a:gd name="connsiteY1738" fmla="*/ 2514582 h 4362432"/>
              <a:gd name="connsiteX1739" fmla="*/ 173037 w 5357813"/>
              <a:gd name="connsiteY1739" fmla="*/ 2514582 h 4362432"/>
              <a:gd name="connsiteX1740" fmla="*/ 101600 w 5357813"/>
              <a:gd name="connsiteY1740" fmla="*/ 2463782 h 4362432"/>
              <a:gd name="connsiteX1741" fmla="*/ 138113 w 5357813"/>
              <a:gd name="connsiteY1741" fmla="*/ 2463782 h 4362432"/>
              <a:gd name="connsiteX1742" fmla="*/ 138113 w 5357813"/>
              <a:gd name="connsiteY1742" fmla="*/ 2514582 h 4362432"/>
              <a:gd name="connsiteX1743" fmla="*/ 101600 w 5357813"/>
              <a:gd name="connsiteY1743" fmla="*/ 2514582 h 4362432"/>
              <a:gd name="connsiteX1744" fmla="*/ 3956050 w 5357813"/>
              <a:gd name="connsiteY1744" fmla="*/ 2459020 h 4362432"/>
              <a:gd name="connsiteX1745" fmla="*/ 3995738 w 5357813"/>
              <a:gd name="connsiteY1745" fmla="*/ 2459020 h 4362432"/>
              <a:gd name="connsiteX1746" fmla="*/ 3995738 w 5357813"/>
              <a:gd name="connsiteY1746" fmla="*/ 2511408 h 4362432"/>
              <a:gd name="connsiteX1747" fmla="*/ 3956050 w 5357813"/>
              <a:gd name="connsiteY1747" fmla="*/ 2511408 h 4362432"/>
              <a:gd name="connsiteX1748" fmla="*/ 1357312 w 5357813"/>
              <a:gd name="connsiteY1748" fmla="*/ 2459020 h 4362432"/>
              <a:gd name="connsiteX1749" fmla="*/ 1397000 w 5357813"/>
              <a:gd name="connsiteY1749" fmla="*/ 2459020 h 4362432"/>
              <a:gd name="connsiteX1750" fmla="*/ 1397000 w 5357813"/>
              <a:gd name="connsiteY1750" fmla="*/ 2511408 h 4362432"/>
              <a:gd name="connsiteX1751" fmla="*/ 1357312 w 5357813"/>
              <a:gd name="connsiteY1751" fmla="*/ 2511408 h 4362432"/>
              <a:gd name="connsiteX1752" fmla="*/ 4806950 w 5357813"/>
              <a:gd name="connsiteY1752" fmla="*/ 2449495 h 4362432"/>
              <a:gd name="connsiteX1753" fmla="*/ 4846638 w 5357813"/>
              <a:gd name="connsiteY1753" fmla="*/ 2449495 h 4362432"/>
              <a:gd name="connsiteX1754" fmla="*/ 4846638 w 5357813"/>
              <a:gd name="connsiteY1754" fmla="*/ 2498708 h 4362432"/>
              <a:gd name="connsiteX1755" fmla="*/ 4806950 w 5357813"/>
              <a:gd name="connsiteY1755" fmla="*/ 2498708 h 4362432"/>
              <a:gd name="connsiteX1756" fmla="*/ 4702175 w 5357813"/>
              <a:gd name="connsiteY1756" fmla="*/ 2449495 h 4362432"/>
              <a:gd name="connsiteX1757" fmla="*/ 4741863 w 5357813"/>
              <a:gd name="connsiteY1757" fmla="*/ 2449495 h 4362432"/>
              <a:gd name="connsiteX1758" fmla="*/ 4741863 w 5357813"/>
              <a:gd name="connsiteY1758" fmla="*/ 2498708 h 4362432"/>
              <a:gd name="connsiteX1759" fmla="*/ 4702175 w 5357813"/>
              <a:gd name="connsiteY1759" fmla="*/ 2498708 h 4362432"/>
              <a:gd name="connsiteX1760" fmla="*/ 4629150 w 5357813"/>
              <a:gd name="connsiteY1760" fmla="*/ 2449495 h 4362432"/>
              <a:gd name="connsiteX1761" fmla="*/ 4668838 w 5357813"/>
              <a:gd name="connsiteY1761" fmla="*/ 2449495 h 4362432"/>
              <a:gd name="connsiteX1762" fmla="*/ 4668838 w 5357813"/>
              <a:gd name="connsiteY1762" fmla="*/ 2498708 h 4362432"/>
              <a:gd name="connsiteX1763" fmla="*/ 4629150 w 5357813"/>
              <a:gd name="connsiteY1763" fmla="*/ 2498708 h 4362432"/>
              <a:gd name="connsiteX1764" fmla="*/ 4540250 w 5357813"/>
              <a:gd name="connsiteY1764" fmla="*/ 2449495 h 4362432"/>
              <a:gd name="connsiteX1765" fmla="*/ 4576763 w 5357813"/>
              <a:gd name="connsiteY1765" fmla="*/ 2449495 h 4362432"/>
              <a:gd name="connsiteX1766" fmla="*/ 4576763 w 5357813"/>
              <a:gd name="connsiteY1766" fmla="*/ 2498708 h 4362432"/>
              <a:gd name="connsiteX1767" fmla="*/ 4540250 w 5357813"/>
              <a:gd name="connsiteY1767" fmla="*/ 2498708 h 4362432"/>
              <a:gd name="connsiteX1768" fmla="*/ 2857500 w 5357813"/>
              <a:gd name="connsiteY1768" fmla="*/ 2449495 h 4362432"/>
              <a:gd name="connsiteX1769" fmla="*/ 2897188 w 5357813"/>
              <a:gd name="connsiteY1769" fmla="*/ 2449495 h 4362432"/>
              <a:gd name="connsiteX1770" fmla="*/ 2897188 w 5357813"/>
              <a:gd name="connsiteY1770" fmla="*/ 2501883 h 4362432"/>
              <a:gd name="connsiteX1771" fmla="*/ 2857500 w 5357813"/>
              <a:gd name="connsiteY1771" fmla="*/ 2501883 h 4362432"/>
              <a:gd name="connsiteX1772" fmla="*/ 2732087 w 5357813"/>
              <a:gd name="connsiteY1772" fmla="*/ 2449495 h 4362432"/>
              <a:gd name="connsiteX1773" fmla="*/ 2770187 w 5357813"/>
              <a:gd name="connsiteY1773" fmla="*/ 2449495 h 4362432"/>
              <a:gd name="connsiteX1774" fmla="*/ 2770187 w 5357813"/>
              <a:gd name="connsiteY1774" fmla="*/ 2501883 h 4362432"/>
              <a:gd name="connsiteX1775" fmla="*/ 2732087 w 5357813"/>
              <a:gd name="connsiteY1775" fmla="*/ 2501883 h 4362432"/>
              <a:gd name="connsiteX1776" fmla="*/ 2647950 w 5357813"/>
              <a:gd name="connsiteY1776" fmla="*/ 2449495 h 4362432"/>
              <a:gd name="connsiteX1777" fmla="*/ 2684463 w 5357813"/>
              <a:gd name="connsiteY1777" fmla="*/ 2449495 h 4362432"/>
              <a:gd name="connsiteX1778" fmla="*/ 2684463 w 5357813"/>
              <a:gd name="connsiteY1778" fmla="*/ 2501883 h 4362432"/>
              <a:gd name="connsiteX1779" fmla="*/ 2647950 w 5357813"/>
              <a:gd name="connsiteY1779" fmla="*/ 2501883 h 4362432"/>
              <a:gd name="connsiteX1780" fmla="*/ 2563812 w 5357813"/>
              <a:gd name="connsiteY1780" fmla="*/ 2449495 h 4362432"/>
              <a:gd name="connsiteX1781" fmla="*/ 2603500 w 5357813"/>
              <a:gd name="connsiteY1781" fmla="*/ 2449495 h 4362432"/>
              <a:gd name="connsiteX1782" fmla="*/ 2603500 w 5357813"/>
              <a:gd name="connsiteY1782" fmla="*/ 2501883 h 4362432"/>
              <a:gd name="connsiteX1783" fmla="*/ 2563812 w 5357813"/>
              <a:gd name="connsiteY1783" fmla="*/ 2501883 h 4362432"/>
              <a:gd name="connsiteX1784" fmla="*/ 2441575 w 5357813"/>
              <a:gd name="connsiteY1784" fmla="*/ 2449495 h 4362432"/>
              <a:gd name="connsiteX1785" fmla="*/ 2478088 w 5357813"/>
              <a:gd name="connsiteY1785" fmla="*/ 2449495 h 4362432"/>
              <a:gd name="connsiteX1786" fmla="*/ 2478088 w 5357813"/>
              <a:gd name="connsiteY1786" fmla="*/ 2501883 h 4362432"/>
              <a:gd name="connsiteX1787" fmla="*/ 2441575 w 5357813"/>
              <a:gd name="connsiteY1787" fmla="*/ 2501883 h 4362432"/>
              <a:gd name="connsiteX1788" fmla="*/ 774700 w 5357813"/>
              <a:gd name="connsiteY1788" fmla="*/ 2449495 h 4362432"/>
              <a:gd name="connsiteX1789" fmla="*/ 814388 w 5357813"/>
              <a:gd name="connsiteY1789" fmla="*/ 2449495 h 4362432"/>
              <a:gd name="connsiteX1790" fmla="*/ 814388 w 5357813"/>
              <a:gd name="connsiteY1790" fmla="*/ 2498708 h 4362432"/>
              <a:gd name="connsiteX1791" fmla="*/ 774700 w 5357813"/>
              <a:gd name="connsiteY1791" fmla="*/ 2498708 h 4362432"/>
              <a:gd name="connsiteX1792" fmla="*/ 685800 w 5357813"/>
              <a:gd name="connsiteY1792" fmla="*/ 2449495 h 4362432"/>
              <a:gd name="connsiteX1793" fmla="*/ 723900 w 5357813"/>
              <a:gd name="connsiteY1793" fmla="*/ 2449495 h 4362432"/>
              <a:gd name="connsiteX1794" fmla="*/ 723900 w 5357813"/>
              <a:gd name="connsiteY1794" fmla="*/ 2498708 h 4362432"/>
              <a:gd name="connsiteX1795" fmla="*/ 685800 w 5357813"/>
              <a:gd name="connsiteY1795" fmla="*/ 2498708 h 4362432"/>
              <a:gd name="connsiteX1796" fmla="*/ 614362 w 5357813"/>
              <a:gd name="connsiteY1796" fmla="*/ 2449495 h 4362432"/>
              <a:gd name="connsiteX1797" fmla="*/ 650875 w 5357813"/>
              <a:gd name="connsiteY1797" fmla="*/ 2449495 h 4362432"/>
              <a:gd name="connsiteX1798" fmla="*/ 650875 w 5357813"/>
              <a:gd name="connsiteY1798" fmla="*/ 2498708 h 4362432"/>
              <a:gd name="connsiteX1799" fmla="*/ 614362 w 5357813"/>
              <a:gd name="connsiteY1799" fmla="*/ 2498708 h 4362432"/>
              <a:gd name="connsiteX1800" fmla="*/ 506412 w 5357813"/>
              <a:gd name="connsiteY1800" fmla="*/ 2449495 h 4362432"/>
              <a:gd name="connsiteX1801" fmla="*/ 546100 w 5357813"/>
              <a:gd name="connsiteY1801" fmla="*/ 2449495 h 4362432"/>
              <a:gd name="connsiteX1802" fmla="*/ 546100 w 5357813"/>
              <a:gd name="connsiteY1802" fmla="*/ 2498708 h 4362432"/>
              <a:gd name="connsiteX1803" fmla="*/ 506412 w 5357813"/>
              <a:gd name="connsiteY1803" fmla="*/ 2498708 h 4362432"/>
              <a:gd name="connsiteX1804" fmla="*/ 3749675 w 5357813"/>
              <a:gd name="connsiteY1804" fmla="*/ 2430445 h 4362432"/>
              <a:gd name="connsiteX1805" fmla="*/ 3789363 w 5357813"/>
              <a:gd name="connsiteY1805" fmla="*/ 2430445 h 4362432"/>
              <a:gd name="connsiteX1806" fmla="*/ 3789363 w 5357813"/>
              <a:gd name="connsiteY1806" fmla="*/ 2481245 h 4362432"/>
              <a:gd name="connsiteX1807" fmla="*/ 3749675 w 5357813"/>
              <a:gd name="connsiteY1807" fmla="*/ 2481245 h 4362432"/>
              <a:gd name="connsiteX1808" fmla="*/ 3667125 w 5357813"/>
              <a:gd name="connsiteY1808" fmla="*/ 2430445 h 4362432"/>
              <a:gd name="connsiteX1809" fmla="*/ 3705225 w 5357813"/>
              <a:gd name="connsiteY1809" fmla="*/ 2430445 h 4362432"/>
              <a:gd name="connsiteX1810" fmla="*/ 3705225 w 5357813"/>
              <a:gd name="connsiteY1810" fmla="*/ 2481245 h 4362432"/>
              <a:gd name="connsiteX1811" fmla="*/ 3667125 w 5357813"/>
              <a:gd name="connsiteY1811" fmla="*/ 2481245 h 4362432"/>
              <a:gd name="connsiteX1812" fmla="*/ 3582987 w 5357813"/>
              <a:gd name="connsiteY1812" fmla="*/ 2430445 h 4362432"/>
              <a:gd name="connsiteX1813" fmla="*/ 3619500 w 5357813"/>
              <a:gd name="connsiteY1813" fmla="*/ 2430445 h 4362432"/>
              <a:gd name="connsiteX1814" fmla="*/ 3619500 w 5357813"/>
              <a:gd name="connsiteY1814" fmla="*/ 2481245 h 4362432"/>
              <a:gd name="connsiteX1815" fmla="*/ 3582987 w 5357813"/>
              <a:gd name="connsiteY1815" fmla="*/ 2481245 h 4362432"/>
              <a:gd name="connsiteX1816" fmla="*/ 3498850 w 5357813"/>
              <a:gd name="connsiteY1816" fmla="*/ 2430445 h 4362432"/>
              <a:gd name="connsiteX1817" fmla="*/ 3538538 w 5357813"/>
              <a:gd name="connsiteY1817" fmla="*/ 2430445 h 4362432"/>
              <a:gd name="connsiteX1818" fmla="*/ 3538538 w 5357813"/>
              <a:gd name="connsiteY1818" fmla="*/ 2481245 h 4362432"/>
              <a:gd name="connsiteX1819" fmla="*/ 3498850 w 5357813"/>
              <a:gd name="connsiteY1819" fmla="*/ 2481245 h 4362432"/>
              <a:gd name="connsiteX1820" fmla="*/ 3413125 w 5357813"/>
              <a:gd name="connsiteY1820" fmla="*/ 2430445 h 4362432"/>
              <a:gd name="connsiteX1821" fmla="*/ 3452813 w 5357813"/>
              <a:gd name="connsiteY1821" fmla="*/ 2430445 h 4362432"/>
              <a:gd name="connsiteX1822" fmla="*/ 3452813 w 5357813"/>
              <a:gd name="connsiteY1822" fmla="*/ 2481245 h 4362432"/>
              <a:gd name="connsiteX1823" fmla="*/ 3413125 w 5357813"/>
              <a:gd name="connsiteY1823" fmla="*/ 2481245 h 4362432"/>
              <a:gd name="connsiteX1824" fmla="*/ 3332162 w 5357813"/>
              <a:gd name="connsiteY1824" fmla="*/ 2430445 h 4362432"/>
              <a:gd name="connsiteX1825" fmla="*/ 3368675 w 5357813"/>
              <a:gd name="connsiteY1825" fmla="*/ 2430445 h 4362432"/>
              <a:gd name="connsiteX1826" fmla="*/ 3368675 w 5357813"/>
              <a:gd name="connsiteY1826" fmla="*/ 2481245 h 4362432"/>
              <a:gd name="connsiteX1827" fmla="*/ 3332162 w 5357813"/>
              <a:gd name="connsiteY1827" fmla="*/ 2481245 h 4362432"/>
              <a:gd name="connsiteX1828" fmla="*/ 3246437 w 5357813"/>
              <a:gd name="connsiteY1828" fmla="*/ 2430445 h 4362432"/>
              <a:gd name="connsiteX1829" fmla="*/ 3284537 w 5357813"/>
              <a:gd name="connsiteY1829" fmla="*/ 2430445 h 4362432"/>
              <a:gd name="connsiteX1830" fmla="*/ 3284537 w 5357813"/>
              <a:gd name="connsiteY1830" fmla="*/ 2481245 h 4362432"/>
              <a:gd name="connsiteX1831" fmla="*/ 3246437 w 5357813"/>
              <a:gd name="connsiteY1831" fmla="*/ 2481245 h 4362432"/>
              <a:gd name="connsiteX1832" fmla="*/ 3162300 w 5357813"/>
              <a:gd name="connsiteY1832" fmla="*/ 2430445 h 4362432"/>
              <a:gd name="connsiteX1833" fmla="*/ 3201988 w 5357813"/>
              <a:gd name="connsiteY1833" fmla="*/ 2430445 h 4362432"/>
              <a:gd name="connsiteX1834" fmla="*/ 3201988 w 5357813"/>
              <a:gd name="connsiteY1834" fmla="*/ 2481245 h 4362432"/>
              <a:gd name="connsiteX1835" fmla="*/ 3162300 w 5357813"/>
              <a:gd name="connsiteY1835" fmla="*/ 2481245 h 4362432"/>
              <a:gd name="connsiteX1836" fmla="*/ 3078162 w 5357813"/>
              <a:gd name="connsiteY1836" fmla="*/ 2430445 h 4362432"/>
              <a:gd name="connsiteX1837" fmla="*/ 3117850 w 5357813"/>
              <a:gd name="connsiteY1837" fmla="*/ 2430445 h 4362432"/>
              <a:gd name="connsiteX1838" fmla="*/ 3117850 w 5357813"/>
              <a:gd name="connsiteY1838" fmla="*/ 2481245 h 4362432"/>
              <a:gd name="connsiteX1839" fmla="*/ 3078162 w 5357813"/>
              <a:gd name="connsiteY1839" fmla="*/ 2481245 h 4362432"/>
              <a:gd name="connsiteX1840" fmla="*/ 2989262 w 5357813"/>
              <a:gd name="connsiteY1840" fmla="*/ 2430445 h 4362432"/>
              <a:gd name="connsiteX1841" fmla="*/ 3028950 w 5357813"/>
              <a:gd name="connsiteY1841" fmla="*/ 2430445 h 4362432"/>
              <a:gd name="connsiteX1842" fmla="*/ 3028950 w 5357813"/>
              <a:gd name="connsiteY1842" fmla="*/ 2481245 h 4362432"/>
              <a:gd name="connsiteX1843" fmla="*/ 2989262 w 5357813"/>
              <a:gd name="connsiteY1843" fmla="*/ 2481245 h 4362432"/>
              <a:gd name="connsiteX1844" fmla="*/ 2322512 w 5357813"/>
              <a:gd name="connsiteY1844" fmla="*/ 2430445 h 4362432"/>
              <a:gd name="connsiteX1845" fmla="*/ 2362200 w 5357813"/>
              <a:gd name="connsiteY1845" fmla="*/ 2430445 h 4362432"/>
              <a:gd name="connsiteX1846" fmla="*/ 2362200 w 5357813"/>
              <a:gd name="connsiteY1846" fmla="*/ 2481245 h 4362432"/>
              <a:gd name="connsiteX1847" fmla="*/ 2322512 w 5357813"/>
              <a:gd name="connsiteY1847" fmla="*/ 2481245 h 4362432"/>
              <a:gd name="connsiteX1848" fmla="*/ 2235200 w 5357813"/>
              <a:gd name="connsiteY1848" fmla="*/ 2430445 h 4362432"/>
              <a:gd name="connsiteX1849" fmla="*/ 2274888 w 5357813"/>
              <a:gd name="connsiteY1849" fmla="*/ 2430445 h 4362432"/>
              <a:gd name="connsiteX1850" fmla="*/ 2274888 w 5357813"/>
              <a:gd name="connsiteY1850" fmla="*/ 2481245 h 4362432"/>
              <a:gd name="connsiteX1851" fmla="*/ 2235200 w 5357813"/>
              <a:gd name="connsiteY1851" fmla="*/ 2481245 h 4362432"/>
              <a:gd name="connsiteX1852" fmla="*/ 2151062 w 5357813"/>
              <a:gd name="connsiteY1852" fmla="*/ 2430445 h 4362432"/>
              <a:gd name="connsiteX1853" fmla="*/ 2190750 w 5357813"/>
              <a:gd name="connsiteY1853" fmla="*/ 2430445 h 4362432"/>
              <a:gd name="connsiteX1854" fmla="*/ 2190750 w 5357813"/>
              <a:gd name="connsiteY1854" fmla="*/ 2481245 h 4362432"/>
              <a:gd name="connsiteX1855" fmla="*/ 2151062 w 5357813"/>
              <a:gd name="connsiteY1855" fmla="*/ 2481245 h 4362432"/>
              <a:gd name="connsiteX1856" fmla="*/ 2068512 w 5357813"/>
              <a:gd name="connsiteY1856" fmla="*/ 2430445 h 4362432"/>
              <a:gd name="connsiteX1857" fmla="*/ 2105025 w 5357813"/>
              <a:gd name="connsiteY1857" fmla="*/ 2430445 h 4362432"/>
              <a:gd name="connsiteX1858" fmla="*/ 2105025 w 5357813"/>
              <a:gd name="connsiteY1858" fmla="*/ 2481245 h 4362432"/>
              <a:gd name="connsiteX1859" fmla="*/ 2068512 w 5357813"/>
              <a:gd name="connsiteY1859" fmla="*/ 2481245 h 4362432"/>
              <a:gd name="connsiteX1860" fmla="*/ 1984375 w 5357813"/>
              <a:gd name="connsiteY1860" fmla="*/ 2430445 h 4362432"/>
              <a:gd name="connsiteX1861" fmla="*/ 2024063 w 5357813"/>
              <a:gd name="connsiteY1861" fmla="*/ 2430445 h 4362432"/>
              <a:gd name="connsiteX1862" fmla="*/ 2024063 w 5357813"/>
              <a:gd name="connsiteY1862" fmla="*/ 2481245 h 4362432"/>
              <a:gd name="connsiteX1863" fmla="*/ 1984375 w 5357813"/>
              <a:gd name="connsiteY1863" fmla="*/ 2481245 h 4362432"/>
              <a:gd name="connsiteX1864" fmla="*/ 1898650 w 5357813"/>
              <a:gd name="connsiteY1864" fmla="*/ 2430445 h 4362432"/>
              <a:gd name="connsiteX1865" fmla="*/ 1939925 w 5357813"/>
              <a:gd name="connsiteY1865" fmla="*/ 2430445 h 4362432"/>
              <a:gd name="connsiteX1866" fmla="*/ 1939925 w 5357813"/>
              <a:gd name="connsiteY1866" fmla="*/ 2481245 h 4362432"/>
              <a:gd name="connsiteX1867" fmla="*/ 1898650 w 5357813"/>
              <a:gd name="connsiteY1867" fmla="*/ 2481245 h 4362432"/>
              <a:gd name="connsiteX1868" fmla="*/ 1814512 w 5357813"/>
              <a:gd name="connsiteY1868" fmla="*/ 2430445 h 4362432"/>
              <a:gd name="connsiteX1869" fmla="*/ 1854200 w 5357813"/>
              <a:gd name="connsiteY1869" fmla="*/ 2430445 h 4362432"/>
              <a:gd name="connsiteX1870" fmla="*/ 1854200 w 5357813"/>
              <a:gd name="connsiteY1870" fmla="*/ 2481245 h 4362432"/>
              <a:gd name="connsiteX1871" fmla="*/ 1814512 w 5357813"/>
              <a:gd name="connsiteY1871" fmla="*/ 2481245 h 4362432"/>
              <a:gd name="connsiteX1872" fmla="*/ 1731962 w 5357813"/>
              <a:gd name="connsiteY1872" fmla="*/ 2430445 h 4362432"/>
              <a:gd name="connsiteX1873" fmla="*/ 1770062 w 5357813"/>
              <a:gd name="connsiteY1873" fmla="*/ 2430445 h 4362432"/>
              <a:gd name="connsiteX1874" fmla="*/ 1770062 w 5357813"/>
              <a:gd name="connsiteY1874" fmla="*/ 2481245 h 4362432"/>
              <a:gd name="connsiteX1875" fmla="*/ 1731962 w 5357813"/>
              <a:gd name="connsiteY1875" fmla="*/ 2481245 h 4362432"/>
              <a:gd name="connsiteX1876" fmla="*/ 1647825 w 5357813"/>
              <a:gd name="connsiteY1876" fmla="*/ 2430445 h 4362432"/>
              <a:gd name="connsiteX1877" fmla="*/ 1687513 w 5357813"/>
              <a:gd name="connsiteY1877" fmla="*/ 2430445 h 4362432"/>
              <a:gd name="connsiteX1878" fmla="*/ 1687513 w 5357813"/>
              <a:gd name="connsiteY1878" fmla="*/ 2481245 h 4362432"/>
              <a:gd name="connsiteX1879" fmla="*/ 1647825 w 5357813"/>
              <a:gd name="connsiteY1879" fmla="*/ 2481245 h 4362432"/>
              <a:gd name="connsiteX1880" fmla="*/ 1563687 w 5357813"/>
              <a:gd name="connsiteY1880" fmla="*/ 2430445 h 4362432"/>
              <a:gd name="connsiteX1881" fmla="*/ 1603375 w 5357813"/>
              <a:gd name="connsiteY1881" fmla="*/ 2430445 h 4362432"/>
              <a:gd name="connsiteX1882" fmla="*/ 1603375 w 5357813"/>
              <a:gd name="connsiteY1882" fmla="*/ 2481245 h 4362432"/>
              <a:gd name="connsiteX1883" fmla="*/ 1563687 w 5357813"/>
              <a:gd name="connsiteY1883" fmla="*/ 2481245 h 4362432"/>
              <a:gd name="connsiteX1884" fmla="*/ 4887916 w 5357813"/>
              <a:gd name="connsiteY1884" fmla="*/ 2424733 h 4362432"/>
              <a:gd name="connsiteX1885" fmla="*/ 4887916 w 5357813"/>
              <a:gd name="connsiteY1885" fmla="*/ 2830275 h 4362432"/>
              <a:gd name="connsiteX1886" fmla="*/ 5298144 w 5357813"/>
              <a:gd name="connsiteY1886" fmla="*/ 2830275 h 4362432"/>
              <a:gd name="connsiteX1887" fmla="*/ 5298144 w 5357813"/>
              <a:gd name="connsiteY1887" fmla="*/ 2424733 h 4362432"/>
              <a:gd name="connsiteX1888" fmla="*/ 4887916 w 5357813"/>
              <a:gd name="connsiteY1888" fmla="*/ 2424733 h 4362432"/>
              <a:gd name="connsiteX1889" fmla="*/ 4129618 w 5357813"/>
              <a:gd name="connsiteY1889" fmla="*/ 2424733 h 4362432"/>
              <a:gd name="connsiteX1890" fmla="*/ 4129618 w 5357813"/>
              <a:gd name="connsiteY1890" fmla="*/ 2830275 h 4362432"/>
              <a:gd name="connsiteX1891" fmla="*/ 4502552 w 5357813"/>
              <a:gd name="connsiteY1891" fmla="*/ 2830275 h 4362432"/>
              <a:gd name="connsiteX1892" fmla="*/ 4502552 w 5357813"/>
              <a:gd name="connsiteY1892" fmla="*/ 2424733 h 4362432"/>
              <a:gd name="connsiteX1893" fmla="*/ 4129618 w 5357813"/>
              <a:gd name="connsiteY1893" fmla="*/ 2424733 h 4362432"/>
              <a:gd name="connsiteX1894" fmla="*/ 4052545 w 5357813"/>
              <a:gd name="connsiteY1894" fmla="*/ 2424733 h 4362432"/>
              <a:gd name="connsiteX1895" fmla="*/ 4052545 w 5357813"/>
              <a:gd name="connsiteY1895" fmla="*/ 2830275 h 4362432"/>
              <a:gd name="connsiteX1896" fmla="*/ 4112215 w 5357813"/>
              <a:gd name="connsiteY1896" fmla="*/ 2830275 h 4362432"/>
              <a:gd name="connsiteX1897" fmla="*/ 4112215 w 5357813"/>
              <a:gd name="connsiteY1897" fmla="*/ 2424733 h 4362432"/>
              <a:gd name="connsiteX1898" fmla="*/ 4052545 w 5357813"/>
              <a:gd name="connsiteY1898" fmla="*/ 2424733 h 4362432"/>
              <a:gd name="connsiteX1899" fmla="*/ 3918289 w 5357813"/>
              <a:gd name="connsiteY1899" fmla="*/ 2424733 h 4362432"/>
              <a:gd name="connsiteX1900" fmla="*/ 3918289 w 5357813"/>
              <a:gd name="connsiteY1900" fmla="*/ 2827787 h 4362432"/>
              <a:gd name="connsiteX1901" fmla="*/ 3920776 w 5357813"/>
              <a:gd name="connsiteY1901" fmla="*/ 2827787 h 4362432"/>
              <a:gd name="connsiteX1902" fmla="*/ 3975473 w 5357813"/>
              <a:gd name="connsiteY1902" fmla="*/ 2780515 h 4362432"/>
              <a:gd name="connsiteX1903" fmla="*/ 4032656 w 5357813"/>
              <a:gd name="connsiteY1903" fmla="*/ 2830275 h 4362432"/>
              <a:gd name="connsiteX1904" fmla="*/ 4032656 w 5357813"/>
              <a:gd name="connsiteY1904" fmla="*/ 2424733 h 4362432"/>
              <a:gd name="connsiteX1905" fmla="*/ 3918289 w 5357813"/>
              <a:gd name="connsiteY1905" fmla="*/ 2424733 h 4362432"/>
              <a:gd name="connsiteX1906" fmla="*/ 1320185 w 5357813"/>
              <a:gd name="connsiteY1906" fmla="*/ 2424733 h 4362432"/>
              <a:gd name="connsiteX1907" fmla="*/ 1320185 w 5357813"/>
              <a:gd name="connsiteY1907" fmla="*/ 2830275 h 4362432"/>
              <a:gd name="connsiteX1908" fmla="*/ 1377368 w 5357813"/>
              <a:gd name="connsiteY1908" fmla="*/ 2780515 h 4362432"/>
              <a:gd name="connsiteX1909" fmla="*/ 1432065 w 5357813"/>
              <a:gd name="connsiteY1909" fmla="*/ 2827787 h 4362432"/>
              <a:gd name="connsiteX1910" fmla="*/ 1437037 w 5357813"/>
              <a:gd name="connsiteY1910" fmla="*/ 2827787 h 4362432"/>
              <a:gd name="connsiteX1911" fmla="*/ 1437037 w 5357813"/>
              <a:gd name="connsiteY1911" fmla="*/ 2424733 h 4362432"/>
              <a:gd name="connsiteX1912" fmla="*/ 1320185 w 5357813"/>
              <a:gd name="connsiteY1912" fmla="*/ 2424733 h 4362432"/>
              <a:gd name="connsiteX1913" fmla="*/ 1240626 w 5357813"/>
              <a:gd name="connsiteY1913" fmla="*/ 2424733 h 4362432"/>
              <a:gd name="connsiteX1914" fmla="*/ 1240626 w 5357813"/>
              <a:gd name="connsiteY1914" fmla="*/ 2830275 h 4362432"/>
              <a:gd name="connsiteX1915" fmla="*/ 1302781 w 5357813"/>
              <a:gd name="connsiteY1915" fmla="*/ 2830275 h 4362432"/>
              <a:gd name="connsiteX1916" fmla="*/ 1302781 w 5357813"/>
              <a:gd name="connsiteY1916" fmla="*/ 2424733 h 4362432"/>
              <a:gd name="connsiteX1917" fmla="*/ 1240626 w 5357813"/>
              <a:gd name="connsiteY1917" fmla="*/ 2424733 h 4362432"/>
              <a:gd name="connsiteX1918" fmla="*/ 850288 w 5357813"/>
              <a:gd name="connsiteY1918" fmla="*/ 2424733 h 4362432"/>
              <a:gd name="connsiteX1919" fmla="*/ 850288 w 5357813"/>
              <a:gd name="connsiteY1919" fmla="*/ 2830275 h 4362432"/>
              <a:gd name="connsiteX1920" fmla="*/ 1223222 w 5357813"/>
              <a:gd name="connsiteY1920" fmla="*/ 2830275 h 4362432"/>
              <a:gd name="connsiteX1921" fmla="*/ 1223222 w 5357813"/>
              <a:gd name="connsiteY1921" fmla="*/ 2424733 h 4362432"/>
              <a:gd name="connsiteX1922" fmla="*/ 850288 w 5357813"/>
              <a:gd name="connsiteY1922" fmla="*/ 2424733 h 4362432"/>
              <a:gd name="connsiteX1923" fmla="*/ 54697 w 5357813"/>
              <a:gd name="connsiteY1923" fmla="*/ 2424733 h 4362432"/>
              <a:gd name="connsiteX1924" fmla="*/ 54697 w 5357813"/>
              <a:gd name="connsiteY1924" fmla="*/ 2830275 h 4362432"/>
              <a:gd name="connsiteX1925" fmla="*/ 467410 w 5357813"/>
              <a:gd name="connsiteY1925" fmla="*/ 2830275 h 4362432"/>
              <a:gd name="connsiteX1926" fmla="*/ 467410 w 5357813"/>
              <a:gd name="connsiteY1926" fmla="*/ 2424733 h 4362432"/>
              <a:gd name="connsiteX1927" fmla="*/ 54697 w 5357813"/>
              <a:gd name="connsiteY1927" fmla="*/ 2424733 h 4362432"/>
              <a:gd name="connsiteX1928" fmla="*/ 4790954 w 5357813"/>
              <a:gd name="connsiteY1928" fmla="*/ 2409805 h 4362432"/>
              <a:gd name="connsiteX1929" fmla="*/ 4790954 w 5357813"/>
              <a:gd name="connsiteY1929" fmla="*/ 2827787 h 4362432"/>
              <a:gd name="connsiteX1930" fmla="*/ 4868027 w 5357813"/>
              <a:gd name="connsiteY1930" fmla="*/ 2827787 h 4362432"/>
              <a:gd name="connsiteX1931" fmla="*/ 4868027 w 5357813"/>
              <a:gd name="connsiteY1931" fmla="*/ 2409805 h 4362432"/>
              <a:gd name="connsiteX1932" fmla="*/ 4790954 w 5357813"/>
              <a:gd name="connsiteY1932" fmla="*/ 2409805 h 4362432"/>
              <a:gd name="connsiteX1933" fmla="*/ 4614432 w 5357813"/>
              <a:gd name="connsiteY1933" fmla="*/ 2409805 h 4362432"/>
              <a:gd name="connsiteX1934" fmla="*/ 4614432 w 5357813"/>
              <a:gd name="connsiteY1934" fmla="*/ 2827787 h 4362432"/>
              <a:gd name="connsiteX1935" fmla="*/ 4773551 w 5357813"/>
              <a:gd name="connsiteY1935" fmla="*/ 2827787 h 4362432"/>
              <a:gd name="connsiteX1936" fmla="*/ 4773551 w 5357813"/>
              <a:gd name="connsiteY1936" fmla="*/ 2409805 h 4362432"/>
              <a:gd name="connsiteX1937" fmla="*/ 4614432 w 5357813"/>
              <a:gd name="connsiteY1937" fmla="*/ 2409805 h 4362432"/>
              <a:gd name="connsiteX1938" fmla="*/ 4519956 w 5357813"/>
              <a:gd name="connsiteY1938" fmla="*/ 2409805 h 4362432"/>
              <a:gd name="connsiteX1939" fmla="*/ 4519956 w 5357813"/>
              <a:gd name="connsiteY1939" fmla="*/ 2827787 h 4362432"/>
              <a:gd name="connsiteX1940" fmla="*/ 4597029 w 5357813"/>
              <a:gd name="connsiteY1940" fmla="*/ 2827787 h 4362432"/>
              <a:gd name="connsiteX1941" fmla="*/ 4597029 w 5357813"/>
              <a:gd name="connsiteY1941" fmla="*/ 2409805 h 4362432"/>
              <a:gd name="connsiteX1942" fmla="*/ 4519956 w 5357813"/>
              <a:gd name="connsiteY1942" fmla="*/ 2409805 h 4362432"/>
              <a:gd name="connsiteX1943" fmla="*/ 755812 w 5357813"/>
              <a:gd name="connsiteY1943" fmla="*/ 2409805 h 4362432"/>
              <a:gd name="connsiteX1944" fmla="*/ 755812 w 5357813"/>
              <a:gd name="connsiteY1944" fmla="*/ 2827787 h 4362432"/>
              <a:gd name="connsiteX1945" fmla="*/ 832885 w 5357813"/>
              <a:gd name="connsiteY1945" fmla="*/ 2827787 h 4362432"/>
              <a:gd name="connsiteX1946" fmla="*/ 832885 w 5357813"/>
              <a:gd name="connsiteY1946" fmla="*/ 2409805 h 4362432"/>
              <a:gd name="connsiteX1947" fmla="*/ 755812 w 5357813"/>
              <a:gd name="connsiteY1947" fmla="*/ 2409805 h 4362432"/>
              <a:gd name="connsiteX1948" fmla="*/ 579290 w 5357813"/>
              <a:gd name="connsiteY1948" fmla="*/ 2409805 h 4362432"/>
              <a:gd name="connsiteX1949" fmla="*/ 579290 w 5357813"/>
              <a:gd name="connsiteY1949" fmla="*/ 2827787 h 4362432"/>
              <a:gd name="connsiteX1950" fmla="*/ 738408 w 5357813"/>
              <a:gd name="connsiteY1950" fmla="*/ 2827787 h 4362432"/>
              <a:gd name="connsiteX1951" fmla="*/ 738408 w 5357813"/>
              <a:gd name="connsiteY1951" fmla="*/ 2409805 h 4362432"/>
              <a:gd name="connsiteX1952" fmla="*/ 579290 w 5357813"/>
              <a:gd name="connsiteY1952" fmla="*/ 2409805 h 4362432"/>
              <a:gd name="connsiteX1953" fmla="*/ 484814 w 5357813"/>
              <a:gd name="connsiteY1953" fmla="*/ 2409805 h 4362432"/>
              <a:gd name="connsiteX1954" fmla="*/ 484814 w 5357813"/>
              <a:gd name="connsiteY1954" fmla="*/ 2827787 h 4362432"/>
              <a:gd name="connsiteX1955" fmla="*/ 561886 w 5357813"/>
              <a:gd name="connsiteY1955" fmla="*/ 2827787 h 4362432"/>
              <a:gd name="connsiteX1956" fmla="*/ 561886 w 5357813"/>
              <a:gd name="connsiteY1956" fmla="*/ 2409805 h 4362432"/>
              <a:gd name="connsiteX1957" fmla="*/ 484814 w 5357813"/>
              <a:gd name="connsiteY1957" fmla="*/ 2409805 h 4362432"/>
              <a:gd name="connsiteX1958" fmla="*/ 4472717 w 5357813"/>
              <a:gd name="connsiteY1958" fmla="*/ 2369998 h 4362432"/>
              <a:gd name="connsiteX1959" fmla="*/ 4452828 w 5357813"/>
              <a:gd name="connsiteY1959" fmla="*/ 2392390 h 4362432"/>
              <a:gd name="connsiteX1960" fmla="*/ 4087353 w 5357813"/>
              <a:gd name="connsiteY1960" fmla="*/ 2392390 h 4362432"/>
              <a:gd name="connsiteX1961" fmla="*/ 4087353 w 5357813"/>
              <a:gd name="connsiteY1961" fmla="*/ 2407317 h 4362432"/>
              <a:gd name="connsiteX1962" fmla="*/ 4112215 w 5357813"/>
              <a:gd name="connsiteY1962" fmla="*/ 2407317 h 4362432"/>
              <a:gd name="connsiteX1963" fmla="*/ 4122160 w 5357813"/>
              <a:gd name="connsiteY1963" fmla="*/ 2407317 h 4362432"/>
              <a:gd name="connsiteX1964" fmla="*/ 4129618 w 5357813"/>
              <a:gd name="connsiteY1964" fmla="*/ 2407317 h 4362432"/>
              <a:gd name="connsiteX1965" fmla="*/ 4502552 w 5357813"/>
              <a:gd name="connsiteY1965" fmla="*/ 2407317 h 4362432"/>
              <a:gd name="connsiteX1966" fmla="*/ 4502552 w 5357813"/>
              <a:gd name="connsiteY1966" fmla="*/ 2392390 h 4362432"/>
              <a:gd name="connsiteX1967" fmla="*/ 4597029 w 5357813"/>
              <a:gd name="connsiteY1967" fmla="*/ 2392390 h 4362432"/>
              <a:gd name="connsiteX1968" fmla="*/ 4783495 w 5357813"/>
              <a:gd name="connsiteY1968" fmla="*/ 2392390 h 4362432"/>
              <a:gd name="connsiteX1969" fmla="*/ 4790954 w 5357813"/>
              <a:gd name="connsiteY1969" fmla="*/ 2392390 h 4362432"/>
              <a:gd name="connsiteX1970" fmla="*/ 4877972 w 5357813"/>
              <a:gd name="connsiteY1970" fmla="*/ 2392390 h 4362432"/>
              <a:gd name="connsiteX1971" fmla="*/ 4885430 w 5357813"/>
              <a:gd name="connsiteY1971" fmla="*/ 2392390 h 4362432"/>
              <a:gd name="connsiteX1972" fmla="*/ 4885430 w 5357813"/>
              <a:gd name="connsiteY1972" fmla="*/ 2407317 h 4362432"/>
              <a:gd name="connsiteX1973" fmla="*/ 5305602 w 5357813"/>
              <a:gd name="connsiteY1973" fmla="*/ 2407317 h 4362432"/>
              <a:gd name="connsiteX1974" fmla="*/ 5313061 w 5357813"/>
              <a:gd name="connsiteY1974" fmla="*/ 2407317 h 4362432"/>
              <a:gd name="connsiteX1975" fmla="*/ 5313061 w 5357813"/>
              <a:gd name="connsiteY1975" fmla="*/ 2399853 h 4362432"/>
              <a:gd name="connsiteX1976" fmla="*/ 4902834 w 5357813"/>
              <a:gd name="connsiteY1976" fmla="*/ 2399853 h 4362432"/>
              <a:gd name="connsiteX1977" fmla="*/ 4885430 w 5357813"/>
              <a:gd name="connsiteY1977" fmla="*/ 2369998 h 4362432"/>
              <a:gd name="connsiteX1978" fmla="*/ 4472717 w 5357813"/>
              <a:gd name="connsiteY1978" fmla="*/ 2369998 h 4362432"/>
              <a:gd name="connsiteX1979" fmla="*/ 469896 w 5357813"/>
              <a:gd name="connsiteY1979" fmla="*/ 2369998 h 4362432"/>
              <a:gd name="connsiteX1980" fmla="*/ 450006 w 5357813"/>
              <a:gd name="connsiteY1980" fmla="*/ 2399853 h 4362432"/>
              <a:gd name="connsiteX1981" fmla="*/ 42266 w 5357813"/>
              <a:gd name="connsiteY1981" fmla="*/ 2399853 h 4362432"/>
              <a:gd name="connsiteX1982" fmla="*/ 42266 w 5357813"/>
              <a:gd name="connsiteY1982" fmla="*/ 2407317 h 4362432"/>
              <a:gd name="connsiteX1983" fmla="*/ 467410 w 5357813"/>
              <a:gd name="connsiteY1983" fmla="*/ 2407317 h 4362432"/>
              <a:gd name="connsiteX1984" fmla="*/ 467410 w 5357813"/>
              <a:gd name="connsiteY1984" fmla="*/ 2392390 h 4362432"/>
              <a:gd name="connsiteX1985" fmla="*/ 561886 w 5357813"/>
              <a:gd name="connsiteY1985" fmla="*/ 2392390 h 4362432"/>
              <a:gd name="connsiteX1986" fmla="*/ 748353 w 5357813"/>
              <a:gd name="connsiteY1986" fmla="*/ 2392390 h 4362432"/>
              <a:gd name="connsiteX1987" fmla="*/ 755812 w 5357813"/>
              <a:gd name="connsiteY1987" fmla="*/ 2392390 h 4362432"/>
              <a:gd name="connsiteX1988" fmla="*/ 842830 w 5357813"/>
              <a:gd name="connsiteY1988" fmla="*/ 2392390 h 4362432"/>
              <a:gd name="connsiteX1989" fmla="*/ 850288 w 5357813"/>
              <a:gd name="connsiteY1989" fmla="*/ 2392390 h 4362432"/>
              <a:gd name="connsiteX1990" fmla="*/ 850288 w 5357813"/>
              <a:gd name="connsiteY1990" fmla="*/ 2407317 h 4362432"/>
              <a:gd name="connsiteX1991" fmla="*/ 1223222 w 5357813"/>
              <a:gd name="connsiteY1991" fmla="*/ 2407317 h 4362432"/>
              <a:gd name="connsiteX1992" fmla="*/ 1233167 w 5357813"/>
              <a:gd name="connsiteY1992" fmla="*/ 2407317 h 4362432"/>
              <a:gd name="connsiteX1993" fmla="*/ 1240626 w 5357813"/>
              <a:gd name="connsiteY1993" fmla="*/ 2407317 h 4362432"/>
              <a:gd name="connsiteX1994" fmla="*/ 1265488 w 5357813"/>
              <a:gd name="connsiteY1994" fmla="*/ 2407317 h 4362432"/>
              <a:gd name="connsiteX1995" fmla="*/ 1265488 w 5357813"/>
              <a:gd name="connsiteY1995" fmla="*/ 2392390 h 4362432"/>
              <a:gd name="connsiteX1996" fmla="*/ 900013 w 5357813"/>
              <a:gd name="connsiteY1996" fmla="*/ 2392390 h 4362432"/>
              <a:gd name="connsiteX1997" fmla="*/ 880123 w 5357813"/>
              <a:gd name="connsiteY1997" fmla="*/ 2369998 h 4362432"/>
              <a:gd name="connsiteX1998" fmla="*/ 469896 w 5357813"/>
              <a:gd name="connsiteY1998" fmla="*/ 2369998 h 4362432"/>
              <a:gd name="connsiteX1999" fmla="*/ 2857500 w 5357813"/>
              <a:gd name="connsiteY1999" fmla="*/ 2338370 h 4362432"/>
              <a:gd name="connsiteX2000" fmla="*/ 2897188 w 5357813"/>
              <a:gd name="connsiteY2000" fmla="*/ 2338370 h 4362432"/>
              <a:gd name="connsiteX2001" fmla="*/ 2897188 w 5357813"/>
              <a:gd name="connsiteY2001" fmla="*/ 2389170 h 4362432"/>
              <a:gd name="connsiteX2002" fmla="*/ 2857500 w 5357813"/>
              <a:gd name="connsiteY2002" fmla="*/ 2389170 h 4362432"/>
              <a:gd name="connsiteX2003" fmla="*/ 2732087 w 5357813"/>
              <a:gd name="connsiteY2003" fmla="*/ 2338370 h 4362432"/>
              <a:gd name="connsiteX2004" fmla="*/ 2770187 w 5357813"/>
              <a:gd name="connsiteY2004" fmla="*/ 2338370 h 4362432"/>
              <a:gd name="connsiteX2005" fmla="*/ 2770187 w 5357813"/>
              <a:gd name="connsiteY2005" fmla="*/ 2389170 h 4362432"/>
              <a:gd name="connsiteX2006" fmla="*/ 2732087 w 5357813"/>
              <a:gd name="connsiteY2006" fmla="*/ 2389170 h 4362432"/>
              <a:gd name="connsiteX2007" fmla="*/ 2647950 w 5357813"/>
              <a:gd name="connsiteY2007" fmla="*/ 2338370 h 4362432"/>
              <a:gd name="connsiteX2008" fmla="*/ 2684463 w 5357813"/>
              <a:gd name="connsiteY2008" fmla="*/ 2338370 h 4362432"/>
              <a:gd name="connsiteX2009" fmla="*/ 2684463 w 5357813"/>
              <a:gd name="connsiteY2009" fmla="*/ 2389170 h 4362432"/>
              <a:gd name="connsiteX2010" fmla="*/ 2647950 w 5357813"/>
              <a:gd name="connsiteY2010" fmla="*/ 2389170 h 4362432"/>
              <a:gd name="connsiteX2011" fmla="*/ 2563812 w 5357813"/>
              <a:gd name="connsiteY2011" fmla="*/ 2338370 h 4362432"/>
              <a:gd name="connsiteX2012" fmla="*/ 2603500 w 5357813"/>
              <a:gd name="connsiteY2012" fmla="*/ 2338370 h 4362432"/>
              <a:gd name="connsiteX2013" fmla="*/ 2603500 w 5357813"/>
              <a:gd name="connsiteY2013" fmla="*/ 2389170 h 4362432"/>
              <a:gd name="connsiteX2014" fmla="*/ 2563812 w 5357813"/>
              <a:gd name="connsiteY2014" fmla="*/ 2389170 h 4362432"/>
              <a:gd name="connsiteX2015" fmla="*/ 2441575 w 5357813"/>
              <a:gd name="connsiteY2015" fmla="*/ 2338370 h 4362432"/>
              <a:gd name="connsiteX2016" fmla="*/ 2478088 w 5357813"/>
              <a:gd name="connsiteY2016" fmla="*/ 2338370 h 4362432"/>
              <a:gd name="connsiteX2017" fmla="*/ 2478088 w 5357813"/>
              <a:gd name="connsiteY2017" fmla="*/ 2389170 h 4362432"/>
              <a:gd name="connsiteX2018" fmla="*/ 2441575 w 5357813"/>
              <a:gd name="connsiteY2018" fmla="*/ 2389170 h 4362432"/>
              <a:gd name="connsiteX2019" fmla="*/ 3749675 w 5357813"/>
              <a:gd name="connsiteY2019" fmla="*/ 2325670 h 4362432"/>
              <a:gd name="connsiteX2020" fmla="*/ 3789363 w 5357813"/>
              <a:gd name="connsiteY2020" fmla="*/ 2325670 h 4362432"/>
              <a:gd name="connsiteX2021" fmla="*/ 3789363 w 5357813"/>
              <a:gd name="connsiteY2021" fmla="*/ 2378058 h 4362432"/>
              <a:gd name="connsiteX2022" fmla="*/ 3749675 w 5357813"/>
              <a:gd name="connsiteY2022" fmla="*/ 2378058 h 4362432"/>
              <a:gd name="connsiteX2023" fmla="*/ 3667125 w 5357813"/>
              <a:gd name="connsiteY2023" fmla="*/ 2325670 h 4362432"/>
              <a:gd name="connsiteX2024" fmla="*/ 3705225 w 5357813"/>
              <a:gd name="connsiteY2024" fmla="*/ 2325670 h 4362432"/>
              <a:gd name="connsiteX2025" fmla="*/ 3705225 w 5357813"/>
              <a:gd name="connsiteY2025" fmla="*/ 2378058 h 4362432"/>
              <a:gd name="connsiteX2026" fmla="*/ 3667125 w 5357813"/>
              <a:gd name="connsiteY2026" fmla="*/ 2378058 h 4362432"/>
              <a:gd name="connsiteX2027" fmla="*/ 3582987 w 5357813"/>
              <a:gd name="connsiteY2027" fmla="*/ 2325670 h 4362432"/>
              <a:gd name="connsiteX2028" fmla="*/ 3619500 w 5357813"/>
              <a:gd name="connsiteY2028" fmla="*/ 2325670 h 4362432"/>
              <a:gd name="connsiteX2029" fmla="*/ 3619500 w 5357813"/>
              <a:gd name="connsiteY2029" fmla="*/ 2378058 h 4362432"/>
              <a:gd name="connsiteX2030" fmla="*/ 3582987 w 5357813"/>
              <a:gd name="connsiteY2030" fmla="*/ 2378058 h 4362432"/>
              <a:gd name="connsiteX2031" fmla="*/ 3498850 w 5357813"/>
              <a:gd name="connsiteY2031" fmla="*/ 2325670 h 4362432"/>
              <a:gd name="connsiteX2032" fmla="*/ 3538538 w 5357813"/>
              <a:gd name="connsiteY2032" fmla="*/ 2325670 h 4362432"/>
              <a:gd name="connsiteX2033" fmla="*/ 3538538 w 5357813"/>
              <a:gd name="connsiteY2033" fmla="*/ 2378058 h 4362432"/>
              <a:gd name="connsiteX2034" fmla="*/ 3498850 w 5357813"/>
              <a:gd name="connsiteY2034" fmla="*/ 2378058 h 4362432"/>
              <a:gd name="connsiteX2035" fmla="*/ 3413125 w 5357813"/>
              <a:gd name="connsiteY2035" fmla="*/ 2325670 h 4362432"/>
              <a:gd name="connsiteX2036" fmla="*/ 3452813 w 5357813"/>
              <a:gd name="connsiteY2036" fmla="*/ 2325670 h 4362432"/>
              <a:gd name="connsiteX2037" fmla="*/ 3452813 w 5357813"/>
              <a:gd name="connsiteY2037" fmla="*/ 2378058 h 4362432"/>
              <a:gd name="connsiteX2038" fmla="*/ 3413125 w 5357813"/>
              <a:gd name="connsiteY2038" fmla="*/ 2378058 h 4362432"/>
              <a:gd name="connsiteX2039" fmla="*/ 3332162 w 5357813"/>
              <a:gd name="connsiteY2039" fmla="*/ 2325670 h 4362432"/>
              <a:gd name="connsiteX2040" fmla="*/ 3368675 w 5357813"/>
              <a:gd name="connsiteY2040" fmla="*/ 2325670 h 4362432"/>
              <a:gd name="connsiteX2041" fmla="*/ 3368675 w 5357813"/>
              <a:gd name="connsiteY2041" fmla="*/ 2378058 h 4362432"/>
              <a:gd name="connsiteX2042" fmla="*/ 3332162 w 5357813"/>
              <a:gd name="connsiteY2042" fmla="*/ 2378058 h 4362432"/>
              <a:gd name="connsiteX2043" fmla="*/ 3246437 w 5357813"/>
              <a:gd name="connsiteY2043" fmla="*/ 2325670 h 4362432"/>
              <a:gd name="connsiteX2044" fmla="*/ 3284537 w 5357813"/>
              <a:gd name="connsiteY2044" fmla="*/ 2325670 h 4362432"/>
              <a:gd name="connsiteX2045" fmla="*/ 3284537 w 5357813"/>
              <a:gd name="connsiteY2045" fmla="*/ 2378058 h 4362432"/>
              <a:gd name="connsiteX2046" fmla="*/ 3246437 w 5357813"/>
              <a:gd name="connsiteY2046" fmla="*/ 2378058 h 4362432"/>
              <a:gd name="connsiteX2047" fmla="*/ 3162300 w 5357813"/>
              <a:gd name="connsiteY2047" fmla="*/ 2325670 h 4362432"/>
              <a:gd name="connsiteX2048" fmla="*/ 3201988 w 5357813"/>
              <a:gd name="connsiteY2048" fmla="*/ 2325670 h 4362432"/>
              <a:gd name="connsiteX2049" fmla="*/ 3201988 w 5357813"/>
              <a:gd name="connsiteY2049" fmla="*/ 2378058 h 4362432"/>
              <a:gd name="connsiteX2050" fmla="*/ 3162300 w 5357813"/>
              <a:gd name="connsiteY2050" fmla="*/ 2378058 h 4362432"/>
              <a:gd name="connsiteX2051" fmla="*/ 3078162 w 5357813"/>
              <a:gd name="connsiteY2051" fmla="*/ 2325670 h 4362432"/>
              <a:gd name="connsiteX2052" fmla="*/ 3117850 w 5357813"/>
              <a:gd name="connsiteY2052" fmla="*/ 2325670 h 4362432"/>
              <a:gd name="connsiteX2053" fmla="*/ 3117850 w 5357813"/>
              <a:gd name="connsiteY2053" fmla="*/ 2378058 h 4362432"/>
              <a:gd name="connsiteX2054" fmla="*/ 3078162 w 5357813"/>
              <a:gd name="connsiteY2054" fmla="*/ 2378058 h 4362432"/>
              <a:gd name="connsiteX2055" fmla="*/ 2995612 w 5357813"/>
              <a:gd name="connsiteY2055" fmla="*/ 2325670 h 4362432"/>
              <a:gd name="connsiteX2056" fmla="*/ 3033712 w 5357813"/>
              <a:gd name="connsiteY2056" fmla="*/ 2325670 h 4362432"/>
              <a:gd name="connsiteX2057" fmla="*/ 3033712 w 5357813"/>
              <a:gd name="connsiteY2057" fmla="*/ 2378058 h 4362432"/>
              <a:gd name="connsiteX2058" fmla="*/ 2995612 w 5357813"/>
              <a:gd name="connsiteY2058" fmla="*/ 2378058 h 4362432"/>
              <a:gd name="connsiteX2059" fmla="*/ 2319337 w 5357813"/>
              <a:gd name="connsiteY2059" fmla="*/ 2325670 h 4362432"/>
              <a:gd name="connsiteX2060" fmla="*/ 2359025 w 5357813"/>
              <a:gd name="connsiteY2060" fmla="*/ 2325670 h 4362432"/>
              <a:gd name="connsiteX2061" fmla="*/ 2359025 w 5357813"/>
              <a:gd name="connsiteY2061" fmla="*/ 2378058 h 4362432"/>
              <a:gd name="connsiteX2062" fmla="*/ 2319337 w 5357813"/>
              <a:gd name="connsiteY2062" fmla="*/ 2378058 h 4362432"/>
              <a:gd name="connsiteX2063" fmla="*/ 2235200 w 5357813"/>
              <a:gd name="connsiteY2063" fmla="*/ 2325670 h 4362432"/>
              <a:gd name="connsiteX2064" fmla="*/ 2274888 w 5357813"/>
              <a:gd name="connsiteY2064" fmla="*/ 2325670 h 4362432"/>
              <a:gd name="connsiteX2065" fmla="*/ 2274888 w 5357813"/>
              <a:gd name="connsiteY2065" fmla="*/ 2378058 h 4362432"/>
              <a:gd name="connsiteX2066" fmla="*/ 2235200 w 5357813"/>
              <a:gd name="connsiteY2066" fmla="*/ 2378058 h 4362432"/>
              <a:gd name="connsiteX2067" fmla="*/ 2151062 w 5357813"/>
              <a:gd name="connsiteY2067" fmla="*/ 2325670 h 4362432"/>
              <a:gd name="connsiteX2068" fmla="*/ 2190750 w 5357813"/>
              <a:gd name="connsiteY2068" fmla="*/ 2325670 h 4362432"/>
              <a:gd name="connsiteX2069" fmla="*/ 2190750 w 5357813"/>
              <a:gd name="connsiteY2069" fmla="*/ 2378058 h 4362432"/>
              <a:gd name="connsiteX2070" fmla="*/ 2151062 w 5357813"/>
              <a:gd name="connsiteY2070" fmla="*/ 2378058 h 4362432"/>
              <a:gd name="connsiteX2071" fmla="*/ 2068512 w 5357813"/>
              <a:gd name="connsiteY2071" fmla="*/ 2325670 h 4362432"/>
              <a:gd name="connsiteX2072" fmla="*/ 2105025 w 5357813"/>
              <a:gd name="connsiteY2072" fmla="*/ 2325670 h 4362432"/>
              <a:gd name="connsiteX2073" fmla="*/ 2105025 w 5357813"/>
              <a:gd name="connsiteY2073" fmla="*/ 2378058 h 4362432"/>
              <a:gd name="connsiteX2074" fmla="*/ 2068512 w 5357813"/>
              <a:gd name="connsiteY2074" fmla="*/ 2378058 h 4362432"/>
              <a:gd name="connsiteX2075" fmla="*/ 1984375 w 5357813"/>
              <a:gd name="connsiteY2075" fmla="*/ 2325670 h 4362432"/>
              <a:gd name="connsiteX2076" fmla="*/ 2024063 w 5357813"/>
              <a:gd name="connsiteY2076" fmla="*/ 2325670 h 4362432"/>
              <a:gd name="connsiteX2077" fmla="*/ 2024063 w 5357813"/>
              <a:gd name="connsiteY2077" fmla="*/ 2378058 h 4362432"/>
              <a:gd name="connsiteX2078" fmla="*/ 1984375 w 5357813"/>
              <a:gd name="connsiteY2078" fmla="*/ 2378058 h 4362432"/>
              <a:gd name="connsiteX2079" fmla="*/ 1898650 w 5357813"/>
              <a:gd name="connsiteY2079" fmla="*/ 2325670 h 4362432"/>
              <a:gd name="connsiteX2080" fmla="*/ 1939925 w 5357813"/>
              <a:gd name="connsiteY2080" fmla="*/ 2325670 h 4362432"/>
              <a:gd name="connsiteX2081" fmla="*/ 1939925 w 5357813"/>
              <a:gd name="connsiteY2081" fmla="*/ 2378058 h 4362432"/>
              <a:gd name="connsiteX2082" fmla="*/ 1898650 w 5357813"/>
              <a:gd name="connsiteY2082" fmla="*/ 2378058 h 4362432"/>
              <a:gd name="connsiteX2083" fmla="*/ 1814512 w 5357813"/>
              <a:gd name="connsiteY2083" fmla="*/ 2325670 h 4362432"/>
              <a:gd name="connsiteX2084" fmla="*/ 1854200 w 5357813"/>
              <a:gd name="connsiteY2084" fmla="*/ 2325670 h 4362432"/>
              <a:gd name="connsiteX2085" fmla="*/ 1854200 w 5357813"/>
              <a:gd name="connsiteY2085" fmla="*/ 2378058 h 4362432"/>
              <a:gd name="connsiteX2086" fmla="*/ 1814512 w 5357813"/>
              <a:gd name="connsiteY2086" fmla="*/ 2378058 h 4362432"/>
              <a:gd name="connsiteX2087" fmla="*/ 1731962 w 5357813"/>
              <a:gd name="connsiteY2087" fmla="*/ 2325670 h 4362432"/>
              <a:gd name="connsiteX2088" fmla="*/ 1770062 w 5357813"/>
              <a:gd name="connsiteY2088" fmla="*/ 2325670 h 4362432"/>
              <a:gd name="connsiteX2089" fmla="*/ 1770062 w 5357813"/>
              <a:gd name="connsiteY2089" fmla="*/ 2378058 h 4362432"/>
              <a:gd name="connsiteX2090" fmla="*/ 1731962 w 5357813"/>
              <a:gd name="connsiteY2090" fmla="*/ 2378058 h 4362432"/>
              <a:gd name="connsiteX2091" fmla="*/ 1647825 w 5357813"/>
              <a:gd name="connsiteY2091" fmla="*/ 2325670 h 4362432"/>
              <a:gd name="connsiteX2092" fmla="*/ 1687513 w 5357813"/>
              <a:gd name="connsiteY2092" fmla="*/ 2325670 h 4362432"/>
              <a:gd name="connsiteX2093" fmla="*/ 1687513 w 5357813"/>
              <a:gd name="connsiteY2093" fmla="*/ 2378058 h 4362432"/>
              <a:gd name="connsiteX2094" fmla="*/ 1647825 w 5357813"/>
              <a:gd name="connsiteY2094" fmla="*/ 2378058 h 4362432"/>
              <a:gd name="connsiteX2095" fmla="*/ 1563687 w 5357813"/>
              <a:gd name="connsiteY2095" fmla="*/ 2325670 h 4362432"/>
              <a:gd name="connsiteX2096" fmla="*/ 1603375 w 5357813"/>
              <a:gd name="connsiteY2096" fmla="*/ 2325670 h 4362432"/>
              <a:gd name="connsiteX2097" fmla="*/ 1603375 w 5357813"/>
              <a:gd name="connsiteY2097" fmla="*/ 2378058 h 4362432"/>
              <a:gd name="connsiteX2098" fmla="*/ 1563687 w 5357813"/>
              <a:gd name="connsiteY2098" fmla="*/ 2378058 h 4362432"/>
              <a:gd name="connsiteX2099" fmla="*/ 2857500 w 5357813"/>
              <a:gd name="connsiteY2099" fmla="*/ 2228832 h 4362432"/>
              <a:gd name="connsiteX2100" fmla="*/ 2897188 w 5357813"/>
              <a:gd name="connsiteY2100" fmla="*/ 2228832 h 4362432"/>
              <a:gd name="connsiteX2101" fmla="*/ 2897188 w 5357813"/>
              <a:gd name="connsiteY2101" fmla="*/ 2278045 h 4362432"/>
              <a:gd name="connsiteX2102" fmla="*/ 2857500 w 5357813"/>
              <a:gd name="connsiteY2102" fmla="*/ 2278045 h 4362432"/>
              <a:gd name="connsiteX2103" fmla="*/ 2732087 w 5357813"/>
              <a:gd name="connsiteY2103" fmla="*/ 2228832 h 4362432"/>
              <a:gd name="connsiteX2104" fmla="*/ 2770187 w 5357813"/>
              <a:gd name="connsiteY2104" fmla="*/ 2228832 h 4362432"/>
              <a:gd name="connsiteX2105" fmla="*/ 2770187 w 5357813"/>
              <a:gd name="connsiteY2105" fmla="*/ 2278045 h 4362432"/>
              <a:gd name="connsiteX2106" fmla="*/ 2732087 w 5357813"/>
              <a:gd name="connsiteY2106" fmla="*/ 2278045 h 4362432"/>
              <a:gd name="connsiteX2107" fmla="*/ 2647950 w 5357813"/>
              <a:gd name="connsiteY2107" fmla="*/ 2228832 h 4362432"/>
              <a:gd name="connsiteX2108" fmla="*/ 2684463 w 5357813"/>
              <a:gd name="connsiteY2108" fmla="*/ 2228832 h 4362432"/>
              <a:gd name="connsiteX2109" fmla="*/ 2684463 w 5357813"/>
              <a:gd name="connsiteY2109" fmla="*/ 2278045 h 4362432"/>
              <a:gd name="connsiteX2110" fmla="*/ 2647950 w 5357813"/>
              <a:gd name="connsiteY2110" fmla="*/ 2278045 h 4362432"/>
              <a:gd name="connsiteX2111" fmla="*/ 2563812 w 5357813"/>
              <a:gd name="connsiteY2111" fmla="*/ 2228832 h 4362432"/>
              <a:gd name="connsiteX2112" fmla="*/ 2603500 w 5357813"/>
              <a:gd name="connsiteY2112" fmla="*/ 2228832 h 4362432"/>
              <a:gd name="connsiteX2113" fmla="*/ 2603500 w 5357813"/>
              <a:gd name="connsiteY2113" fmla="*/ 2278045 h 4362432"/>
              <a:gd name="connsiteX2114" fmla="*/ 2563812 w 5357813"/>
              <a:gd name="connsiteY2114" fmla="*/ 2278045 h 4362432"/>
              <a:gd name="connsiteX2115" fmla="*/ 2441575 w 5357813"/>
              <a:gd name="connsiteY2115" fmla="*/ 2228832 h 4362432"/>
              <a:gd name="connsiteX2116" fmla="*/ 2478088 w 5357813"/>
              <a:gd name="connsiteY2116" fmla="*/ 2228832 h 4362432"/>
              <a:gd name="connsiteX2117" fmla="*/ 2478088 w 5357813"/>
              <a:gd name="connsiteY2117" fmla="*/ 2278045 h 4362432"/>
              <a:gd name="connsiteX2118" fmla="*/ 2441575 w 5357813"/>
              <a:gd name="connsiteY2118" fmla="*/ 2278045 h 4362432"/>
              <a:gd name="connsiteX2119" fmla="*/ 3833758 w 5357813"/>
              <a:gd name="connsiteY2119" fmla="*/ 2223207 h 4362432"/>
              <a:gd name="connsiteX2120" fmla="*/ 3833758 w 5357813"/>
              <a:gd name="connsiteY2120" fmla="*/ 2827787 h 4362432"/>
              <a:gd name="connsiteX2121" fmla="*/ 3898400 w 5357813"/>
              <a:gd name="connsiteY2121" fmla="*/ 2827787 h 4362432"/>
              <a:gd name="connsiteX2122" fmla="*/ 3898400 w 5357813"/>
              <a:gd name="connsiteY2122" fmla="*/ 2407317 h 4362432"/>
              <a:gd name="connsiteX2123" fmla="*/ 3900886 w 5357813"/>
              <a:gd name="connsiteY2123" fmla="*/ 2407317 h 4362432"/>
              <a:gd name="connsiteX2124" fmla="*/ 3900886 w 5357813"/>
              <a:gd name="connsiteY2124" fmla="*/ 2223207 h 4362432"/>
              <a:gd name="connsiteX2125" fmla="*/ 3833758 w 5357813"/>
              <a:gd name="connsiteY2125" fmla="*/ 2223207 h 4362432"/>
              <a:gd name="connsiteX2126" fmla="*/ 1451955 w 5357813"/>
              <a:gd name="connsiteY2126" fmla="*/ 2223207 h 4362432"/>
              <a:gd name="connsiteX2127" fmla="*/ 1451955 w 5357813"/>
              <a:gd name="connsiteY2127" fmla="*/ 2407317 h 4362432"/>
              <a:gd name="connsiteX2128" fmla="*/ 1454441 w 5357813"/>
              <a:gd name="connsiteY2128" fmla="*/ 2407317 h 4362432"/>
              <a:gd name="connsiteX2129" fmla="*/ 1454441 w 5357813"/>
              <a:gd name="connsiteY2129" fmla="*/ 2827787 h 4362432"/>
              <a:gd name="connsiteX2130" fmla="*/ 1519083 w 5357813"/>
              <a:gd name="connsiteY2130" fmla="*/ 2827787 h 4362432"/>
              <a:gd name="connsiteX2131" fmla="*/ 1519083 w 5357813"/>
              <a:gd name="connsiteY2131" fmla="*/ 2223207 h 4362432"/>
              <a:gd name="connsiteX2132" fmla="*/ 1451955 w 5357813"/>
              <a:gd name="connsiteY2132" fmla="*/ 2223207 h 4362432"/>
              <a:gd name="connsiteX2133" fmla="*/ 3749675 w 5357813"/>
              <a:gd name="connsiteY2133" fmla="*/ 2217720 h 4362432"/>
              <a:gd name="connsiteX2134" fmla="*/ 3789363 w 5357813"/>
              <a:gd name="connsiteY2134" fmla="*/ 2217720 h 4362432"/>
              <a:gd name="connsiteX2135" fmla="*/ 3789363 w 5357813"/>
              <a:gd name="connsiteY2135" fmla="*/ 2270108 h 4362432"/>
              <a:gd name="connsiteX2136" fmla="*/ 3749675 w 5357813"/>
              <a:gd name="connsiteY2136" fmla="*/ 2270108 h 4362432"/>
              <a:gd name="connsiteX2137" fmla="*/ 3667125 w 5357813"/>
              <a:gd name="connsiteY2137" fmla="*/ 2217720 h 4362432"/>
              <a:gd name="connsiteX2138" fmla="*/ 3705225 w 5357813"/>
              <a:gd name="connsiteY2138" fmla="*/ 2217720 h 4362432"/>
              <a:gd name="connsiteX2139" fmla="*/ 3705225 w 5357813"/>
              <a:gd name="connsiteY2139" fmla="*/ 2270108 h 4362432"/>
              <a:gd name="connsiteX2140" fmla="*/ 3667125 w 5357813"/>
              <a:gd name="connsiteY2140" fmla="*/ 2270108 h 4362432"/>
              <a:gd name="connsiteX2141" fmla="*/ 3582987 w 5357813"/>
              <a:gd name="connsiteY2141" fmla="*/ 2217720 h 4362432"/>
              <a:gd name="connsiteX2142" fmla="*/ 3619500 w 5357813"/>
              <a:gd name="connsiteY2142" fmla="*/ 2217720 h 4362432"/>
              <a:gd name="connsiteX2143" fmla="*/ 3619500 w 5357813"/>
              <a:gd name="connsiteY2143" fmla="*/ 2270108 h 4362432"/>
              <a:gd name="connsiteX2144" fmla="*/ 3582987 w 5357813"/>
              <a:gd name="connsiteY2144" fmla="*/ 2270108 h 4362432"/>
              <a:gd name="connsiteX2145" fmla="*/ 3498850 w 5357813"/>
              <a:gd name="connsiteY2145" fmla="*/ 2217720 h 4362432"/>
              <a:gd name="connsiteX2146" fmla="*/ 3538538 w 5357813"/>
              <a:gd name="connsiteY2146" fmla="*/ 2217720 h 4362432"/>
              <a:gd name="connsiteX2147" fmla="*/ 3538538 w 5357813"/>
              <a:gd name="connsiteY2147" fmla="*/ 2270108 h 4362432"/>
              <a:gd name="connsiteX2148" fmla="*/ 3498850 w 5357813"/>
              <a:gd name="connsiteY2148" fmla="*/ 2270108 h 4362432"/>
              <a:gd name="connsiteX2149" fmla="*/ 3413125 w 5357813"/>
              <a:gd name="connsiteY2149" fmla="*/ 2217720 h 4362432"/>
              <a:gd name="connsiteX2150" fmla="*/ 3452813 w 5357813"/>
              <a:gd name="connsiteY2150" fmla="*/ 2217720 h 4362432"/>
              <a:gd name="connsiteX2151" fmla="*/ 3452813 w 5357813"/>
              <a:gd name="connsiteY2151" fmla="*/ 2270108 h 4362432"/>
              <a:gd name="connsiteX2152" fmla="*/ 3413125 w 5357813"/>
              <a:gd name="connsiteY2152" fmla="*/ 2270108 h 4362432"/>
              <a:gd name="connsiteX2153" fmla="*/ 3332162 w 5357813"/>
              <a:gd name="connsiteY2153" fmla="*/ 2217720 h 4362432"/>
              <a:gd name="connsiteX2154" fmla="*/ 3368675 w 5357813"/>
              <a:gd name="connsiteY2154" fmla="*/ 2217720 h 4362432"/>
              <a:gd name="connsiteX2155" fmla="*/ 3368675 w 5357813"/>
              <a:gd name="connsiteY2155" fmla="*/ 2270108 h 4362432"/>
              <a:gd name="connsiteX2156" fmla="*/ 3332162 w 5357813"/>
              <a:gd name="connsiteY2156" fmla="*/ 2270108 h 4362432"/>
              <a:gd name="connsiteX2157" fmla="*/ 3246437 w 5357813"/>
              <a:gd name="connsiteY2157" fmla="*/ 2217720 h 4362432"/>
              <a:gd name="connsiteX2158" fmla="*/ 3284537 w 5357813"/>
              <a:gd name="connsiteY2158" fmla="*/ 2217720 h 4362432"/>
              <a:gd name="connsiteX2159" fmla="*/ 3284537 w 5357813"/>
              <a:gd name="connsiteY2159" fmla="*/ 2270108 h 4362432"/>
              <a:gd name="connsiteX2160" fmla="*/ 3246437 w 5357813"/>
              <a:gd name="connsiteY2160" fmla="*/ 2270108 h 4362432"/>
              <a:gd name="connsiteX2161" fmla="*/ 3162300 w 5357813"/>
              <a:gd name="connsiteY2161" fmla="*/ 2217720 h 4362432"/>
              <a:gd name="connsiteX2162" fmla="*/ 3201988 w 5357813"/>
              <a:gd name="connsiteY2162" fmla="*/ 2217720 h 4362432"/>
              <a:gd name="connsiteX2163" fmla="*/ 3201988 w 5357813"/>
              <a:gd name="connsiteY2163" fmla="*/ 2270108 h 4362432"/>
              <a:gd name="connsiteX2164" fmla="*/ 3162300 w 5357813"/>
              <a:gd name="connsiteY2164" fmla="*/ 2270108 h 4362432"/>
              <a:gd name="connsiteX2165" fmla="*/ 3078162 w 5357813"/>
              <a:gd name="connsiteY2165" fmla="*/ 2217720 h 4362432"/>
              <a:gd name="connsiteX2166" fmla="*/ 3117850 w 5357813"/>
              <a:gd name="connsiteY2166" fmla="*/ 2217720 h 4362432"/>
              <a:gd name="connsiteX2167" fmla="*/ 3117850 w 5357813"/>
              <a:gd name="connsiteY2167" fmla="*/ 2270108 h 4362432"/>
              <a:gd name="connsiteX2168" fmla="*/ 3078162 w 5357813"/>
              <a:gd name="connsiteY2168" fmla="*/ 2270108 h 4362432"/>
              <a:gd name="connsiteX2169" fmla="*/ 2995612 w 5357813"/>
              <a:gd name="connsiteY2169" fmla="*/ 2217720 h 4362432"/>
              <a:gd name="connsiteX2170" fmla="*/ 3033712 w 5357813"/>
              <a:gd name="connsiteY2170" fmla="*/ 2217720 h 4362432"/>
              <a:gd name="connsiteX2171" fmla="*/ 3033712 w 5357813"/>
              <a:gd name="connsiteY2171" fmla="*/ 2270108 h 4362432"/>
              <a:gd name="connsiteX2172" fmla="*/ 2995612 w 5357813"/>
              <a:gd name="connsiteY2172" fmla="*/ 2270108 h 4362432"/>
              <a:gd name="connsiteX2173" fmla="*/ 2319337 w 5357813"/>
              <a:gd name="connsiteY2173" fmla="*/ 2217720 h 4362432"/>
              <a:gd name="connsiteX2174" fmla="*/ 2359025 w 5357813"/>
              <a:gd name="connsiteY2174" fmla="*/ 2217720 h 4362432"/>
              <a:gd name="connsiteX2175" fmla="*/ 2359025 w 5357813"/>
              <a:gd name="connsiteY2175" fmla="*/ 2270108 h 4362432"/>
              <a:gd name="connsiteX2176" fmla="*/ 2319337 w 5357813"/>
              <a:gd name="connsiteY2176" fmla="*/ 2270108 h 4362432"/>
              <a:gd name="connsiteX2177" fmla="*/ 2235200 w 5357813"/>
              <a:gd name="connsiteY2177" fmla="*/ 2217720 h 4362432"/>
              <a:gd name="connsiteX2178" fmla="*/ 2274888 w 5357813"/>
              <a:gd name="connsiteY2178" fmla="*/ 2217720 h 4362432"/>
              <a:gd name="connsiteX2179" fmla="*/ 2274888 w 5357813"/>
              <a:gd name="connsiteY2179" fmla="*/ 2270108 h 4362432"/>
              <a:gd name="connsiteX2180" fmla="*/ 2235200 w 5357813"/>
              <a:gd name="connsiteY2180" fmla="*/ 2270108 h 4362432"/>
              <a:gd name="connsiteX2181" fmla="*/ 2151062 w 5357813"/>
              <a:gd name="connsiteY2181" fmla="*/ 2217720 h 4362432"/>
              <a:gd name="connsiteX2182" fmla="*/ 2190750 w 5357813"/>
              <a:gd name="connsiteY2182" fmla="*/ 2217720 h 4362432"/>
              <a:gd name="connsiteX2183" fmla="*/ 2190750 w 5357813"/>
              <a:gd name="connsiteY2183" fmla="*/ 2270108 h 4362432"/>
              <a:gd name="connsiteX2184" fmla="*/ 2151062 w 5357813"/>
              <a:gd name="connsiteY2184" fmla="*/ 2270108 h 4362432"/>
              <a:gd name="connsiteX2185" fmla="*/ 2068512 w 5357813"/>
              <a:gd name="connsiteY2185" fmla="*/ 2217720 h 4362432"/>
              <a:gd name="connsiteX2186" fmla="*/ 2105025 w 5357813"/>
              <a:gd name="connsiteY2186" fmla="*/ 2217720 h 4362432"/>
              <a:gd name="connsiteX2187" fmla="*/ 2105025 w 5357813"/>
              <a:gd name="connsiteY2187" fmla="*/ 2270108 h 4362432"/>
              <a:gd name="connsiteX2188" fmla="*/ 2068512 w 5357813"/>
              <a:gd name="connsiteY2188" fmla="*/ 2270108 h 4362432"/>
              <a:gd name="connsiteX2189" fmla="*/ 1984375 w 5357813"/>
              <a:gd name="connsiteY2189" fmla="*/ 2217720 h 4362432"/>
              <a:gd name="connsiteX2190" fmla="*/ 2024063 w 5357813"/>
              <a:gd name="connsiteY2190" fmla="*/ 2217720 h 4362432"/>
              <a:gd name="connsiteX2191" fmla="*/ 2024063 w 5357813"/>
              <a:gd name="connsiteY2191" fmla="*/ 2270108 h 4362432"/>
              <a:gd name="connsiteX2192" fmla="*/ 1984375 w 5357813"/>
              <a:gd name="connsiteY2192" fmla="*/ 2270108 h 4362432"/>
              <a:gd name="connsiteX2193" fmla="*/ 1898650 w 5357813"/>
              <a:gd name="connsiteY2193" fmla="*/ 2217720 h 4362432"/>
              <a:gd name="connsiteX2194" fmla="*/ 1939925 w 5357813"/>
              <a:gd name="connsiteY2194" fmla="*/ 2217720 h 4362432"/>
              <a:gd name="connsiteX2195" fmla="*/ 1939925 w 5357813"/>
              <a:gd name="connsiteY2195" fmla="*/ 2270108 h 4362432"/>
              <a:gd name="connsiteX2196" fmla="*/ 1898650 w 5357813"/>
              <a:gd name="connsiteY2196" fmla="*/ 2270108 h 4362432"/>
              <a:gd name="connsiteX2197" fmla="*/ 1814512 w 5357813"/>
              <a:gd name="connsiteY2197" fmla="*/ 2217720 h 4362432"/>
              <a:gd name="connsiteX2198" fmla="*/ 1854200 w 5357813"/>
              <a:gd name="connsiteY2198" fmla="*/ 2217720 h 4362432"/>
              <a:gd name="connsiteX2199" fmla="*/ 1854200 w 5357813"/>
              <a:gd name="connsiteY2199" fmla="*/ 2270108 h 4362432"/>
              <a:gd name="connsiteX2200" fmla="*/ 1814512 w 5357813"/>
              <a:gd name="connsiteY2200" fmla="*/ 2270108 h 4362432"/>
              <a:gd name="connsiteX2201" fmla="*/ 1731962 w 5357813"/>
              <a:gd name="connsiteY2201" fmla="*/ 2217720 h 4362432"/>
              <a:gd name="connsiteX2202" fmla="*/ 1770062 w 5357813"/>
              <a:gd name="connsiteY2202" fmla="*/ 2217720 h 4362432"/>
              <a:gd name="connsiteX2203" fmla="*/ 1770062 w 5357813"/>
              <a:gd name="connsiteY2203" fmla="*/ 2270108 h 4362432"/>
              <a:gd name="connsiteX2204" fmla="*/ 1731962 w 5357813"/>
              <a:gd name="connsiteY2204" fmla="*/ 2270108 h 4362432"/>
              <a:gd name="connsiteX2205" fmla="*/ 1647825 w 5357813"/>
              <a:gd name="connsiteY2205" fmla="*/ 2217720 h 4362432"/>
              <a:gd name="connsiteX2206" fmla="*/ 1687513 w 5357813"/>
              <a:gd name="connsiteY2206" fmla="*/ 2217720 h 4362432"/>
              <a:gd name="connsiteX2207" fmla="*/ 1687513 w 5357813"/>
              <a:gd name="connsiteY2207" fmla="*/ 2270108 h 4362432"/>
              <a:gd name="connsiteX2208" fmla="*/ 1647825 w 5357813"/>
              <a:gd name="connsiteY2208" fmla="*/ 2270108 h 4362432"/>
              <a:gd name="connsiteX2209" fmla="*/ 1563687 w 5357813"/>
              <a:gd name="connsiteY2209" fmla="*/ 2217720 h 4362432"/>
              <a:gd name="connsiteX2210" fmla="*/ 1603375 w 5357813"/>
              <a:gd name="connsiteY2210" fmla="*/ 2217720 h 4362432"/>
              <a:gd name="connsiteX2211" fmla="*/ 1603375 w 5357813"/>
              <a:gd name="connsiteY2211" fmla="*/ 2270108 h 4362432"/>
              <a:gd name="connsiteX2212" fmla="*/ 1563687 w 5357813"/>
              <a:gd name="connsiteY2212" fmla="*/ 2270108 h 4362432"/>
              <a:gd name="connsiteX2213" fmla="*/ 3833758 w 5357813"/>
              <a:gd name="connsiteY2213" fmla="*/ 2190863 h 4362432"/>
              <a:gd name="connsiteX2214" fmla="*/ 3833758 w 5357813"/>
              <a:gd name="connsiteY2214" fmla="*/ 2205791 h 4362432"/>
              <a:gd name="connsiteX2215" fmla="*/ 3900886 w 5357813"/>
              <a:gd name="connsiteY2215" fmla="*/ 2205791 h 4362432"/>
              <a:gd name="connsiteX2216" fmla="*/ 3900886 w 5357813"/>
              <a:gd name="connsiteY2216" fmla="*/ 2190863 h 4362432"/>
              <a:gd name="connsiteX2217" fmla="*/ 3833758 w 5357813"/>
              <a:gd name="connsiteY2217" fmla="*/ 2190863 h 4362432"/>
              <a:gd name="connsiteX2218" fmla="*/ 1536486 w 5357813"/>
              <a:gd name="connsiteY2218" fmla="*/ 2190863 h 4362432"/>
              <a:gd name="connsiteX2219" fmla="*/ 1536486 w 5357813"/>
              <a:gd name="connsiteY2219" fmla="*/ 2208279 h 4362432"/>
              <a:gd name="connsiteX2220" fmla="*/ 1536486 w 5357813"/>
              <a:gd name="connsiteY2220" fmla="*/ 2223207 h 4362432"/>
              <a:gd name="connsiteX2221" fmla="*/ 1536486 w 5357813"/>
              <a:gd name="connsiteY2221" fmla="*/ 2827787 h 4362432"/>
              <a:gd name="connsiteX2222" fmla="*/ 2217712 w 5357813"/>
              <a:gd name="connsiteY2222" fmla="*/ 2827787 h 4362432"/>
              <a:gd name="connsiteX2223" fmla="*/ 2225170 w 5357813"/>
              <a:gd name="connsiteY2223" fmla="*/ 2827787 h 4362432"/>
              <a:gd name="connsiteX2224" fmla="*/ 2225170 w 5357813"/>
              <a:gd name="connsiteY2224" fmla="*/ 2847690 h 4362432"/>
              <a:gd name="connsiteX2225" fmla="*/ 2250033 w 5357813"/>
              <a:gd name="connsiteY2225" fmla="*/ 2847690 h 4362432"/>
              <a:gd name="connsiteX2226" fmla="*/ 2250033 w 5357813"/>
              <a:gd name="connsiteY2226" fmla="*/ 2693436 h 4362432"/>
              <a:gd name="connsiteX2227" fmla="*/ 2237602 w 5357813"/>
              <a:gd name="connsiteY2227" fmla="*/ 2693436 h 4362432"/>
              <a:gd name="connsiteX2228" fmla="*/ 2237602 w 5357813"/>
              <a:gd name="connsiteY2228" fmla="*/ 2651140 h 4362432"/>
              <a:gd name="connsiteX2229" fmla="*/ 2232629 w 5357813"/>
              <a:gd name="connsiteY2229" fmla="*/ 2633724 h 4362432"/>
              <a:gd name="connsiteX2230" fmla="*/ 2247546 w 5357813"/>
              <a:gd name="connsiteY2230" fmla="*/ 2611332 h 4362432"/>
              <a:gd name="connsiteX2231" fmla="*/ 2242574 w 5357813"/>
              <a:gd name="connsiteY2231" fmla="*/ 2598892 h 4362432"/>
              <a:gd name="connsiteX2232" fmla="*/ 2247546 w 5357813"/>
              <a:gd name="connsiteY2232" fmla="*/ 2586452 h 4362432"/>
              <a:gd name="connsiteX2233" fmla="*/ 2242574 w 5357813"/>
              <a:gd name="connsiteY2233" fmla="*/ 2586452 h 4362432"/>
              <a:gd name="connsiteX2234" fmla="*/ 2222684 w 5357813"/>
              <a:gd name="connsiteY2234" fmla="*/ 2564060 h 4362432"/>
              <a:gd name="connsiteX2235" fmla="*/ 2242574 w 5357813"/>
              <a:gd name="connsiteY2235" fmla="*/ 2544156 h 4362432"/>
              <a:gd name="connsiteX2236" fmla="*/ 2384289 w 5357813"/>
              <a:gd name="connsiteY2236" fmla="*/ 2544156 h 4362432"/>
              <a:gd name="connsiteX2237" fmla="*/ 2384289 w 5357813"/>
              <a:gd name="connsiteY2237" fmla="*/ 2190863 h 4362432"/>
              <a:gd name="connsiteX2238" fmla="*/ 1536486 w 5357813"/>
              <a:gd name="connsiteY2238" fmla="*/ 2190863 h 4362432"/>
              <a:gd name="connsiteX2239" fmla="*/ 1451955 w 5357813"/>
              <a:gd name="connsiteY2239" fmla="*/ 2190863 h 4362432"/>
              <a:gd name="connsiteX2240" fmla="*/ 1451955 w 5357813"/>
              <a:gd name="connsiteY2240" fmla="*/ 2205791 h 4362432"/>
              <a:gd name="connsiteX2241" fmla="*/ 1519083 w 5357813"/>
              <a:gd name="connsiteY2241" fmla="*/ 2205791 h 4362432"/>
              <a:gd name="connsiteX2242" fmla="*/ 1519083 w 5357813"/>
              <a:gd name="connsiteY2242" fmla="*/ 2190863 h 4362432"/>
              <a:gd name="connsiteX2243" fmla="*/ 1451955 w 5357813"/>
              <a:gd name="connsiteY2243" fmla="*/ 2190863 h 4362432"/>
              <a:gd name="connsiteX2244" fmla="*/ 2958607 w 5357813"/>
              <a:gd name="connsiteY2244" fmla="*/ 2163495 h 4362432"/>
              <a:gd name="connsiteX2245" fmla="*/ 2958607 w 5357813"/>
              <a:gd name="connsiteY2245" fmla="*/ 2544156 h 4362432"/>
              <a:gd name="connsiteX2246" fmla="*/ 3085404 w 5357813"/>
              <a:gd name="connsiteY2246" fmla="*/ 2544156 h 4362432"/>
              <a:gd name="connsiteX2247" fmla="*/ 3107780 w 5357813"/>
              <a:gd name="connsiteY2247" fmla="*/ 2564060 h 4362432"/>
              <a:gd name="connsiteX2248" fmla="*/ 3090377 w 5357813"/>
              <a:gd name="connsiteY2248" fmla="*/ 2583964 h 4362432"/>
              <a:gd name="connsiteX2249" fmla="*/ 3095349 w 5357813"/>
              <a:gd name="connsiteY2249" fmla="*/ 2598892 h 4362432"/>
              <a:gd name="connsiteX2250" fmla="*/ 3087890 w 5357813"/>
              <a:gd name="connsiteY2250" fmla="*/ 2616308 h 4362432"/>
              <a:gd name="connsiteX2251" fmla="*/ 3095349 w 5357813"/>
              <a:gd name="connsiteY2251" fmla="*/ 2633724 h 4362432"/>
              <a:gd name="connsiteX2252" fmla="*/ 3095349 w 5357813"/>
              <a:gd name="connsiteY2252" fmla="*/ 2643676 h 4362432"/>
              <a:gd name="connsiteX2253" fmla="*/ 3097835 w 5357813"/>
              <a:gd name="connsiteY2253" fmla="*/ 2643676 h 4362432"/>
              <a:gd name="connsiteX2254" fmla="*/ 3097835 w 5357813"/>
              <a:gd name="connsiteY2254" fmla="*/ 2693436 h 4362432"/>
              <a:gd name="connsiteX2255" fmla="*/ 3085404 w 5357813"/>
              <a:gd name="connsiteY2255" fmla="*/ 2693436 h 4362432"/>
              <a:gd name="connsiteX2256" fmla="*/ 3085404 w 5357813"/>
              <a:gd name="connsiteY2256" fmla="*/ 2847690 h 4362432"/>
              <a:gd name="connsiteX2257" fmla="*/ 3105294 w 5357813"/>
              <a:gd name="connsiteY2257" fmla="*/ 2847690 h 4362432"/>
              <a:gd name="connsiteX2258" fmla="*/ 3105294 w 5357813"/>
              <a:gd name="connsiteY2258" fmla="*/ 2827787 h 4362432"/>
              <a:gd name="connsiteX2259" fmla="*/ 3112753 w 5357813"/>
              <a:gd name="connsiteY2259" fmla="*/ 2827787 h 4362432"/>
              <a:gd name="connsiteX2260" fmla="*/ 3816354 w 5357813"/>
              <a:gd name="connsiteY2260" fmla="*/ 2827787 h 4362432"/>
              <a:gd name="connsiteX2261" fmla="*/ 3816354 w 5357813"/>
              <a:gd name="connsiteY2261" fmla="*/ 2223207 h 4362432"/>
              <a:gd name="connsiteX2262" fmla="*/ 3816354 w 5357813"/>
              <a:gd name="connsiteY2262" fmla="*/ 2208279 h 4362432"/>
              <a:gd name="connsiteX2263" fmla="*/ 3816354 w 5357813"/>
              <a:gd name="connsiteY2263" fmla="*/ 2190863 h 4362432"/>
              <a:gd name="connsiteX2264" fmla="*/ 2966066 w 5357813"/>
              <a:gd name="connsiteY2264" fmla="*/ 2190863 h 4362432"/>
              <a:gd name="connsiteX2265" fmla="*/ 2966066 w 5357813"/>
              <a:gd name="connsiteY2265" fmla="*/ 2175935 h 4362432"/>
              <a:gd name="connsiteX2266" fmla="*/ 3816354 w 5357813"/>
              <a:gd name="connsiteY2266" fmla="*/ 2175935 h 4362432"/>
              <a:gd name="connsiteX2267" fmla="*/ 3831272 w 5357813"/>
              <a:gd name="connsiteY2267" fmla="*/ 2175935 h 4362432"/>
              <a:gd name="connsiteX2268" fmla="*/ 3873537 w 5357813"/>
              <a:gd name="connsiteY2268" fmla="*/ 2175935 h 4362432"/>
              <a:gd name="connsiteX2269" fmla="*/ 3878510 w 5357813"/>
              <a:gd name="connsiteY2269" fmla="*/ 2163495 h 4362432"/>
              <a:gd name="connsiteX2270" fmla="*/ 2958607 w 5357813"/>
              <a:gd name="connsiteY2270" fmla="*/ 2163495 h 4362432"/>
              <a:gd name="connsiteX2271" fmla="*/ 1454441 w 5357813"/>
              <a:gd name="connsiteY2271" fmla="*/ 2163495 h 4362432"/>
              <a:gd name="connsiteX2272" fmla="*/ 1469358 w 5357813"/>
              <a:gd name="connsiteY2272" fmla="*/ 2175935 h 4362432"/>
              <a:gd name="connsiteX2273" fmla="*/ 1521569 w 5357813"/>
              <a:gd name="connsiteY2273" fmla="*/ 2175935 h 4362432"/>
              <a:gd name="connsiteX2274" fmla="*/ 1526541 w 5357813"/>
              <a:gd name="connsiteY2274" fmla="*/ 2175935 h 4362432"/>
              <a:gd name="connsiteX2275" fmla="*/ 1536486 w 5357813"/>
              <a:gd name="connsiteY2275" fmla="*/ 2175935 h 4362432"/>
              <a:gd name="connsiteX2276" fmla="*/ 2384289 w 5357813"/>
              <a:gd name="connsiteY2276" fmla="*/ 2175935 h 4362432"/>
              <a:gd name="connsiteX2277" fmla="*/ 2384289 w 5357813"/>
              <a:gd name="connsiteY2277" fmla="*/ 2163495 h 4362432"/>
              <a:gd name="connsiteX2278" fmla="*/ 2857500 w 5357813"/>
              <a:gd name="connsiteY2278" fmla="*/ 2116120 h 4362432"/>
              <a:gd name="connsiteX2279" fmla="*/ 2897188 w 5357813"/>
              <a:gd name="connsiteY2279" fmla="*/ 2116120 h 4362432"/>
              <a:gd name="connsiteX2280" fmla="*/ 2897188 w 5357813"/>
              <a:gd name="connsiteY2280" fmla="*/ 2168508 h 4362432"/>
              <a:gd name="connsiteX2281" fmla="*/ 2857500 w 5357813"/>
              <a:gd name="connsiteY2281" fmla="*/ 2168508 h 4362432"/>
              <a:gd name="connsiteX2282" fmla="*/ 2732087 w 5357813"/>
              <a:gd name="connsiteY2282" fmla="*/ 2116120 h 4362432"/>
              <a:gd name="connsiteX2283" fmla="*/ 2770187 w 5357813"/>
              <a:gd name="connsiteY2283" fmla="*/ 2116120 h 4362432"/>
              <a:gd name="connsiteX2284" fmla="*/ 2770187 w 5357813"/>
              <a:gd name="connsiteY2284" fmla="*/ 2168508 h 4362432"/>
              <a:gd name="connsiteX2285" fmla="*/ 2732087 w 5357813"/>
              <a:gd name="connsiteY2285" fmla="*/ 2168508 h 4362432"/>
              <a:gd name="connsiteX2286" fmla="*/ 2647950 w 5357813"/>
              <a:gd name="connsiteY2286" fmla="*/ 2116120 h 4362432"/>
              <a:gd name="connsiteX2287" fmla="*/ 2684463 w 5357813"/>
              <a:gd name="connsiteY2287" fmla="*/ 2116120 h 4362432"/>
              <a:gd name="connsiteX2288" fmla="*/ 2684463 w 5357813"/>
              <a:gd name="connsiteY2288" fmla="*/ 2168508 h 4362432"/>
              <a:gd name="connsiteX2289" fmla="*/ 2647950 w 5357813"/>
              <a:gd name="connsiteY2289" fmla="*/ 2168508 h 4362432"/>
              <a:gd name="connsiteX2290" fmla="*/ 2563812 w 5357813"/>
              <a:gd name="connsiteY2290" fmla="*/ 2116120 h 4362432"/>
              <a:gd name="connsiteX2291" fmla="*/ 2603500 w 5357813"/>
              <a:gd name="connsiteY2291" fmla="*/ 2116120 h 4362432"/>
              <a:gd name="connsiteX2292" fmla="*/ 2603500 w 5357813"/>
              <a:gd name="connsiteY2292" fmla="*/ 2168508 h 4362432"/>
              <a:gd name="connsiteX2293" fmla="*/ 2563812 w 5357813"/>
              <a:gd name="connsiteY2293" fmla="*/ 2168508 h 4362432"/>
              <a:gd name="connsiteX2294" fmla="*/ 2441575 w 5357813"/>
              <a:gd name="connsiteY2294" fmla="*/ 2116120 h 4362432"/>
              <a:gd name="connsiteX2295" fmla="*/ 2478088 w 5357813"/>
              <a:gd name="connsiteY2295" fmla="*/ 2116120 h 4362432"/>
              <a:gd name="connsiteX2296" fmla="*/ 2478088 w 5357813"/>
              <a:gd name="connsiteY2296" fmla="*/ 2168508 h 4362432"/>
              <a:gd name="connsiteX2297" fmla="*/ 2441575 w 5357813"/>
              <a:gd name="connsiteY2297" fmla="*/ 2168508 h 4362432"/>
              <a:gd name="connsiteX2298" fmla="*/ 2441575 w 5357813"/>
              <a:gd name="connsiteY2298" fmla="*/ 2005009 h 4362432"/>
              <a:gd name="connsiteX2299" fmla="*/ 2478088 w 5357813"/>
              <a:gd name="connsiteY2299" fmla="*/ 2005009 h 4362432"/>
              <a:gd name="connsiteX2300" fmla="*/ 2478088 w 5357813"/>
              <a:gd name="connsiteY2300" fmla="*/ 2057397 h 4362432"/>
              <a:gd name="connsiteX2301" fmla="*/ 2441575 w 5357813"/>
              <a:gd name="connsiteY2301" fmla="*/ 2057397 h 4362432"/>
              <a:gd name="connsiteX2302" fmla="*/ 2563812 w 5357813"/>
              <a:gd name="connsiteY2302" fmla="*/ 2005009 h 4362432"/>
              <a:gd name="connsiteX2303" fmla="*/ 2603500 w 5357813"/>
              <a:gd name="connsiteY2303" fmla="*/ 2005009 h 4362432"/>
              <a:gd name="connsiteX2304" fmla="*/ 2603500 w 5357813"/>
              <a:gd name="connsiteY2304" fmla="*/ 2057396 h 4362432"/>
              <a:gd name="connsiteX2305" fmla="*/ 2563812 w 5357813"/>
              <a:gd name="connsiteY2305" fmla="*/ 2057396 h 4362432"/>
              <a:gd name="connsiteX2306" fmla="*/ 2647950 w 5357813"/>
              <a:gd name="connsiteY2306" fmla="*/ 2005008 h 4362432"/>
              <a:gd name="connsiteX2307" fmla="*/ 2684463 w 5357813"/>
              <a:gd name="connsiteY2307" fmla="*/ 2005008 h 4362432"/>
              <a:gd name="connsiteX2308" fmla="*/ 2684463 w 5357813"/>
              <a:gd name="connsiteY2308" fmla="*/ 2057396 h 4362432"/>
              <a:gd name="connsiteX2309" fmla="*/ 2647950 w 5357813"/>
              <a:gd name="connsiteY2309" fmla="*/ 2057396 h 4362432"/>
              <a:gd name="connsiteX2310" fmla="*/ 2732087 w 5357813"/>
              <a:gd name="connsiteY2310" fmla="*/ 2005008 h 4362432"/>
              <a:gd name="connsiteX2311" fmla="*/ 2770187 w 5357813"/>
              <a:gd name="connsiteY2311" fmla="*/ 2005008 h 4362432"/>
              <a:gd name="connsiteX2312" fmla="*/ 2770187 w 5357813"/>
              <a:gd name="connsiteY2312" fmla="*/ 2057396 h 4362432"/>
              <a:gd name="connsiteX2313" fmla="*/ 2732087 w 5357813"/>
              <a:gd name="connsiteY2313" fmla="*/ 2057396 h 4362432"/>
              <a:gd name="connsiteX2314" fmla="*/ 2857500 w 5357813"/>
              <a:gd name="connsiteY2314" fmla="*/ 2005007 h 4362432"/>
              <a:gd name="connsiteX2315" fmla="*/ 2897188 w 5357813"/>
              <a:gd name="connsiteY2315" fmla="*/ 2005007 h 4362432"/>
              <a:gd name="connsiteX2316" fmla="*/ 2897188 w 5357813"/>
              <a:gd name="connsiteY2316" fmla="*/ 2057394 h 4362432"/>
              <a:gd name="connsiteX2317" fmla="*/ 2857500 w 5357813"/>
              <a:gd name="connsiteY2317" fmla="*/ 2057394 h 4362432"/>
              <a:gd name="connsiteX2318" fmla="*/ 2824351 w 5357813"/>
              <a:gd name="connsiteY2318" fmla="*/ 1986870 h 4362432"/>
              <a:gd name="connsiteX2319" fmla="*/ 2824351 w 5357813"/>
              <a:gd name="connsiteY2319" fmla="*/ 2516789 h 4362432"/>
              <a:gd name="connsiteX2320" fmla="*/ 2941203 w 5357813"/>
              <a:gd name="connsiteY2320" fmla="*/ 2516789 h 4362432"/>
              <a:gd name="connsiteX2321" fmla="*/ 2941203 w 5357813"/>
              <a:gd name="connsiteY2321" fmla="*/ 1986870 h 4362432"/>
              <a:gd name="connsiteX2322" fmla="*/ 2540921 w 5357813"/>
              <a:gd name="connsiteY2322" fmla="*/ 1986870 h 4362432"/>
              <a:gd name="connsiteX2323" fmla="*/ 2540921 w 5357813"/>
              <a:gd name="connsiteY2323" fmla="*/ 2516789 h 4362432"/>
              <a:gd name="connsiteX2324" fmla="*/ 2806947 w 5357813"/>
              <a:gd name="connsiteY2324" fmla="*/ 2516789 h 4362432"/>
              <a:gd name="connsiteX2325" fmla="*/ 2806947 w 5357813"/>
              <a:gd name="connsiteY2325" fmla="*/ 1986870 h 4362432"/>
              <a:gd name="connsiteX2326" fmla="*/ 2401692 w 5357813"/>
              <a:gd name="connsiteY2326" fmla="*/ 1986870 h 4362432"/>
              <a:gd name="connsiteX2327" fmla="*/ 2401692 w 5357813"/>
              <a:gd name="connsiteY2327" fmla="*/ 2516789 h 4362432"/>
              <a:gd name="connsiteX2328" fmla="*/ 2523517 w 5357813"/>
              <a:gd name="connsiteY2328" fmla="*/ 2516789 h 4362432"/>
              <a:gd name="connsiteX2329" fmla="*/ 2523517 w 5357813"/>
              <a:gd name="connsiteY2329" fmla="*/ 1986870 h 4362432"/>
              <a:gd name="connsiteX2330" fmla="*/ 2401692 w 5357813"/>
              <a:gd name="connsiteY2330" fmla="*/ 1986870 h 4362432"/>
              <a:gd name="connsiteX2331" fmla="*/ 2864130 w 5357813"/>
              <a:gd name="connsiteY2331" fmla="*/ 1897303 h 4362432"/>
              <a:gd name="connsiteX2332" fmla="*/ 2864130 w 5357813"/>
              <a:gd name="connsiteY2332" fmla="*/ 1909744 h 4362432"/>
              <a:gd name="connsiteX2333" fmla="*/ 2921313 w 5357813"/>
              <a:gd name="connsiteY2333" fmla="*/ 1909744 h 4362432"/>
              <a:gd name="connsiteX2334" fmla="*/ 2921313 w 5357813"/>
              <a:gd name="connsiteY2334" fmla="*/ 1897303 h 4362432"/>
              <a:gd name="connsiteX2335" fmla="*/ 2864130 w 5357813"/>
              <a:gd name="connsiteY2335" fmla="*/ 1897303 h 4362432"/>
              <a:gd name="connsiteX2336" fmla="*/ 2424068 w 5357813"/>
              <a:gd name="connsiteY2336" fmla="*/ 1897303 h 4362432"/>
              <a:gd name="connsiteX2337" fmla="*/ 2424068 w 5357813"/>
              <a:gd name="connsiteY2337" fmla="*/ 1909744 h 4362432"/>
              <a:gd name="connsiteX2338" fmla="*/ 2478765 w 5357813"/>
              <a:gd name="connsiteY2338" fmla="*/ 1909744 h 4362432"/>
              <a:gd name="connsiteX2339" fmla="*/ 2478765 w 5357813"/>
              <a:gd name="connsiteY2339" fmla="*/ 1897303 h 4362432"/>
              <a:gd name="connsiteX2340" fmla="*/ 2424068 w 5357813"/>
              <a:gd name="connsiteY2340" fmla="*/ 1897303 h 4362432"/>
              <a:gd name="connsiteX2341" fmla="*/ 2844241 w 5357813"/>
              <a:gd name="connsiteY2341" fmla="*/ 1862468 h 4362432"/>
              <a:gd name="connsiteX2342" fmla="*/ 2844241 w 5357813"/>
              <a:gd name="connsiteY2342" fmla="*/ 1877393 h 4362432"/>
              <a:gd name="connsiteX2343" fmla="*/ 2938717 w 5357813"/>
              <a:gd name="connsiteY2343" fmla="*/ 1877393 h 4362432"/>
              <a:gd name="connsiteX2344" fmla="*/ 2938717 w 5357813"/>
              <a:gd name="connsiteY2344" fmla="*/ 1862468 h 4362432"/>
              <a:gd name="connsiteX2345" fmla="*/ 2844241 w 5357813"/>
              <a:gd name="connsiteY2345" fmla="*/ 1862468 h 4362432"/>
              <a:gd name="connsiteX2346" fmla="*/ 2404179 w 5357813"/>
              <a:gd name="connsiteY2346" fmla="*/ 1862468 h 4362432"/>
              <a:gd name="connsiteX2347" fmla="*/ 2404179 w 5357813"/>
              <a:gd name="connsiteY2347" fmla="*/ 1877393 h 4362432"/>
              <a:gd name="connsiteX2348" fmla="*/ 2498655 w 5357813"/>
              <a:gd name="connsiteY2348" fmla="*/ 1877393 h 4362432"/>
              <a:gd name="connsiteX2349" fmla="*/ 2498655 w 5357813"/>
              <a:gd name="connsiteY2349" fmla="*/ 1862468 h 4362432"/>
              <a:gd name="connsiteX2350" fmla="*/ 2404179 w 5357813"/>
              <a:gd name="connsiteY2350" fmla="*/ 1862468 h 4362432"/>
              <a:gd name="connsiteX2351" fmla="*/ 2576512 w 5357813"/>
              <a:gd name="connsiteY2351" fmla="*/ 1844671 h 4362432"/>
              <a:gd name="connsiteX2352" fmla="*/ 2616200 w 5357813"/>
              <a:gd name="connsiteY2352" fmla="*/ 1844671 h 4362432"/>
              <a:gd name="connsiteX2353" fmla="*/ 2616200 w 5357813"/>
              <a:gd name="connsiteY2353" fmla="*/ 1897058 h 4362432"/>
              <a:gd name="connsiteX2354" fmla="*/ 2576512 w 5357813"/>
              <a:gd name="connsiteY2354" fmla="*/ 1897058 h 4362432"/>
              <a:gd name="connsiteX2355" fmla="*/ 2732087 w 5357813"/>
              <a:gd name="connsiteY2355" fmla="*/ 1844671 h 4362432"/>
              <a:gd name="connsiteX2356" fmla="*/ 2770187 w 5357813"/>
              <a:gd name="connsiteY2356" fmla="*/ 1844671 h 4362432"/>
              <a:gd name="connsiteX2357" fmla="*/ 2770187 w 5357813"/>
              <a:gd name="connsiteY2357" fmla="*/ 1897058 h 4362432"/>
              <a:gd name="connsiteX2358" fmla="*/ 2732087 w 5357813"/>
              <a:gd name="connsiteY2358" fmla="*/ 1897058 h 4362432"/>
              <a:gd name="connsiteX2359" fmla="*/ 2655887 w 5357813"/>
              <a:gd name="connsiteY2359" fmla="*/ 1844671 h 4362432"/>
              <a:gd name="connsiteX2360" fmla="*/ 2692400 w 5357813"/>
              <a:gd name="connsiteY2360" fmla="*/ 1844671 h 4362432"/>
              <a:gd name="connsiteX2361" fmla="*/ 2692400 w 5357813"/>
              <a:gd name="connsiteY2361" fmla="*/ 1897058 h 4362432"/>
              <a:gd name="connsiteX2362" fmla="*/ 2655887 w 5357813"/>
              <a:gd name="connsiteY2362" fmla="*/ 1897058 h 4362432"/>
              <a:gd name="connsiteX2363" fmla="*/ 2576512 w 5357813"/>
              <a:gd name="connsiteY2363" fmla="*/ 1768469 h 4362432"/>
              <a:gd name="connsiteX2364" fmla="*/ 2616200 w 5357813"/>
              <a:gd name="connsiteY2364" fmla="*/ 1768469 h 4362432"/>
              <a:gd name="connsiteX2365" fmla="*/ 2616200 w 5357813"/>
              <a:gd name="connsiteY2365" fmla="*/ 1820857 h 4362432"/>
              <a:gd name="connsiteX2366" fmla="*/ 2576512 w 5357813"/>
              <a:gd name="connsiteY2366" fmla="*/ 1820857 h 4362432"/>
              <a:gd name="connsiteX2367" fmla="*/ 2732087 w 5357813"/>
              <a:gd name="connsiteY2367" fmla="*/ 1768469 h 4362432"/>
              <a:gd name="connsiteX2368" fmla="*/ 2770187 w 5357813"/>
              <a:gd name="connsiteY2368" fmla="*/ 1768469 h 4362432"/>
              <a:gd name="connsiteX2369" fmla="*/ 2770187 w 5357813"/>
              <a:gd name="connsiteY2369" fmla="*/ 1820857 h 4362432"/>
              <a:gd name="connsiteX2370" fmla="*/ 2732087 w 5357813"/>
              <a:gd name="connsiteY2370" fmla="*/ 1820857 h 4362432"/>
              <a:gd name="connsiteX2371" fmla="*/ 2655887 w 5357813"/>
              <a:gd name="connsiteY2371" fmla="*/ 1768469 h 4362432"/>
              <a:gd name="connsiteX2372" fmla="*/ 2692400 w 5357813"/>
              <a:gd name="connsiteY2372" fmla="*/ 1768469 h 4362432"/>
              <a:gd name="connsiteX2373" fmla="*/ 2692400 w 5357813"/>
              <a:gd name="connsiteY2373" fmla="*/ 1820857 h 4362432"/>
              <a:gd name="connsiteX2374" fmla="*/ 2655887 w 5357813"/>
              <a:gd name="connsiteY2374" fmla="*/ 1820857 h 4362432"/>
              <a:gd name="connsiteX2375" fmla="*/ 2801974 w 5357813"/>
              <a:gd name="connsiteY2375" fmla="*/ 1748023 h 4362432"/>
              <a:gd name="connsiteX2376" fmla="*/ 2801974 w 5357813"/>
              <a:gd name="connsiteY2376" fmla="*/ 1909744 h 4362432"/>
              <a:gd name="connsiteX2377" fmla="*/ 2849213 w 5357813"/>
              <a:gd name="connsiteY2377" fmla="*/ 1909744 h 4362432"/>
              <a:gd name="connsiteX2378" fmla="*/ 2849213 w 5357813"/>
              <a:gd name="connsiteY2378" fmla="*/ 1894814 h 4362432"/>
              <a:gd name="connsiteX2379" fmla="*/ 2829323 w 5357813"/>
              <a:gd name="connsiteY2379" fmla="*/ 1894814 h 4362432"/>
              <a:gd name="connsiteX2380" fmla="*/ 2829323 w 5357813"/>
              <a:gd name="connsiteY2380" fmla="*/ 1845056 h 4362432"/>
              <a:gd name="connsiteX2381" fmla="*/ 2861644 w 5357813"/>
              <a:gd name="connsiteY2381" fmla="*/ 1845056 h 4362432"/>
              <a:gd name="connsiteX2382" fmla="*/ 2861644 w 5357813"/>
              <a:gd name="connsiteY2382" fmla="*/ 1748023 h 4362432"/>
              <a:gd name="connsiteX2383" fmla="*/ 2801974 w 5357813"/>
              <a:gd name="connsiteY2383" fmla="*/ 1748023 h 4362432"/>
              <a:gd name="connsiteX2384" fmla="*/ 2558325 w 5357813"/>
              <a:gd name="connsiteY2384" fmla="*/ 1748023 h 4362432"/>
              <a:gd name="connsiteX2385" fmla="*/ 2558325 w 5357813"/>
              <a:gd name="connsiteY2385" fmla="*/ 1909744 h 4362432"/>
              <a:gd name="connsiteX2386" fmla="*/ 2784571 w 5357813"/>
              <a:gd name="connsiteY2386" fmla="*/ 1909744 h 4362432"/>
              <a:gd name="connsiteX2387" fmla="*/ 2784571 w 5357813"/>
              <a:gd name="connsiteY2387" fmla="*/ 1748023 h 4362432"/>
              <a:gd name="connsiteX2388" fmla="*/ 2558325 w 5357813"/>
              <a:gd name="connsiteY2388" fmla="*/ 1748023 h 4362432"/>
              <a:gd name="connsiteX2389" fmla="*/ 2478765 w 5357813"/>
              <a:gd name="connsiteY2389" fmla="*/ 1748023 h 4362432"/>
              <a:gd name="connsiteX2390" fmla="*/ 2478765 w 5357813"/>
              <a:gd name="connsiteY2390" fmla="*/ 1845056 h 4362432"/>
              <a:gd name="connsiteX2391" fmla="*/ 2506114 w 5357813"/>
              <a:gd name="connsiteY2391" fmla="*/ 1845056 h 4362432"/>
              <a:gd name="connsiteX2392" fmla="*/ 2516059 w 5357813"/>
              <a:gd name="connsiteY2392" fmla="*/ 1845056 h 4362432"/>
              <a:gd name="connsiteX2393" fmla="*/ 2516059 w 5357813"/>
              <a:gd name="connsiteY2393" fmla="*/ 1894814 h 4362432"/>
              <a:gd name="connsiteX2394" fmla="*/ 2496169 w 5357813"/>
              <a:gd name="connsiteY2394" fmla="*/ 1894814 h 4362432"/>
              <a:gd name="connsiteX2395" fmla="*/ 2496169 w 5357813"/>
              <a:gd name="connsiteY2395" fmla="*/ 1909744 h 4362432"/>
              <a:gd name="connsiteX2396" fmla="*/ 2543407 w 5357813"/>
              <a:gd name="connsiteY2396" fmla="*/ 1909744 h 4362432"/>
              <a:gd name="connsiteX2397" fmla="*/ 2543407 w 5357813"/>
              <a:gd name="connsiteY2397" fmla="*/ 1748023 h 4362432"/>
              <a:gd name="connsiteX2398" fmla="*/ 2478765 w 5357813"/>
              <a:gd name="connsiteY2398" fmla="*/ 1748023 h 4362432"/>
              <a:gd name="connsiteX2399" fmla="*/ 2456389 w 5357813"/>
              <a:gd name="connsiteY2399" fmla="*/ 1728120 h 4362432"/>
              <a:gd name="connsiteX2400" fmla="*/ 2456389 w 5357813"/>
              <a:gd name="connsiteY2400" fmla="*/ 1733096 h 4362432"/>
              <a:gd name="connsiteX2401" fmla="*/ 2886506 w 5357813"/>
              <a:gd name="connsiteY2401" fmla="*/ 1733096 h 4362432"/>
              <a:gd name="connsiteX2402" fmla="*/ 2886506 w 5357813"/>
              <a:gd name="connsiteY2402" fmla="*/ 1728120 h 4362432"/>
              <a:gd name="connsiteX2403" fmla="*/ 2456389 w 5357813"/>
              <a:gd name="connsiteY2403" fmla="*/ 1728120 h 4362432"/>
              <a:gd name="connsiteX2404" fmla="*/ 2456389 w 5357813"/>
              <a:gd name="connsiteY2404" fmla="*/ 1705729 h 4362432"/>
              <a:gd name="connsiteX2405" fmla="*/ 2456389 w 5357813"/>
              <a:gd name="connsiteY2405" fmla="*/ 1708218 h 4362432"/>
              <a:gd name="connsiteX2406" fmla="*/ 2886506 w 5357813"/>
              <a:gd name="connsiteY2406" fmla="*/ 1708218 h 4362432"/>
              <a:gd name="connsiteX2407" fmla="*/ 2886506 w 5357813"/>
              <a:gd name="connsiteY2407" fmla="*/ 1705729 h 4362432"/>
              <a:gd name="connsiteX2408" fmla="*/ 2458876 w 5357813"/>
              <a:gd name="connsiteY2408" fmla="*/ 1705729 h 4362432"/>
              <a:gd name="connsiteX2409" fmla="*/ 2456389 w 5357813"/>
              <a:gd name="connsiteY2409" fmla="*/ 1705729 h 4362432"/>
              <a:gd name="connsiteX2410" fmla="*/ 2488710 w 5357813"/>
              <a:gd name="connsiteY2410" fmla="*/ 1670899 h 4362432"/>
              <a:gd name="connsiteX2411" fmla="*/ 2473793 w 5357813"/>
              <a:gd name="connsiteY2411" fmla="*/ 1688314 h 4362432"/>
              <a:gd name="connsiteX2412" fmla="*/ 2871589 w 5357813"/>
              <a:gd name="connsiteY2412" fmla="*/ 1688314 h 4362432"/>
              <a:gd name="connsiteX2413" fmla="*/ 2856672 w 5357813"/>
              <a:gd name="connsiteY2413" fmla="*/ 1670899 h 4362432"/>
              <a:gd name="connsiteX2414" fmla="*/ 2488710 w 5357813"/>
              <a:gd name="connsiteY2414" fmla="*/ 1670899 h 4362432"/>
              <a:gd name="connsiteX2415" fmla="*/ 2844241 w 5357813"/>
              <a:gd name="connsiteY2415" fmla="*/ 1638551 h 4362432"/>
              <a:gd name="connsiteX2416" fmla="*/ 2841754 w 5357813"/>
              <a:gd name="connsiteY2416" fmla="*/ 1641039 h 4362432"/>
              <a:gd name="connsiteX2417" fmla="*/ 2842063 w 5357813"/>
              <a:gd name="connsiteY2417" fmla="*/ 1641039 h 4362432"/>
              <a:gd name="connsiteX2418" fmla="*/ 2844241 w 5357813"/>
              <a:gd name="connsiteY2418" fmla="*/ 1638861 h 4362432"/>
              <a:gd name="connsiteX2419" fmla="*/ 2814406 w 5357813"/>
              <a:gd name="connsiteY2419" fmla="*/ 1603716 h 4362432"/>
              <a:gd name="connsiteX2420" fmla="*/ 2794516 w 5357813"/>
              <a:gd name="connsiteY2420" fmla="*/ 1623622 h 4362432"/>
              <a:gd name="connsiteX2421" fmla="*/ 2809433 w 5357813"/>
              <a:gd name="connsiteY2421" fmla="*/ 1641039 h 4362432"/>
              <a:gd name="connsiteX2422" fmla="*/ 2814406 w 5357813"/>
              <a:gd name="connsiteY2422" fmla="*/ 1641039 h 4362432"/>
              <a:gd name="connsiteX2423" fmla="*/ 2831809 w 5357813"/>
              <a:gd name="connsiteY2423" fmla="*/ 1623622 h 4362432"/>
              <a:gd name="connsiteX2424" fmla="*/ 2831809 w 5357813"/>
              <a:gd name="connsiteY2424" fmla="*/ 1621134 h 4362432"/>
              <a:gd name="connsiteX2425" fmla="*/ 2814406 w 5357813"/>
              <a:gd name="connsiteY2425" fmla="*/ 1603716 h 4362432"/>
              <a:gd name="connsiteX2426" fmla="*/ 2528490 w 5357813"/>
              <a:gd name="connsiteY2426" fmla="*/ 1603716 h 4362432"/>
              <a:gd name="connsiteX2427" fmla="*/ 2508600 w 5357813"/>
              <a:gd name="connsiteY2427" fmla="*/ 1623622 h 4362432"/>
              <a:gd name="connsiteX2428" fmla="*/ 2526004 w 5357813"/>
              <a:gd name="connsiteY2428" fmla="*/ 1641039 h 4362432"/>
              <a:gd name="connsiteX2429" fmla="*/ 2530976 w 5357813"/>
              <a:gd name="connsiteY2429" fmla="*/ 1641039 h 4362432"/>
              <a:gd name="connsiteX2430" fmla="*/ 2545893 w 5357813"/>
              <a:gd name="connsiteY2430" fmla="*/ 1628598 h 4362432"/>
              <a:gd name="connsiteX2431" fmla="*/ 2545893 w 5357813"/>
              <a:gd name="connsiteY2431" fmla="*/ 1616157 h 4362432"/>
              <a:gd name="connsiteX2432" fmla="*/ 2528490 w 5357813"/>
              <a:gd name="connsiteY2432" fmla="*/ 1603716 h 4362432"/>
              <a:gd name="connsiteX2433" fmla="*/ 2722562 w 5357813"/>
              <a:gd name="connsiteY2433" fmla="*/ 1574790 h 4362432"/>
              <a:gd name="connsiteX2434" fmla="*/ 2759075 w 5357813"/>
              <a:gd name="connsiteY2434" fmla="*/ 1574790 h 4362432"/>
              <a:gd name="connsiteX2435" fmla="*/ 2759075 w 5357813"/>
              <a:gd name="connsiteY2435" fmla="*/ 1625593 h 4362432"/>
              <a:gd name="connsiteX2436" fmla="*/ 2722562 w 5357813"/>
              <a:gd name="connsiteY2436" fmla="*/ 1625593 h 4362432"/>
              <a:gd name="connsiteX2437" fmla="*/ 2652712 w 5357813"/>
              <a:gd name="connsiteY2437" fmla="*/ 1574790 h 4362432"/>
              <a:gd name="connsiteX2438" fmla="*/ 2690812 w 5357813"/>
              <a:gd name="connsiteY2438" fmla="*/ 1574790 h 4362432"/>
              <a:gd name="connsiteX2439" fmla="*/ 2690812 w 5357813"/>
              <a:gd name="connsiteY2439" fmla="*/ 1625593 h 4362432"/>
              <a:gd name="connsiteX2440" fmla="*/ 2652712 w 5357813"/>
              <a:gd name="connsiteY2440" fmla="*/ 1625593 h 4362432"/>
              <a:gd name="connsiteX2441" fmla="*/ 2582862 w 5357813"/>
              <a:gd name="connsiteY2441" fmla="*/ 1574790 h 4362432"/>
              <a:gd name="connsiteX2442" fmla="*/ 2620962 w 5357813"/>
              <a:gd name="connsiteY2442" fmla="*/ 1574790 h 4362432"/>
              <a:gd name="connsiteX2443" fmla="*/ 2620962 w 5357813"/>
              <a:gd name="connsiteY2443" fmla="*/ 1625593 h 4362432"/>
              <a:gd name="connsiteX2444" fmla="*/ 2582862 w 5357813"/>
              <a:gd name="connsiteY2444" fmla="*/ 1625593 h 4362432"/>
              <a:gd name="connsiteX2445" fmla="*/ 2722562 w 5357813"/>
              <a:gd name="connsiteY2445" fmla="*/ 1484310 h 4362432"/>
              <a:gd name="connsiteX2446" fmla="*/ 2759075 w 5357813"/>
              <a:gd name="connsiteY2446" fmla="*/ 1484310 h 4362432"/>
              <a:gd name="connsiteX2447" fmla="*/ 2759075 w 5357813"/>
              <a:gd name="connsiteY2447" fmla="*/ 1536692 h 4362432"/>
              <a:gd name="connsiteX2448" fmla="*/ 2722562 w 5357813"/>
              <a:gd name="connsiteY2448" fmla="*/ 1536692 h 4362432"/>
              <a:gd name="connsiteX2449" fmla="*/ 2652712 w 5357813"/>
              <a:gd name="connsiteY2449" fmla="*/ 1484310 h 4362432"/>
              <a:gd name="connsiteX2450" fmla="*/ 2690812 w 5357813"/>
              <a:gd name="connsiteY2450" fmla="*/ 1484310 h 4362432"/>
              <a:gd name="connsiteX2451" fmla="*/ 2690812 w 5357813"/>
              <a:gd name="connsiteY2451" fmla="*/ 1536692 h 4362432"/>
              <a:gd name="connsiteX2452" fmla="*/ 2652712 w 5357813"/>
              <a:gd name="connsiteY2452" fmla="*/ 1536692 h 4362432"/>
              <a:gd name="connsiteX2453" fmla="*/ 2582862 w 5357813"/>
              <a:gd name="connsiteY2453" fmla="*/ 1484310 h 4362432"/>
              <a:gd name="connsiteX2454" fmla="*/ 2620962 w 5357813"/>
              <a:gd name="connsiteY2454" fmla="*/ 1484310 h 4362432"/>
              <a:gd name="connsiteX2455" fmla="*/ 2620962 w 5357813"/>
              <a:gd name="connsiteY2455" fmla="*/ 1536693 h 4362432"/>
              <a:gd name="connsiteX2456" fmla="*/ 2582862 w 5357813"/>
              <a:gd name="connsiteY2456" fmla="*/ 1536693 h 4362432"/>
              <a:gd name="connsiteX2457" fmla="*/ 2563297 w 5357813"/>
              <a:gd name="connsiteY2457" fmla="*/ 1461904 h 4362432"/>
              <a:gd name="connsiteX2458" fmla="*/ 2563297 w 5357813"/>
              <a:gd name="connsiteY2458" fmla="*/ 1616157 h 4362432"/>
              <a:gd name="connsiteX2459" fmla="*/ 2563297 w 5357813"/>
              <a:gd name="connsiteY2459" fmla="*/ 1621134 h 4362432"/>
              <a:gd name="connsiteX2460" fmla="*/ 2563297 w 5357813"/>
              <a:gd name="connsiteY2460" fmla="*/ 1623622 h 4362432"/>
              <a:gd name="connsiteX2461" fmla="*/ 2563297 w 5357813"/>
              <a:gd name="connsiteY2461" fmla="*/ 1628598 h 4362432"/>
              <a:gd name="connsiteX2462" fmla="*/ 2563297 w 5357813"/>
              <a:gd name="connsiteY2462" fmla="*/ 1641039 h 4362432"/>
              <a:gd name="connsiteX2463" fmla="*/ 2777112 w 5357813"/>
              <a:gd name="connsiteY2463" fmla="*/ 1641039 h 4362432"/>
              <a:gd name="connsiteX2464" fmla="*/ 2777112 w 5357813"/>
              <a:gd name="connsiteY2464" fmla="*/ 1461904 h 4362432"/>
              <a:gd name="connsiteX2465" fmla="*/ 2563297 w 5357813"/>
              <a:gd name="connsiteY2465" fmla="*/ 1461904 h 4362432"/>
              <a:gd name="connsiteX2466" fmla="*/ 2538435 w 5357813"/>
              <a:gd name="connsiteY2466" fmla="*/ 1439513 h 4362432"/>
              <a:gd name="connsiteX2467" fmla="*/ 2538435 w 5357813"/>
              <a:gd name="connsiteY2467" fmla="*/ 1446977 h 4362432"/>
              <a:gd name="connsiteX2468" fmla="*/ 2799488 w 5357813"/>
              <a:gd name="connsiteY2468" fmla="*/ 1446977 h 4362432"/>
              <a:gd name="connsiteX2469" fmla="*/ 2799488 w 5357813"/>
              <a:gd name="connsiteY2469" fmla="*/ 1439513 h 4362432"/>
              <a:gd name="connsiteX2470" fmla="*/ 2538435 w 5357813"/>
              <a:gd name="connsiteY2470" fmla="*/ 1439513 h 4362432"/>
              <a:gd name="connsiteX2471" fmla="*/ 2538435 w 5357813"/>
              <a:gd name="connsiteY2471" fmla="*/ 1414635 h 4362432"/>
              <a:gd name="connsiteX2472" fmla="*/ 2538435 w 5357813"/>
              <a:gd name="connsiteY2472" fmla="*/ 1419611 h 4362432"/>
              <a:gd name="connsiteX2473" fmla="*/ 2799488 w 5357813"/>
              <a:gd name="connsiteY2473" fmla="*/ 1419611 h 4362432"/>
              <a:gd name="connsiteX2474" fmla="*/ 2799488 w 5357813"/>
              <a:gd name="connsiteY2474" fmla="*/ 1414635 h 4362432"/>
              <a:gd name="connsiteX2475" fmla="*/ 2538435 w 5357813"/>
              <a:gd name="connsiteY2475" fmla="*/ 1414635 h 4362432"/>
              <a:gd name="connsiteX2476" fmla="*/ 2538435 w 5357813"/>
              <a:gd name="connsiteY2476" fmla="*/ 1389752 h 4362432"/>
              <a:gd name="connsiteX2477" fmla="*/ 2538435 w 5357813"/>
              <a:gd name="connsiteY2477" fmla="*/ 1394731 h 4362432"/>
              <a:gd name="connsiteX2478" fmla="*/ 2799488 w 5357813"/>
              <a:gd name="connsiteY2478" fmla="*/ 1394731 h 4362432"/>
              <a:gd name="connsiteX2479" fmla="*/ 2799488 w 5357813"/>
              <a:gd name="connsiteY2479" fmla="*/ 1389752 h 4362432"/>
              <a:gd name="connsiteX2480" fmla="*/ 2782085 w 5357813"/>
              <a:gd name="connsiteY2480" fmla="*/ 1389752 h 4362432"/>
              <a:gd name="connsiteX2481" fmla="*/ 2777112 w 5357813"/>
              <a:gd name="connsiteY2481" fmla="*/ 1389752 h 4362432"/>
              <a:gd name="connsiteX2482" fmla="*/ 2772140 w 5357813"/>
              <a:gd name="connsiteY2482" fmla="*/ 1389752 h 4362432"/>
              <a:gd name="connsiteX2483" fmla="*/ 2754736 w 5357813"/>
              <a:gd name="connsiteY2483" fmla="*/ 1389752 h 4362432"/>
              <a:gd name="connsiteX2484" fmla="*/ 2749764 w 5357813"/>
              <a:gd name="connsiteY2484" fmla="*/ 1389752 h 4362432"/>
              <a:gd name="connsiteX2485" fmla="*/ 2744791 w 5357813"/>
              <a:gd name="connsiteY2485" fmla="*/ 1389752 h 4362432"/>
              <a:gd name="connsiteX2486" fmla="*/ 2727388 w 5357813"/>
              <a:gd name="connsiteY2486" fmla="*/ 1389752 h 4362432"/>
              <a:gd name="connsiteX2487" fmla="*/ 2722415 w 5357813"/>
              <a:gd name="connsiteY2487" fmla="*/ 1389752 h 4362432"/>
              <a:gd name="connsiteX2488" fmla="*/ 2717443 w 5357813"/>
              <a:gd name="connsiteY2488" fmla="*/ 1389752 h 4362432"/>
              <a:gd name="connsiteX2489" fmla="*/ 2700039 w 5357813"/>
              <a:gd name="connsiteY2489" fmla="*/ 1389752 h 4362432"/>
              <a:gd name="connsiteX2490" fmla="*/ 2695067 w 5357813"/>
              <a:gd name="connsiteY2490" fmla="*/ 1389752 h 4362432"/>
              <a:gd name="connsiteX2491" fmla="*/ 2690094 w 5357813"/>
              <a:gd name="connsiteY2491" fmla="*/ 1389752 h 4362432"/>
              <a:gd name="connsiteX2492" fmla="*/ 2670205 w 5357813"/>
              <a:gd name="connsiteY2492" fmla="*/ 1389752 h 4362432"/>
              <a:gd name="connsiteX2493" fmla="*/ 2665232 w 5357813"/>
              <a:gd name="connsiteY2493" fmla="*/ 1389752 h 4362432"/>
              <a:gd name="connsiteX2494" fmla="*/ 2660260 w 5357813"/>
              <a:gd name="connsiteY2494" fmla="*/ 1389752 h 4362432"/>
              <a:gd name="connsiteX2495" fmla="*/ 2642856 w 5357813"/>
              <a:gd name="connsiteY2495" fmla="*/ 1389752 h 4362432"/>
              <a:gd name="connsiteX2496" fmla="*/ 2637884 w 5357813"/>
              <a:gd name="connsiteY2496" fmla="*/ 1389752 h 4362432"/>
              <a:gd name="connsiteX2497" fmla="*/ 2632911 w 5357813"/>
              <a:gd name="connsiteY2497" fmla="*/ 1389752 h 4362432"/>
              <a:gd name="connsiteX2498" fmla="*/ 2615508 w 5357813"/>
              <a:gd name="connsiteY2498" fmla="*/ 1389752 h 4362432"/>
              <a:gd name="connsiteX2499" fmla="*/ 2610535 w 5357813"/>
              <a:gd name="connsiteY2499" fmla="*/ 1389752 h 4362432"/>
              <a:gd name="connsiteX2500" fmla="*/ 2605563 w 5357813"/>
              <a:gd name="connsiteY2500" fmla="*/ 1389752 h 4362432"/>
              <a:gd name="connsiteX2501" fmla="*/ 2588159 w 5357813"/>
              <a:gd name="connsiteY2501" fmla="*/ 1389752 h 4362432"/>
              <a:gd name="connsiteX2502" fmla="*/ 2583187 w 5357813"/>
              <a:gd name="connsiteY2502" fmla="*/ 1389752 h 4362432"/>
              <a:gd name="connsiteX2503" fmla="*/ 2578214 w 5357813"/>
              <a:gd name="connsiteY2503" fmla="*/ 1389752 h 4362432"/>
              <a:gd name="connsiteX2504" fmla="*/ 2560811 w 5357813"/>
              <a:gd name="connsiteY2504" fmla="*/ 1389752 h 4362432"/>
              <a:gd name="connsiteX2505" fmla="*/ 2555838 w 5357813"/>
              <a:gd name="connsiteY2505" fmla="*/ 1389752 h 4362432"/>
              <a:gd name="connsiteX2506" fmla="*/ 2550866 w 5357813"/>
              <a:gd name="connsiteY2506" fmla="*/ 1389752 h 4362432"/>
              <a:gd name="connsiteX2507" fmla="*/ 2538435 w 5357813"/>
              <a:gd name="connsiteY2507" fmla="*/ 1389752 h 4362432"/>
              <a:gd name="connsiteX2508" fmla="*/ 2690094 w 5357813"/>
              <a:gd name="connsiteY2508" fmla="*/ 1332536 h 4362432"/>
              <a:gd name="connsiteX2509" fmla="*/ 2687608 w 5357813"/>
              <a:gd name="connsiteY2509" fmla="*/ 1335024 h 4362432"/>
              <a:gd name="connsiteX2510" fmla="*/ 2687608 w 5357813"/>
              <a:gd name="connsiteY2510" fmla="*/ 1367362 h 4362432"/>
              <a:gd name="connsiteX2511" fmla="*/ 2692581 w 5357813"/>
              <a:gd name="connsiteY2511" fmla="*/ 1372337 h 4362432"/>
              <a:gd name="connsiteX2512" fmla="*/ 2697553 w 5357813"/>
              <a:gd name="connsiteY2512" fmla="*/ 1372337 h 4362432"/>
              <a:gd name="connsiteX2513" fmla="*/ 2700039 w 5357813"/>
              <a:gd name="connsiteY2513" fmla="*/ 1367362 h 4362432"/>
              <a:gd name="connsiteX2514" fmla="*/ 2700039 w 5357813"/>
              <a:gd name="connsiteY2514" fmla="*/ 1335024 h 4362432"/>
              <a:gd name="connsiteX2515" fmla="*/ 2697553 w 5357813"/>
              <a:gd name="connsiteY2515" fmla="*/ 1332536 h 4362432"/>
              <a:gd name="connsiteX2516" fmla="*/ 2695067 w 5357813"/>
              <a:gd name="connsiteY2516" fmla="*/ 1332536 h 4362432"/>
              <a:gd name="connsiteX2517" fmla="*/ 2690094 w 5357813"/>
              <a:gd name="connsiteY2517" fmla="*/ 1332536 h 4362432"/>
              <a:gd name="connsiteX2518" fmla="*/ 2662746 w 5357813"/>
              <a:gd name="connsiteY2518" fmla="*/ 1332536 h 4362432"/>
              <a:gd name="connsiteX2519" fmla="*/ 2660260 w 5357813"/>
              <a:gd name="connsiteY2519" fmla="*/ 1335024 h 4362432"/>
              <a:gd name="connsiteX2520" fmla="*/ 2660260 w 5357813"/>
              <a:gd name="connsiteY2520" fmla="*/ 1367362 h 4362432"/>
              <a:gd name="connsiteX2521" fmla="*/ 2662746 w 5357813"/>
              <a:gd name="connsiteY2521" fmla="*/ 1372337 h 4362432"/>
              <a:gd name="connsiteX2522" fmla="*/ 2670205 w 5357813"/>
              <a:gd name="connsiteY2522" fmla="*/ 1372337 h 4362432"/>
              <a:gd name="connsiteX2523" fmla="*/ 2672691 w 5357813"/>
              <a:gd name="connsiteY2523" fmla="*/ 1367362 h 4362432"/>
              <a:gd name="connsiteX2524" fmla="*/ 2672691 w 5357813"/>
              <a:gd name="connsiteY2524" fmla="*/ 1335024 h 4362432"/>
              <a:gd name="connsiteX2525" fmla="*/ 2670205 w 5357813"/>
              <a:gd name="connsiteY2525" fmla="*/ 1332536 h 4362432"/>
              <a:gd name="connsiteX2526" fmla="*/ 2662746 w 5357813"/>
              <a:gd name="connsiteY2526" fmla="*/ 1332536 h 4362432"/>
              <a:gd name="connsiteX2527" fmla="*/ 2777112 w 5357813"/>
              <a:gd name="connsiteY2527" fmla="*/ 1330047 h 4362432"/>
              <a:gd name="connsiteX2528" fmla="*/ 2772140 w 5357813"/>
              <a:gd name="connsiteY2528" fmla="*/ 1335024 h 4362432"/>
              <a:gd name="connsiteX2529" fmla="*/ 2772140 w 5357813"/>
              <a:gd name="connsiteY2529" fmla="*/ 1367362 h 4362432"/>
              <a:gd name="connsiteX2530" fmla="*/ 2774626 w 5357813"/>
              <a:gd name="connsiteY2530" fmla="*/ 1372337 h 4362432"/>
              <a:gd name="connsiteX2531" fmla="*/ 2779598 w 5357813"/>
              <a:gd name="connsiteY2531" fmla="*/ 1372337 h 4362432"/>
              <a:gd name="connsiteX2532" fmla="*/ 2782085 w 5357813"/>
              <a:gd name="connsiteY2532" fmla="*/ 1367362 h 4362432"/>
              <a:gd name="connsiteX2533" fmla="*/ 2782085 w 5357813"/>
              <a:gd name="connsiteY2533" fmla="*/ 1335024 h 4362432"/>
              <a:gd name="connsiteX2534" fmla="*/ 2777112 w 5357813"/>
              <a:gd name="connsiteY2534" fmla="*/ 1330047 h 4362432"/>
              <a:gd name="connsiteX2535" fmla="*/ 2749764 w 5357813"/>
              <a:gd name="connsiteY2535" fmla="*/ 1330047 h 4362432"/>
              <a:gd name="connsiteX2536" fmla="*/ 2744791 w 5357813"/>
              <a:gd name="connsiteY2536" fmla="*/ 1335024 h 4362432"/>
              <a:gd name="connsiteX2537" fmla="*/ 2744791 w 5357813"/>
              <a:gd name="connsiteY2537" fmla="*/ 1367362 h 4362432"/>
              <a:gd name="connsiteX2538" fmla="*/ 2747278 w 5357813"/>
              <a:gd name="connsiteY2538" fmla="*/ 1372337 h 4362432"/>
              <a:gd name="connsiteX2539" fmla="*/ 2752250 w 5357813"/>
              <a:gd name="connsiteY2539" fmla="*/ 1372337 h 4362432"/>
              <a:gd name="connsiteX2540" fmla="*/ 2754736 w 5357813"/>
              <a:gd name="connsiteY2540" fmla="*/ 1367362 h 4362432"/>
              <a:gd name="connsiteX2541" fmla="*/ 2754736 w 5357813"/>
              <a:gd name="connsiteY2541" fmla="*/ 1335024 h 4362432"/>
              <a:gd name="connsiteX2542" fmla="*/ 2749764 w 5357813"/>
              <a:gd name="connsiteY2542" fmla="*/ 1330047 h 4362432"/>
              <a:gd name="connsiteX2543" fmla="*/ 2722415 w 5357813"/>
              <a:gd name="connsiteY2543" fmla="*/ 1330047 h 4362432"/>
              <a:gd name="connsiteX2544" fmla="*/ 2717443 w 5357813"/>
              <a:gd name="connsiteY2544" fmla="*/ 1335024 h 4362432"/>
              <a:gd name="connsiteX2545" fmla="*/ 2717443 w 5357813"/>
              <a:gd name="connsiteY2545" fmla="*/ 1367362 h 4362432"/>
              <a:gd name="connsiteX2546" fmla="*/ 2719929 w 5357813"/>
              <a:gd name="connsiteY2546" fmla="*/ 1372337 h 4362432"/>
              <a:gd name="connsiteX2547" fmla="*/ 2724902 w 5357813"/>
              <a:gd name="connsiteY2547" fmla="*/ 1372337 h 4362432"/>
              <a:gd name="connsiteX2548" fmla="*/ 2727388 w 5357813"/>
              <a:gd name="connsiteY2548" fmla="*/ 1367362 h 4362432"/>
              <a:gd name="connsiteX2549" fmla="*/ 2727388 w 5357813"/>
              <a:gd name="connsiteY2549" fmla="*/ 1335024 h 4362432"/>
              <a:gd name="connsiteX2550" fmla="*/ 2722415 w 5357813"/>
              <a:gd name="connsiteY2550" fmla="*/ 1330047 h 4362432"/>
              <a:gd name="connsiteX2551" fmla="*/ 2637884 w 5357813"/>
              <a:gd name="connsiteY2551" fmla="*/ 1330047 h 4362432"/>
              <a:gd name="connsiteX2552" fmla="*/ 2632911 w 5357813"/>
              <a:gd name="connsiteY2552" fmla="*/ 1335024 h 4362432"/>
              <a:gd name="connsiteX2553" fmla="*/ 2632911 w 5357813"/>
              <a:gd name="connsiteY2553" fmla="*/ 1367362 h 4362432"/>
              <a:gd name="connsiteX2554" fmla="*/ 2635397 w 5357813"/>
              <a:gd name="connsiteY2554" fmla="*/ 1372337 h 4362432"/>
              <a:gd name="connsiteX2555" fmla="*/ 2640370 w 5357813"/>
              <a:gd name="connsiteY2555" fmla="*/ 1372337 h 4362432"/>
              <a:gd name="connsiteX2556" fmla="*/ 2642856 w 5357813"/>
              <a:gd name="connsiteY2556" fmla="*/ 1367362 h 4362432"/>
              <a:gd name="connsiteX2557" fmla="*/ 2642856 w 5357813"/>
              <a:gd name="connsiteY2557" fmla="*/ 1335024 h 4362432"/>
              <a:gd name="connsiteX2558" fmla="*/ 2637884 w 5357813"/>
              <a:gd name="connsiteY2558" fmla="*/ 1330047 h 4362432"/>
              <a:gd name="connsiteX2559" fmla="*/ 2610535 w 5357813"/>
              <a:gd name="connsiteY2559" fmla="*/ 1330047 h 4362432"/>
              <a:gd name="connsiteX2560" fmla="*/ 2605563 w 5357813"/>
              <a:gd name="connsiteY2560" fmla="*/ 1335024 h 4362432"/>
              <a:gd name="connsiteX2561" fmla="*/ 2605563 w 5357813"/>
              <a:gd name="connsiteY2561" fmla="*/ 1367362 h 4362432"/>
              <a:gd name="connsiteX2562" fmla="*/ 2608049 w 5357813"/>
              <a:gd name="connsiteY2562" fmla="*/ 1372337 h 4362432"/>
              <a:gd name="connsiteX2563" fmla="*/ 2613021 w 5357813"/>
              <a:gd name="connsiteY2563" fmla="*/ 1372337 h 4362432"/>
              <a:gd name="connsiteX2564" fmla="*/ 2615508 w 5357813"/>
              <a:gd name="connsiteY2564" fmla="*/ 1367362 h 4362432"/>
              <a:gd name="connsiteX2565" fmla="*/ 2615508 w 5357813"/>
              <a:gd name="connsiteY2565" fmla="*/ 1335024 h 4362432"/>
              <a:gd name="connsiteX2566" fmla="*/ 2610535 w 5357813"/>
              <a:gd name="connsiteY2566" fmla="*/ 1330047 h 4362432"/>
              <a:gd name="connsiteX2567" fmla="*/ 2583187 w 5357813"/>
              <a:gd name="connsiteY2567" fmla="*/ 1330047 h 4362432"/>
              <a:gd name="connsiteX2568" fmla="*/ 2578214 w 5357813"/>
              <a:gd name="connsiteY2568" fmla="*/ 1335024 h 4362432"/>
              <a:gd name="connsiteX2569" fmla="*/ 2578214 w 5357813"/>
              <a:gd name="connsiteY2569" fmla="*/ 1367362 h 4362432"/>
              <a:gd name="connsiteX2570" fmla="*/ 2580701 w 5357813"/>
              <a:gd name="connsiteY2570" fmla="*/ 1372337 h 4362432"/>
              <a:gd name="connsiteX2571" fmla="*/ 2585673 w 5357813"/>
              <a:gd name="connsiteY2571" fmla="*/ 1372337 h 4362432"/>
              <a:gd name="connsiteX2572" fmla="*/ 2588159 w 5357813"/>
              <a:gd name="connsiteY2572" fmla="*/ 1367362 h 4362432"/>
              <a:gd name="connsiteX2573" fmla="*/ 2588159 w 5357813"/>
              <a:gd name="connsiteY2573" fmla="*/ 1335024 h 4362432"/>
              <a:gd name="connsiteX2574" fmla="*/ 2583187 w 5357813"/>
              <a:gd name="connsiteY2574" fmla="*/ 1330047 h 4362432"/>
              <a:gd name="connsiteX2575" fmla="*/ 2555838 w 5357813"/>
              <a:gd name="connsiteY2575" fmla="*/ 1330047 h 4362432"/>
              <a:gd name="connsiteX2576" fmla="*/ 2548380 w 5357813"/>
              <a:gd name="connsiteY2576" fmla="*/ 1335024 h 4362432"/>
              <a:gd name="connsiteX2577" fmla="*/ 2548380 w 5357813"/>
              <a:gd name="connsiteY2577" fmla="*/ 1367362 h 4362432"/>
              <a:gd name="connsiteX2578" fmla="*/ 2553352 w 5357813"/>
              <a:gd name="connsiteY2578" fmla="*/ 1372337 h 4362432"/>
              <a:gd name="connsiteX2579" fmla="*/ 2558325 w 5357813"/>
              <a:gd name="connsiteY2579" fmla="*/ 1372337 h 4362432"/>
              <a:gd name="connsiteX2580" fmla="*/ 2560811 w 5357813"/>
              <a:gd name="connsiteY2580" fmla="*/ 1367362 h 4362432"/>
              <a:gd name="connsiteX2581" fmla="*/ 2560811 w 5357813"/>
              <a:gd name="connsiteY2581" fmla="*/ 1335024 h 4362432"/>
              <a:gd name="connsiteX2582" fmla="*/ 2555838 w 5357813"/>
              <a:gd name="connsiteY2582" fmla="*/ 1330047 h 4362432"/>
              <a:gd name="connsiteX2583" fmla="*/ 2705012 w 5357813"/>
              <a:gd name="connsiteY2583" fmla="*/ 1302677 h 4362432"/>
              <a:gd name="connsiteX2584" fmla="*/ 2697553 w 5357813"/>
              <a:gd name="connsiteY2584" fmla="*/ 1315118 h 4362432"/>
              <a:gd name="connsiteX2585" fmla="*/ 2719929 w 5357813"/>
              <a:gd name="connsiteY2585" fmla="*/ 1302677 h 4362432"/>
              <a:gd name="connsiteX2586" fmla="*/ 2705012 w 5357813"/>
              <a:gd name="connsiteY2586" fmla="*/ 1302677 h 4362432"/>
              <a:gd name="connsiteX2587" fmla="*/ 2660260 w 5357813"/>
              <a:gd name="connsiteY2587" fmla="*/ 1302677 h 4362432"/>
              <a:gd name="connsiteX2588" fmla="*/ 2672691 w 5357813"/>
              <a:gd name="connsiteY2588" fmla="*/ 1312630 h 4362432"/>
              <a:gd name="connsiteX2589" fmla="*/ 2685122 w 5357813"/>
              <a:gd name="connsiteY2589" fmla="*/ 1302677 h 4362432"/>
              <a:gd name="connsiteX2590" fmla="*/ 2660260 w 5357813"/>
              <a:gd name="connsiteY2590" fmla="*/ 1302677 h 4362432"/>
              <a:gd name="connsiteX2591" fmla="*/ 2625453 w 5357813"/>
              <a:gd name="connsiteY2591" fmla="*/ 1302677 h 4362432"/>
              <a:gd name="connsiteX2592" fmla="*/ 2650315 w 5357813"/>
              <a:gd name="connsiteY2592" fmla="*/ 1315118 h 4362432"/>
              <a:gd name="connsiteX2593" fmla="*/ 2642856 w 5357813"/>
              <a:gd name="connsiteY2593" fmla="*/ 1302677 h 4362432"/>
              <a:gd name="connsiteX2594" fmla="*/ 2625453 w 5357813"/>
              <a:gd name="connsiteY2594" fmla="*/ 1302677 h 4362432"/>
              <a:gd name="connsiteX2595" fmla="*/ 2700039 w 5357813"/>
              <a:gd name="connsiteY2595" fmla="*/ 1247937 h 4362432"/>
              <a:gd name="connsiteX2596" fmla="*/ 2707498 w 5357813"/>
              <a:gd name="connsiteY2596" fmla="*/ 1280283 h 4362432"/>
              <a:gd name="connsiteX2597" fmla="*/ 2707498 w 5357813"/>
              <a:gd name="connsiteY2597" fmla="*/ 1285259 h 4362432"/>
              <a:gd name="connsiteX2598" fmla="*/ 2727388 w 5357813"/>
              <a:gd name="connsiteY2598" fmla="*/ 1285259 h 4362432"/>
              <a:gd name="connsiteX2599" fmla="*/ 2727388 w 5357813"/>
              <a:gd name="connsiteY2599" fmla="*/ 1282771 h 4362432"/>
              <a:gd name="connsiteX2600" fmla="*/ 2700039 w 5357813"/>
              <a:gd name="connsiteY2600" fmla="*/ 1247937 h 4362432"/>
              <a:gd name="connsiteX2601" fmla="*/ 2670205 w 5357813"/>
              <a:gd name="connsiteY2601" fmla="*/ 1247937 h 4362432"/>
              <a:gd name="connsiteX2602" fmla="*/ 2657773 w 5357813"/>
              <a:gd name="connsiteY2602" fmla="*/ 1280283 h 4362432"/>
              <a:gd name="connsiteX2603" fmla="*/ 2657773 w 5357813"/>
              <a:gd name="connsiteY2603" fmla="*/ 1285259 h 4362432"/>
              <a:gd name="connsiteX2604" fmla="*/ 2690094 w 5357813"/>
              <a:gd name="connsiteY2604" fmla="*/ 1285259 h 4362432"/>
              <a:gd name="connsiteX2605" fmla="*/ 2690094 w 5357813"/>
              <a:gd name="connsiteY2605" fmla="*/ 1280283 h 4362432"/>
              <a:gd name="connsiteX2606" fmla="*/ 2675177 w 5357813"/>
              <a:gd name="connsiteY2606" fmla="*/ 1247937 h 4362432"/>
              <a:gd name="connsiteX2607" fmla="*/ 2670205 w 5357813"/>
              <a:gd name="connsiteY2607" fmla="*/ 1247937 h 4362432"/>
              <a:gd name="connsiteX2608" fmla="*/ 2647829 w 5357813"/>
              <a:gd name="connsiteY2608" fmla="*/ 1247937 h 4362432"/>
              <a:gd name="connsiteX2609" fmla="*/ 2617994 w 5357813"/>
              <a:gd name="connsiteY2609" fmla="*/ 1282771 h 4362432"/>
              <a:gd name="connsiteX2610" fmla="*/ 2617994 w 5357813"/>
              <a:gd name="connsiteY2610" fmla="*/ 1285259 h 4362432"/>
              <a:gd name="connsiteX2611" fmla="*/ 2640370 w 5357813"/>
              <a:gd name="connsiteY2611" fmla="*/ 1285259 h 4362432"/>
              <a:gd name="connsiteX2612" fmla="*/ 2640370 w 5357813"/>
              <a:gd name="connsiteY2612" fmla="*/ 1280283 h 4362432"/>
              <a:gd name="connsiteX2613" fmla="*/ 2647829 w 5357813"/>
              <a:gd name="connsiteY2613" fmla="*/ 1247937 h 4362432"/>
              <a:gd name="connsiteX2614" fmla="*/ 2632911 w 5357813"/>
              <a:gd name="connsiteY2614" fmla="*/ 1223059 h 4362432"/>
              <a:gd name="connsiteX2615" fmla="*/ 2627939 w 5357813"/>
              <a:gd name="connsiteY2615" fmla="*/ 1228035 h 4362432"/>
              <a:gd name="connsiteX2616" fmla="*/ 2632911 w 5357813"/>
              <a:gd name="connsiteY2616" fmla="*/ 1230523 h 4362432"/>
              <a:gd name="connsiteX2617" fmla="*/ 2645342 w 5357813"/>
              <a:gd name="connsiteY2617" fmla="*/ 1230523 h 4362432"/>
              <a:gd name="connsiteX2618" fmla="*/ 2650315 w 5357813"/>
              <a:gd name="connsiteY2618" fmla="*/ 1230523 h 4362432"/>
              <a:gd name="connsiteX2619" fmla="*/ 2670205 w 5357813"/>
              <a:gd name="connsiteY2619" fmla="*/ 1230523 h 4362432"/>
              <a:gd name="connsiteX2620" fmla="*/ 2672691 w 5357813"/>
              <a:gd name="connsiteY2620" fmla="*/ 1230523 h 4362432"/>
              <a:gd name="connsiteX2621" fmla="*/ 2675177 w 5357813"/>
              <a:gd name="connsiteY2621" fmla="*/ 1230523 h 4362432"/>
              <a:gd name="connsiteX2622" fmla="*/ 2695067 w 5357813"/>
              <a:gd name="connsiteY2622" fmla="*/ 1230523 h 4362432"/>
              <a:gd name="connsiteX2623" fmla="*/ 2700039 w 5357813"/>
              <a:gd name="connsiteY2623" fmla="*/ 1230523 h 4362432"/>
              <a:gd name="connsiteX2624" fmla="*/ 2712470 w 5357813"/>
              <a:gd name="connsiteY2624" fmla="*/ 1230523 h 4362432"/>
              <a:gd name="connsiteX2625" fmla="*/ 2714957 w 5357813"/>
              <a:gd name="connsiteY2625" fmla="*/ 1228035 h 4362432"/>
              <a:gd name="connsiteX2626" fmla="*/ 2712470 w 5357813"/>
              <a:gd name="connsiteY2626" fmla="*/ 1223059 h 4362432"/>
              <a:gd name="connsiteX2627" fmla="*/ 2632911 w 5357813"/>
              <a:gd name="connsiteY2627" fmla="*/ 1223059 h 4362432"/>
              <a:gd name="connsiteX2628" fmla="*/ 2672691 w 5357813"/>
              <a:gd name="connsiteY2628" fmla="*/ 1009091 h 4362432"/>
              <a:gd name="connsiteX2629" fmla="*/ 2660260 w 5357813"/>
              <a:gd name="connsiteY2629" fmla="*/ 1205643 h 4362432"/>
              <a:gd name="connsiteX2630" fmla="*/ 2685122 w 5357813"/>
              <a:gd name="connsiteY2630" fmla="*/ 1205643 h 4362432"/>
              <a:gd name="connsiteX2631" fmla="*/ 2672691 w 5357813"/>
              <a:gd name="connsiteY2631" fmla="*/ 1009091 h 4362432"/>
              <a:gd name="connsiteX2632" fmla="*/ 2672691 w 5357813"/>
              <a:gd name="connsiteY2632" fmla="*/ 817518 h 4362432"/>
              <a:gd name="connsiteX2633" fmla="*/ 2650315 w 5357813"/>
              <a:gd name="connsiteY2633" fmla="*/ 844885 h 4362432"/>
              <a:gd name="connsiteX2634" fmla="*/ 2672691 w 5357813"/>
              <a:gd name="connsiteY2634" fmla="*/ 869764 h 4362432"/>
              <a:gd name="connsiteX2635" fmla="*/ 2692581 w 5357813"/>
              <a:gd name="connsiteY2635" fmla="*/ 844885 h 4362432"/>
              <a:gd name="connsiteX2636" fmla="*/ 2672691 w 5357813"/>
              <a:gd name="connsiteY2636" fmla="*/ 817518 h 4362432"/>
              <a:gd name="connsiteX2637" fmla="*/ 2672691 w 5357813"/>
              <a:gd name="connsiteY2637" fmla="*/ 800101 h 4362432"/>
              <a:gd name="connsiteX2638" fmla="*/ 2709984 w 5357813"/>
              <a:gd name="connsiteY2638" fmla="*/ 844885 h 4362432"/>
              <a:gd name="connsiteX2639" fmla="*/ 2680149 w 5357813"/>
              <a:gd name="connsiteY2639" fmla="*/ 884692 h 4362432"/>
              <a:gd name="connsiteX2640" fmla="*/ 2702526 w 5357813"/>
              <a:gd name="connsiteY2640" fmla="*/ 1205643 h 4362432"/>
              <a:gd name="connsiteX2641" fmla="*/ 2712470 w 5357813"/>
              <a:gd name="connsiteY2641" fmla="*/ 1205643 h 4362432"/>
              <a:gd name="connsiteX2642" fmla="*/ 2732360 w 5357813"/>
              <a:gd name="connsiteY2642" fmla="*/ 1228035 h 4362432"/>
              <a:gd name="connsiteX2643" fmla="*/ 2724902 w 5357813"/>
              <a:gd name="connsiteY2643" fmla="*/ 1242962 h 4362432"/>
              <a:gd name="connsiteX2644" fmla="*/ 2744791 w 5357813"/>
              <a:gd name="connsiteY2644" fmla="*/ 1282771 h 4362432"/>
              <a:gd name="connsiteX2645" fmla="*/ 2732360 w 5357813"/>
              <a:gd name="connsiteY2645" fmla="*/ 1315118 h 4362432"/>
              <a:gd name="connsiteX2646" fmla="*/ 2734846 w 5357813"/>
              <a:gd name="connsiteY2646" fmla="*/ 1317606 h 4362432"/>
              <a:gd name="connsiteX2647" fmla="*/ 2749764 w 5357813"/>
              <a:gd name="connsiteY2647" fmla="*/ 1312630 h 4362432"/>
              <a:gd name="connsiteX2648" fmla="*/ 2764681 w 5357813"/>
              <a:gd name="connsiteY2648" fmla="*/ 1317606 h 4362432"/>
              <a:gd name="connsiteX2649" fmla="*/ 2777112 w 5357813"/>
              <a:gd name="connsiteY2649" fmla="*/ 1312630 h 4362432"/>
              <a:gd name="connsiteX2650" fmla="*/ 2799488 w 5357813"/>
              <a:gd name="connsiteY2650" fmla="*/ 1335024 h 4362432"/>
              <a:gd name="connsiteX2651" fmla="*/ 2799488 w 5357813"/>
              <a:gd name="connsiteY2651" fmla="*/ 1367362 h 4362432"/>
              <a:gd name="connsiteX2652" fmla="*/ 2799488 w 5357813"/>
              <a:gd name="connsiteY2652" fmla="*/ 1372337 h 4362432"/>
              <a:gd name="connsiteX2653" fmla="*/ 2806947 w 5357813"/>
              <a:gd name="connsiteY2653" fmla="*/ 1372337 h 4362432"/>
              <a:gd name="connsiteX2654" fmla="*/ 2814406 w 5357813"/>
              <a:gd name="connsiteY2654" fmla="*/ 1372337 h 4362432"/>
              <a:gd name="connsiteX2655" fmla="*/ 2814406 w 5357813"/>
              <a:gd name="connsiteY2655" fmla="*/ 1394731 h 4362432"/>
              <a:gd name="connsiteX2656" fmla="*/ 2814406 w 5357813"/>
              <a:gd name="connsiteY2656" fmla="*/ 1414635 h 4362432"/>
              <a:gd name="connsiteX2657" fmla="*/ 2814406 w 5357813"/>
              <a:gd name="connsiteY2657" fmla="*/ 1419611 h 4362432"/>
              <a:gd name="connsiteX2658" fmla="*/ 2814406 w 5357813"/>
              <a:gd name="connsiteY2658" fmla="*/ 1439513 h 4362432"/>
              <a:gd name="connsiteX2659" fmla="*/ 2814406 w 5357813"/>
              <a:gd name="connsiteY2659" fmla="*/ 1461904 h 4362432"/>
              <a:gd name="connsiteX2660" fmla="*/ 2794516 w 5357813"/>
              <a:gd name="connsiteY2660" fmla="*/ 1461904 h 4362432"/>
              <a:gd name="connsiteX2661" fmla="*/ 2794516 w 5357813"/>
              <a:gd name="connsiteY2661" fmla="*/ 1591275 h 4362432"/>
              <a:gd name="connsiteX2662" fmla="*/ 2814406 w 5357813"/>
              <a:gd name="connsiteY2662" fmla="*/ 1586298 h 4362432"/>
              <a:gd name="connsiteX2663" fmla="*/ 2844241 w 5357813"/>
              <a:gd name="connsiteY2663" fmla="*/ 1606204 h 4362432"/>
              <a:gd name="connsiteX2664" fmla="*/ 2844241 w 5357813"/>
              <a:gd name="connsiteY2664" fmla="*/ 1588787 h 4362432"/>
              <a:gd name="connsiteX2665" fmla="*/ 2884020 w 5357813"/>
              <a:gd name="connsiteY2665" fmla="*/ 1588787 h 4362432"/>
              <a:gd name="connsiteX2666" fmla="*/ 2884020 w 5357813"/>
              <a:gd name="connsiteY2666" fmla="*/ 1641039 h 4362432"/>
              <a:gd name="connsiteX2667" fmla="*/ 2896451 w 5357813"/>
              <a:gd name="connsiteY2667" fmla="*/ 1641039 h 4362432"/>
              <a:gd name="connsiteX2668" fmla="*/ 2896451 w 5357813"/>
              <a:gd name="connsiteY2668" fmla="*/ 1670899 h 4362432"/>
              <a:gd name="connsiteX2669" fmla="*/ 2879048 w 5357813"/>
              <a:gd name="connsiteY2669" fmla="*/ 1670899 h 4362432"/>
              <a:gd name="connsiteX2670" fmla="*/ 2893965 w 5357813"/>
              <a:gd name="connsiteY2670" fmla="*/ 1688314 h 4362432"/>
              <a:gd name="connsiteX2671" fmla="*/ 2896451 w 5357813"/>
              <a:gd name="connsiteY2671" fmla="*/ 1688314 h 4362432"/>
              <a:gd name="connsiteX2672" fmla="*/ 2896451 w 5357813"/>
              <a:gd name="connsiteY2672" fmla="*/ 1690802 h 4362432"/>
              <a:gd name="connsiteX2673" fmla="*/ 2903910 w 5357813"/>
              <a:gd name="connsiteY2673" fmla="*/ 1700754 h 4362432"/>
              <a:gd name="connsiteX2674" fmla="*/ 2903910 w 5357813"/>
              <a:gd name="connsiteY2674" fmla="*/ 1750511 h 4362432"/>
              <a:gd name="connsiteX2675" fmla="*/ 2886506 w 5357813"/>
              <a:gd name="connsiteY2675" fmla="*/ 1750511 h 4362432"/>
              <a:gd name="connsiteX2676" fmla="*/ 2886506 w 5357813"/>
              <a:gd name="connsiteY2676" fmla="*/ 1748023 h 4362432"/>
              <a:gd name="connsiteX2677" fmla="*/ 2876561 w 5357813"/>
              <a:gd name="connsiteY2677" fmla="*/ 1748023 h 4362432"/>
              <a:gd name="connsiteX2678" fmla="*/ 2876561 w 5357813"/>
              <a:gd name="connsiteY2678" fmla="*/ 1845056 h 4362432"/>
              <a:gd name="connsiteX2679" fmla="*/ 2948662 w 5357813"/>
              <a:gd name="connsiteY2679" fmla="*/ 1845056 h 4362432"/>
              <a:gd name="connsiteX2680" fmla="*/ 2956121 w 5357813"/>
              <a:gd name="connsiteY2680" fmla="*/ 1845056 h 4362432"/>
              <a:gd name="connsiteX2681" fmla="*/ 2956121 w 5357813"/>
              <a:gd name="connsiteY2681" fmla="*/ 1894814 h 4362432"/>
              <a:gd name="connsiteX2682" fmla="*/ 2936231 w 5357813"/>
              <a:gd name="connsiteY2682" fmla="*/ 1894814 h 4362432"/>
              <a:gd name="connsiteX2683" fmla="*/ 2936231 w 5357813"/>
              <a:gd name="connsiteY2683" fmla="*/ 1909744 h 4362432"/>
              <a:gd name="connsiteX2684" fmla="*/ 2978497 w 5357813"/>
              <a:gd name="connsiteY2684" fmla="*/ 1909744 h 4362432"/>
              <a:gd name="connsiteX2685" fmla="*/ 2978497 w 5357813"/>
              <a:gd name="connsiteY2685" fmla="*/ 1929645 h 4362432"/>
              <a:gd name="connsiteX2686" fmla="*/ 2958607 w 5357813"/>
              <a:gd name="connsiteY2686" fmla="*/ 1986870 h 4362432"/>
              <a:gd name="connsiteX2687" fmla="*/ 2958607 w 5357813"/>
              <a:gd name="connsiteY2687" fmla="*/ 2083901 h 4362432"/>
              <a:gd name="connsiteX2688" fmla="*/ 3667181 w 5357813"/>
              <a:gd name="connsiteY2688" fmla="*/ 2083901 h 4362432"/>
              <a:gd name="connsiteX2689" fmla="*/ 3920776 w 5357813"/>
              <a:gd name="connsiteY2689" fmla="*/ 2141103 h 4362432"/>
              <a:gd name="connsiteX2690" fmla="*/ 3920776 w 5357813"/>
              <a:gd name="connsiteY2690" fmla="*/ 2158519 h 4362432"/>
              <a:gd name="connsiteX2691" fmla="*/ 3920776 w 5357813"/>
              <a:gd name="connsiteY2691" fmla="*/ 2163495 h 4362432"/>
              <a:gd name="connsiteX2692" fmla="*/ 3918289 w 5357813"/>
              <a:gd name="connsiteY2692" fmla="*/ 2178423 h 4362432"/>
              <a:gd name="connsiteX2693" fmla="*/ 3918289 w 5357813"/>
              <a:gd name="connsiteY2693" fmla="*/ 2208279 h 4362432"/>
              <a:gd name="connsiteX2694" fmla="*/ 3918289 w 5357813"/>
              <a:gd name="connsiteY2694" fmla="*/ 2223207 h 4362432"/>
              <a:gd name="connsiteX2695" fmla="*/ 3918289 w 5357813"/>
              <a:gd name="connsiteY2695" fmla="*/ 2407317 h 4362432"/>
              <a:gd name="connsiteX2696" fmla="*/ 4030169 w 5357813"/>
              <a:gd name="connsiteY2696" fmla="*/ 2407317 h 4362432"/>
              <a:gd name="connsiteX2697" fmla="*/ 4022711 w 5357813"/>
              <a:gd name="connsiteY2697" fmla="*/ 2402341 h 4362432"/>
              <a:gd name="connsiteX2698" fmla="*/ 4022711 w 5357813"/>
              <a:gd name="connsiteY2698" fmla="*/ 2367510 h 4362432"/>
              <a:gd name="connsiteX2699" fmla="*/ 4052545 w 5357813"/>
              <a:gd name="connsiteY2699" fmla="*/ 2367510 h 4362432"/>
              <a:gd name="connsiteX2700" fmla="*/ 4181829 w 5357813"/>
              <a:gd name="connsiteY2700" fmla="*/ 2335166 h 4362432"/>
              <a:gd name="connsiteX2701" fmla="*/ 4522442 w 5357813"/>
              <a:gd name="connsiteY2701" fmla="*/ 2335166 h 4362432"/>
              <a:gd name="connsiteX2702" fmla="*/ 4674102 w 5357813"/>
              <a:gd name="connsiteY2702" fmla="*/ 2255551 h 4362432"/>
              <a:gd name="connsiteX2703" fmla="*/ 4848137 w 5357813"/>
              <a:gd name="connsiteY2703" fmla="*/ 2335166 h 4362432"/>
              <a:gd name="connsiteX2704" fmla="*/ 5208640 w 5357813"/>
              <a:gd name="connsiteY2704" fmla="*/ 2335166 h 4362432"/>
              <a:gd name="connsiteX2705" fmla="*/ 5298144 w 5357813"/>
              <a:gd name="connsiteY2705" fmla="*/ 2374974 h 4362432"/>
              <a:gd name="connsiteX2706" fmla="*/ 5335437 w 5357813"/>
              <a:gd name="connsiteY2706" fmla="*/ 2374974 h 4362432"/>
              <a:gd name="connsiteX2707" fmla="*/ 5335437 w 5357813"/>
              <a:gd name="connsiteY2707" fmla="*/ 2419757 h 4362432"/>
              <a:gd name="connsiteX2708" fmla="*/ 5320520 w 5357813"/>
              <a:gd name="connsiteY2708" fmla="*/ 2437173 h 4362432"/>
              <a:gd name="connsiteX2709" fmla="*/ 5315547 w 5357813"/>
              <a:gd name="connsiteY2709" fmla="*/ 2437173 h 4362432"/>
              <a:gd name="connsiteX2710" fmla="*/ 5315547 w 5357813"/>
              <a:gd name="connsiteY2710" fmla="*/ 2830275 h 4362432"/>
              <a:gd name="connsiteX2711" fmla="*/ 5345382 w 5357813"/>
              <a:gd name="connsiteY2711" fmla="*/ 2830275 h 4362432"/>
              <a:gd name="connsiteX2712" fmla="*/ 5352840 w 5357813"/>
              <a:gd name="connsiteY2712" fmla="*/ 2830275 h 4362432"/>
              <a:gd name="connsiteX2713" fmla="*/ 5352840 w 5357813"/>
              <a:gd name="connsiteY2713" fmla="*/ 2872570 h 4362432"/>
              <a:gd name="connsiteX2714" fmla="*/ 5357813 w 5357813"/>
              <a:gd name="connsiteY2714" fmla="*/ 2872570 h 4362432"/>
              <a:gd name="connsiteX2715" fmla="*/ 5352840 w 5357813"/>
              <a:gd name="connsiteY2715" fmla="*/ 2882522 h 4362432"/>
              <a:gd name="connsiteX2716" fmla="*/ 5352840 w 5357813"/>
              <a:gd name="connsiteY2716" fmla="*/ 2887498 h 4362432"/>
              <a:gd name="connsiteX2717" fmla="*/ 5350354 w 5357813"/>
              <a:gd name="connsiteY2717" fmla="*/ 2887498 h 4362432"/>
              <a:gd name="connsiteX2718" fmla="*/ 5327978 w 5357813"/>
              <a:gd name="connsiteY2718" fmla="*/ 2929794 h 4362432"/>
              <a:gd name="connsiteX2719" fmla="*/ 4037628 w 5357813"/>
              <a:gd name="connsiteY2719" fmla="*/ 2929794 h 4362432"/>
              <a:gd name="connsiteX2720" fmla="*/ 4020225 w 5357813"/>
              <a:gd name="connsiteY2720" fmla="*/ 2887498 h 4362432"/>
              <a:gd name="connsiteX2721" fmla="*/ 4020225 w 5357813"/>
              <a:gd name="connsiteY2721" fmla="*/ 2882522 h 4362432"/>
              <a:gd name="connsiteX2722" fmla="*/ 4015252 w 5357813"/>
              <a:gd name="connsiteY2722" fmla="*/ 2872570 h 4362432"/>
              <a:gd name="connsiteX2723" fmla="*/ 4020225 w 5357813"/>
              <a:gd name="connsiteY2723" fmla="*/ 2872570 h 4362432"/>
              <a:gd name="connsiteX2724" fmla="*/ 4020225 w 5357813"/>
              <a:gd name="connsiteY2724" fmla="*/ 2837738 h 4362432"/>
              <a:gd name="connsiteX2725" fmla="*/ 3975473 w 5357813"/>
              <a:gd name="connsiteY2725" fmla="*/ 2797931 h 4362432"/>
              <a:gd name="connsiteX2726" fmla="*/ 3933207 w 5357813"/>
              <a:gd name="connsiteY2726" fmla="*/ 2837738 h 4362432"/>
              <a:gd name="connsiteX2727" fmla="*/ 3933207 w 5357813"/>
              <a:gd name="connsiteY2727" fmla="*/ 2882522 h 4362432"/>
              <a:gd name="connsiteX2728" fmla="*/ 3900886 w 5357813"/>
              <a:gd name="connsiteY2728" fmla="*/ 2932282 h 4362432"/>
              <a:gd name="connsiteX2729" fmla="*/ 3498117 w 5357813"/>
              <a:gd name="connsiteY2729" fmla="*/ 2932282 h 4362432"/>
              <a:gd name="connsiteX2730" fmla="*/ 3498117 w 5357813"/>
              <a:gd name="connsiteY2730" fmla="*/ 2979553 h 4362432"/>
              <a:gd name="connsiteX2731" fmla="*/ 3430989 w 5357813"/>
              <a:gd name="connsiteY2731" fmla="*/ 2979553 h 4362432"/>
              <a:gd name="connsiteX2732" fmla="*/ 3430989 w 5357813"/>
              <a:gd name="connsiteY2732" fmla="*/ 2982041 h 4362432"/>
              <a:gd name="connsiteX2733" fmla="*/ 3376292 w 5357813"/>
              <a:gd name="connsiteY2733" fmla="*/ 2914866 h 4362432"/>
              <a:gd name="connsiteX2734" fmla="*/ 3237064 w 5357813"/>
              <a:gd name="connsiteY2734" fmla="*/ 2914866 h 4362432"/>
              <a:gd name="connsiteX2735" fmla="*/ 3276844 w 5357813"/>
              <a:gd name="connsiteY2735" fmla="*/ 2999457 h 4362432"/>
              <a:gd name="connsiteX2736" fmla="*/ 3266899 w 5357813"/>
              <a:gd name="connsiteY2736" fmla="*/ 2999457 h 4362432"/>
              <a:gd name="connsiteX2737" fmla="*/ 3249495 w 5357813"/>
              <a:gd name="connsiteY2737" fmla="*/ 3001945 h 4362432"/>
              <a:gd name="connsiteX2738" fmla="*/ 3194798 w 5357813"/>
              <a:gd name="connsiteY2738" fmla="*/ 3001945 h 4362432"/>
              <a:gd name="connsiteX2739" fmla="*/ 2138153 w 5357813"/>
              <a:gd name="connsiteY2739" fmla="*/ 3001945 h 4362432"/>
              <a:gd name="connsiteX2740" fmla="*/ 2093401 w 5357813"/>
              <a:gd name="connsiteY2740" fmla="*/ 3001945 h 4362432"/>
              <a:gd name="connsiteX2741" fmla="*/ 2066052 w 5357813"/>
              <a:gd name="connsiteY2741" fmla="*/ 2999457 h 4362432"/>
              <a:gd name="connsiteX2742" fmla="*/ 2071025 w 5357813"/>
              <a:gd name="connsiteY2742" fmla="*/ 2989505 h 4362432"/>
              <a:gd name="connsiteX2743" fmla="*/ 2108318 w 5357813"/>
              <a:gd name="connsiteY2743" fmla="*/ 2914866 h 4362432"/>
              <a:gd name="connsiteX2744" fmla="*/ 1976548 w 5357813"/>
              <a:gd name="connsiteY2744" fmla="*/ 2914866 h 4362432"/>
              <a:gd name="connsiteX2745" fmla="*/ 1921851 w 5357813"/>
              <a:gd name="connsiteY2745" fmla="*/ 2982041 h 4362432"/>
              <a:gd name="connsiteX2746" fmla="*/ 1921851 w 5357813"/>
              <a:gd name="connsiteY2746" fmla="*/ 2979553 h 4362432"/>
              <a:gd name="connsiteX2747" fmla="*/ 1854723 w 5357813"/>
              <a:gd name="connsiteY2747" fmla="*/ 2979553 h 4362432"/>
              <a:gd name="connsiteX2748" fmla="*/ 1854723 w 5357813"/>
              <a:gd name="connsiteY2748" fmla="*/ 2932282 h 4362432"/>
              <a:gd name="connsiteX2749" fmla="*/ 1444496 w 5357813"/>
              <a:gd name="connsiteY2749" fmla="*/ 2932282 h 4362432"/>
              <a:gd name="connsiteX2750" fmla="*/ 1437037 w 5357813"/>
              <a:gd name="connsiteY2750" fmla="*/ 2924818 h 4362432"/>
              <a:gd name="connsiteX2751" fmla="*/ 1422120 w 5357813"/>
              <a:gd name="connsiteY2751" fmla="*/ 2885010 h 4362432"/>
              <a:gd name="connsiteX2752" fmla="*/ 1422120 w 5357813"/>
              <a:gd name="connsiteY2752" fmla="*/ 2882522 h 4362432"/>
              <a:gd name="connsiteX2753" fmla="*/ 1419634 w 5357813"/>
              <a:gd name="connsiteY2753" fmla="*/ 2877546 h 4362432"/>
              <a:gd name="connsiteX2754" fmla="*/ 1419634 w 5357813"/>
              <a:gd name="connsiteY2754" fmla="*/ 2837738 h 4362432"/>
              <a:gd name="connsiteX2755" fmla="*/ 1377368 w 5357813"/>
              <a:gd name="connsiteY2755" fmla="*/ 2797931 h 4362432"/>
              <a:gd name="connsiteX2756" fmla="*/ 1335102 w 5357813"/>
              <a:gd name="connsiteY2756" fmla="*/ 2837738 h 4362432"/>
              <a:gd name="connsiteX2757" fmla="*/ 1335102 w 5357813"/>
              <a:gd name="connsiteY2757" fmla="*/ 2877546 h 4362432"/>
              <a:gd name="connsiteX2758" fmla="*/ 1335102 w 5357813"/>
              <a:gd name="connsiteY2758" fmla="*/ 2882522 h 4362432"/>
              <a:gd name="connsiteX2759" fmla="*/ 1335102 w 5357813"/>
              <a:gd name="connsiteY2759" fmla="*/ 2887498 h 4362432"/>
              <a:gd name="connsiteX2760" fmla="*/ 1332616 w 5357813"/>
              <a:gd name="connsiteY2760" fmla="*/ 2887498 h 4362432"/>
              <a:gd name="connsiteX2761" fmla="*/ 1317699 w 5357813"/>
              <a:gd name="connsiteY2761" fmla="*/ 2924818 h 4362432"/>
              <a:gd name="connsiteX2762" fmla="*/ 1310240 w 5357813"/>
              <a:gd name="connsiteY2762" fmla="*/ 2929794 h 4362432"/>
              <a:gd name="connsiteX2763" fmla="*/ 29835 w 5357813"/>
              <a:gd name="connsiteY2763" fmla="*/ 2929794 h 4362432"/>
              <a:gd name="connsiteX2764" fmla="*/ 22376 w 5357813"/>
              <a:gd name="connsiteY2764" fmla="*/ 2924818 h 4362432"/>
              <a:gd name="connsiteX2765" fmla="*/ 2486 w 5357813"/>
              <a:gd name="connsiteY2765" fmla="*/ 2887498 h 4362432"/>
              <a:gd name="connsiteX2766" fmla="*/ 0 w 5357813"/>
              <a:gd name="connsiteY2766" fmla="*/ 2887498 h 4362432"/>
              <a:gd name="connsiteX2767" fmla="*/ 0 w 5357813"/>
              <a:gd name="connsiteY2767" fmla="*/ 2830275 h 4362432"/>
              <a:gd name="connsiteX2768" fmla="*/ 37293 w 5357813"/>
              <a:gd name="connsiteY2768" fmla="*/ 2830275 h 4362432"/>
              <a:gd name="connsiteX2769" fmla="*/ 37293 w 5357813"/>
              <a:gd name="connsiteY2769" fmla="*/ 2437173 h 4362432"/>
              <a:gd name="connsiteX2770" fmla="*/ 34807 w 5357813"/>
              <a:gd name="connsiteY2770" fmla="*/ 2437173 h 4362432"/>
              <a:gd name="connsiteX2771" fmla="*/ 17403 w 5357813"/>
              <a:gd name="connsiteY2771" fmla="*/ 2419757 h 4362432"/>
              <a:gd name="connsiteX2772" fmla="*/ 17403 w 5357813"/>
              <a:gd name="connsiteY2772" fmla="*/ 2374974 h 4362432"/>
              <a:gd name="connsiteX2773" fmla="*/ 54697 w 5357813"/>
              <a:gd name="connsiteY2773" fmla="*/ 2374974 h 4362432"/>
              <a:gd name="connsiteX2774" fmla="*/ 144201 w 5357813"/>
              <a:gd name="connsiteY2774" fmla="*/ 2335166 h 4362432"/>
              <a:gd name="connsiteX2775" fmla="*/ 504703 w 5357813"/>
              <a:gd name="connsiteY2775" fmla="*/ 2335166 h 4362432"/>
              <a:gd name="connsiteX2776" fmla="*/ 678739 w 5357813"/>
              <a:gd name="connsiteY2776" fmla="*/ 2255551 h 4362432"/>
              <a:gd name="connsiteX2777" fmla="*/ 832885 w 5357813"/>
              <a:gd name="connsiteY2777" fmla="*/ 2335166 h 4362432"/>
              <a:gd name="connsiteX2778" fmla="*/ 1171011 w 5357813"/>
              <a:gd name="connsiteY2778" fmla="*/ 2335166 h 4362432"/>
              <a:gd name="connsiteX2779" fmla="*/ 1300295 w 5357813"/>
              <a:gd name="connsiteY2779" fmla="*/ 2367510 h 4362432"/>
              <a:gd name="connsiteX2780" fmla="*/ 1330130 w 5357813"/>
              <a:gd name="connsiteY2780" fmla="*/ 2367510 h 4362432"/>
              <a:gd name="connsiteX2781" fmla="*/ 1330130 w 5357813"/>
              <a:gd name="connsiteY2781" fmla="*/ 2402341 h 4362432"/>
              <a:gd name="connsiteX2782" fmla="*/ 1322671 w 5357813"/>
              <a:gd name="connsiteY2782" fmla="*/ 2407317 h 4362432"/>
              <a:gd name="connsiteX2783" fmla="*/ 1437037 w 5357813"/>
              <a:gd name="connsiteY2783" fmla="*/ 2407317 h 4362432"/>
              <a:gd name="connsiteX2784" fmla="*/ 1437037 w 5357813"/>
              <a:gd name="connsiteY2784" fmla="*/ 2223207 h 4362432"/>
              <a:gd name="connsiteX2785" fmla="*/ 1437037 w 5357813"/>
              <a:gd name="connsiteY2785" fmla="*/ 2208279 h 4362432"/>
              <a:gd name="connsiteX2786" fmla="*/ 1437037 w 5357813"/>
              <a:gd name="connsiteY2786" fmla="*/ 2178423 h 4362432"/>
              <a:gd name="connsiteX2787" fmla="*/ 1407203 w 5357813"/>
              <a:gd name="connsiteY2787" fmla="*/ 2163495 h 4362432"/>
              <a:gd name="connsiteX2788" fmla="*/ 1407203 w 5357813"/>
              <a:gd name="connsiteY2788" fmla="*/ 2141103 h 4362432"/>
              <a:gd name="connsiteX2789" fmla="*/ 1660798 w 5357813"/>
              <a:gd name="connsiteY2789" fmla="*/ 2083901 h 4362432"/>
              <a:gd name="connsiteX2790" fmla="*/ 2384289 w 5357813"/>
              <a:gd name="connsiteY2790" fmla="*/ 2083901 h 4362432"/>
              <a:gd name="connsiteX2791" fmla="*/ 2384289 w 5357813"/>
              <a:gd name="connsiteY2791" fmla="*/ 1984381 h 4362432"/>
              <a:gd name="connsiteX2792" fmla="*/ 2359427 w 5357813"/>
              <a:gd name="connsiteY2792" fmla="*/ 1929645 h 4362432"/>
              <a:gd name="connsiteX2793" fmla="*/ 2359427 w 5357813"/>
              <a:gd name="connsiteY2793" fmla="*/ 1909744 h 4362432"/>
              <a:gd name="connsiteX2794" fmla="*/ 2406665 w 5357813"/>
              <a:gd name="connsiteY2794" fmla="*/ 1909744 h 4362432"/>
              <a:gd name="connsiteX2795" fmla="*/ 2406665 w 5357813"/>
              <a:gd name="connsiteY2795" fmla="*/ 1894814 h 4362432"/>
              <a:gd name="connsiteX2796" fmla="*/ 2386775 w 5357813"/>
              <a:gd name="connsiteY2796" fmla="*/ 1894814 h 4362432"/>
              <a:gd name="connsiteX2797" fmla="*/ 2386775 w 5357813"/>
              <a:gd name="connsiteY2797" fmla="*/ 1845056 h 4362432"/>
              <a:gd name="connsiteX2798" fmla="*/ 2461362 w 5357813"/>
              <a:gd name="connsiteY2798" fmla="*/ 1845056 h 4362432"/>
              <a:gd name="connsiteX2799" fmla="*/ 2461362 w 5357813"/>
              <a:gd name="connsiteY2799" fmla="*/ 1748023 h 4362432"/>
              <a:gd name="connsiteX2800" fmla="*/ 2456389 w 5357813"/>
              <a:gd name="connsiteY2800" fmla="*/ 1748023 h 4362432"/>
              <a:gd name="connsiteX2801" fmla="*/ 2456389 w 5357813"/>
              <a:gd name="connsiteY2801" fmla="*/ 1750511 h 4362432"/>
              <a:gd name="connsiteX2802" fmla="*/ 2441472 w 5357813"/>
              <a:gd name="connsiteY2802" fmla="*/ 1750511 h 4362432"/>
              <a:gd name="connsiteX2803" fmla="*/ 2441472 w 5357813"/>
              <a:gd name="connsiteY2803" fmla="*/ 1700754 h 4362432"/>
              <a:gd name="connsiteX2804" fmla="*/ 2441472 w 5357813"/>
              <a:gd name="connsiteY2804" fmla="*/ 1698266 h 4362432"/>
              <a:gd name="connsiteX2805" fmla="*/ 2451417 w 5357813"/>
              <a:gd name="connsiteY2805" fmla="*/ 1688314 h 4362432"/>
              <a:gd name="connsiteX2806" fmla="*/ 2466334 w 5357813"/>
              <a:gd name="connsiteY2806" fmla="*/ 1670899 h 4362432"/>
              <a:gd name="connsiteX2807" fmla="*/ 2446444 w 5357813"/>
              <a:gd name="connsiteY2807" fmla="*/ 1670899 h 4362432"/>
              <a:gd name="connsiteX2808" fmla="*/ 2446444 w 5357813"/>
              <a:gd name="connsiteY2808" fmla="*/ 1641039 h 4362432"/>
              <a:gd name="connsiteX2809" fmla="*/ 2461362 w 5357813"/>
              <a:gd name="connsiteY2809" fmla="*/ 1641039 h 4362432"/>
              <a:gd name="connsiteX2810" fmla="*/ 2461362 w 5357813"/>
              <a:gd name="connsiteY2810" fmla="*/ 1591275 h 4362432"/>
              <a:gd name="connsiteX2811" fmla="*/ 2501141 w 5357813"/>
              <a:gd name="connsiteY2811" fmla="*/ 1591275 h 4362432"/>
              <a:gd name="connsiteX2812" fmla="*/ 2501141 w 5357813"/>
              <a:gd name="connsiteY2812" fmla="*/ 1601228 h 4362432"/>
              <a:gd name="connsiteX2813" fmla="*/ 2528490 w 5357813"/>
              <a:gd name="connsiteY2813" fmla="*/ 1586298 h 4362432"/>
              <a:gd name="connsiteX2814" fmla="*/ 2545893 w 5357813"/>
              <a:gd name="connsiteY2814" fmla="*/ 1591275 h 4362432"/>
              <a:gd name="connsiteX2815" fmla="*/ 2545893 w 5357813"/>
              <a:gd name="connsiteY2815" fmla="*/ 1461904 h 4362432"/>
              <a:gd name="connsiteX2816" fmla="*/ 2521031 w 5357813"/>
              <a:gd name="connsiteY2816" fmla="*/ 1461904 h 4362432"/>
              <a:gd name="connsiteX2817" fmla="*/ 2521031 w 5357813"/>
              <a:gd name="connsiteY2817" fmla="*/ 1439513 h 4362432"/>
              <a:gd name="connsiteX2818" fmla="*/ 2521031 w 5357813"/>
              <a:gd name="connsiteY2818" fmla="*/ 1419611 h 4362432"/>
              <a:gd name="connsiteX2819" fmla="*/ 2521031 w 5357813"/>
              <a:gd name="connsiteY2819" fmla="*/ 1414635 h 4362432"/>
              <a:gd name="connsiteX2820" fmla="*/ 2521031 w 5357813"/>
              <a:gd name="connsiteY2820" fmla="*/ 1394731 h 4362432"/>
              <a:gd name="connsiteX2821" fmla="*/ 2521031 w 5357813"/>
              <a:gd name="connsiteY2821" fmla="*/ 1372337 h 4362432"/>
              <a:gd name="connsiteX2822" fmla="*/ 2533462 w 5357813"/>
              <a:gd name="connsiteY2822" fmla="*/ 1372337 h 4362432"/>
              <a:gd name="connsiteX2823" fmla="*/ 2533462 w 5357813"/>
              <a:gd name="connsiteY2823" fmla="*/ 1367362 h 4362432"/>
              <a:gd name="connsiteX2824" fmla="*/ 2533462 w 5357813"/>
              <a:gd name="connsiteY2824" fmla="*/ 1335024 h 4362432"/>
              <a:gd name="connsiteX2825" fmla="*/ 2555838 w 5357813"/>
              <a:gd name="connsiteY2825" fmla="*/ 1312630 h 4362432"/>
              <a:gd name="connsiteX2826" fmla="*/ 2568269 w 5357813"/>
              <a:gd name="connsiteY2826" fmla="*/ 1317606 h 4362432"/>
              <a:gd name="connsiteX2827" fmla="*/ 2583187 w 5357813"/>
              <a:gd name="connsiteY2827" fmla="*/ 1312630 h 4362432"/>
              <a:gd name="connsiteX2828" fmla="*/ 2595618 w 5357813"/>
              <a:gd name="connsiteY2828" fmla="*/ 1317606 h 4362432"/>
              <a:gd name="connsiteX2829" fmla="*/ 2610535 w 5357813"/>
              <a:gd name="connsiteY2829" fmla="*/ 1312630 h 4362432"/>
              <a:gd name="connsiteX2830" fmla="*/ 2613021 w 5357813"/>
              <a:gd name="connsiteY2830" fmla="*/ 1315118 h 4362432"/>
              <a:gd name="connsiteX2831" fmla="*/ 2600590 w 5357813"/>
              <a:gd name="connsiteY2831" fmla="*/ 1282771 h 4362432"/>
              <a:gd name="connsiteX2832" fmla="*/ 2620480 w 5357813"/>
              <a:gd name="connsiteY2832" fmla="*/ 1242962 h 4362432"/>
              <a:gd name="connsiteX2833" fmla="*/ 2613021 w 5357813"/>
              <a:gd name="connsiteY2833" fmla="*/ 1228035 h 4362432"/>
              <a:gd name="connsiteX2834" fmla="*/ 2632911 w 5357813"/>
              <a:gd name="connsiteY2834" fmla="*/ 1205643 h 4362432"/>
              <a:gd name="connsiteX2835" fmla="*/ 2642856 w 5357813"/>
              <a:gd name="connsiteY2835" fmla="*/ 1205643 h 4362432"/>
              <a:gd name="connsiteX2836" fmla="*/ 2662746 w 5357813"/>
              <a:gd name="connsiteY2836" fmla="*/ 884692 h 4362432"/>
              <a:gd name="connsiteX2837" fmla="*/ 2635397 w 5357813"/>
              <a:gd name="connsiteY2837" fmla="*/ 844885 h 4362432"/>
              <a:gd name="connsiteX2838" fmla="*/ 2672691 w 5357813"/>
              <a:gd name="connsiteY2838" fmla="*/ 800101 h 4362432"/>
              <a:gd name="connsiteX2839" fmla="*/ 2675731 w 5357813"/>
              <a:gd name="connsiteY2839" fmla="*/ 563546 h 4362432"/>
              <a:gd name="connsiteX2840" fmla="*/ 4249738 w 5357813"/>
              <a:gd name="connsiteY2840" fmla="*/ 2140835 h 4362432"/>
              <a:gd name="connsiteX2841" fmla="*/ 4242278 w 5357813"/>
              <a:gd name="connsiteY2841" fmla="*/ 2272691 h 4362432"/>
              <a:gd name="connsiteX2842" fmla="*/ 4120436 w 5357813"/>
              <a:gd name="connsiteY2842" fmla="*/ 2203031 h 4362432"/>
              <a:gd name="connsiteX2843" fmla="*/ 4122922 w 5357813"/>
              <a:gd name="connsiteY2843" fmla="*/ 2140835 h 4362432"/>
              <a:gd name="connsiteX2844" fmla="*/ 2675731 w 5357813"/>
              <a:gd name="connsiteY2844" fmla="*/ 690426 h 4362432"/>
              <a:gd name="connsiteX2845" fmla="*/ 1228540 w 5357813"/>
              <a:gd name="connsiteY2845" fmla="*/ 2140835 h 4362432"/>
              <a:gd name="connsiteX2846" fmla="*/ 1228540 w 5357813"/>
              <a:gd name="connsiteY2846" fmla="*/ 2188104 h 4362432"/>
              <a:gd name="connsiteX2847" fmla="*/ 1111671 w 5357813"/>
              <a:gd name="connsiteY2847" fmla="*/ 2305033 h 4362432"/>
              <a:gd name="connsiteX2848" fmla="*/ 1101725 w 5357813"/>
              <a:gd name="connsiteY2848" fmla="*/ 2140835 h 4362432"/>
              <a:gd name="connsiteX2849" fmla="*/ 2675731 w 5357813"/>
              <a:gd name="connsiteY2849" fmla="*/ 563546 h 4362432"/>
              <a:gd name="connsiteX2850" fmla="*/ 2675044 w 5357813"/>
              <a:gd name="connsiteY2850" fmla="*/ 0 h 4362432"/>
              <a:gd name="connsiteX2851" fmla="*/ 3110337 w 5357813"/>
              <a:gd name="connsiteY2851" fmla="*/ 44766 h 4362432"/>
              <a:gd name="connsiteX2852" fmla="*/ 3172522 w 5357813"/>
              <a:gd name="connsiteY2852" fmla="*/ 57200 h 4362432"/>
              <a:gd name="connsiteX2853" fmla="*/ 3130237 w 5357813"/>
              <a:gd name="connsiteY2853" fmla="*/ 258644 h 4362432"/>
              <a:gd name="connsiteX2854" fmla="*/ 3498371 w 5357813"/>
              <a:gd name="connsiteY2854" fmla="*/ 387966 h 4362432"/>
              <a:gd name="connsiteX2855" fmla="*/ 3592891 w 5357813"/>
              <a:gd name="connsiteY2855" fmla="*/ 206418 h 4362432"/>
              <a:gd name="connsiteX2856" fmla="*/ 3647614 w 5357813"/>
              <a:gd name="connsiteY2856" fmla="*/ 236261 h 4362432"/>
              <a:gd name="connsiteX2857" fmla="*/ 4015748 w 5357813"/>
              <a:gd name="connsiteY2857" fmla="*/ 475009 h 4362432"/>
              <a:gd name="connsiteX2858" fmla="*/ 4326672 w 5357813"/>
              <a:gd name="connsiteY2858" fmla="*/ 783395 h 4362432"/>
              <a:gd name="connsiteX2859" fmla="*/ 4366470 w 5357813"/>
              <a:gd name="connsiteY2859" fmla="*/ 833135 h 4362432"/>
              <a:gd name="connsiteX2860" fmla="*/ 4209764 w 5357813"/>
              <a:gd name="connsiteY2860" fmla="*/ 962457 h 4362432"/>
              <a:gd name="connsiteX2861" fmla="*/ 4416218 w 5357813"/>
              <a:gd name="connsiteY2861" fmla="*/ 1295714 h 4362432"/>
              <a:gd name="connsiteX2862" fmla="*/ 4600285 w 5357813"/>
              <a:gd name="connsiteY2862" fmla="*/ 1213642 h 4362432"/>
              <a:gd name="connsiteX2863" fmla="*/ 4627646 w 5357813"/>
              <a:gd name="connsiteY2863" fmla="*/ 1270842 h 4362432"/>
              <a:gd name="connsiteX2864" fmla="*/ 4761965 w 5357813"/>
              <a:gd name="connsiteY2864" fmla="*/ 1688657 h 4362432"/>
              <a:gd name="connsiteX2865" fmla="*/ 4811713 w 5357813"/>
              <a:gd name="connsiteY2865" fmla="*/ 2123853 h 4362432"/>
              <a:gd name="connsiteX2866" fmla="*/ 4811713 w 5357813"/>
              <a:gd name="connsiteY2866" fmla="*/ 2186027 h 4362432"/>
              <a:gd name="connsiteX2867" fmla="*/ 4620184 w 5357813"/>
              <a:gd name="connsiteY2867" fmla="*/ 2186027 h 4362432"/>
              <a:gd name="connsiteX2868" fmla="*/ 4615209 w 5357813"/>
              <a:gd name="connsiteY2868" fmla="*/ 2188514 h 4362432"/>
              <a:gd name="connsiteX2869" fmla="*/ 4607747 w 5357813"/>
              <a:gd name="connsiteY2869" fmla="*/ 2188514 h 4362432"/>
              <a:gd name="connsiteX2870" fmla="*/ 4607747 w 5357813"/>
              <a:gd name="connsiteY2870" fmla="*/ 2195975 h 4362432"/>
              <a:gd name="connsiteX2871" fmla="*/ 4478403 w 5357813"/>
              <a:gd name="connsiteY2871" fmla="*/ 2278045 h 4362432"/>
              <a:gd name="connsiteX2872" fmla="*/ 4483377 w 5357813"/>
              <a:gd name="connsiteY2872" fmla="*/ 2141262 h 4362432"/>
              <a:gd name="connsiteX2873" fmla="*/ 4480890 w 5357813"/>
              <a:gd name="connsiteY2873" fmla="*/ 2064186 h 4362432"/>
              <a:gd name="connsiteX2874" fmla="*/ 4679881 w 5357813"/>
              <a:gd name="connsiteY2874" fmla="*/ 2061699 h 4362432"/>
              <a:gd name="connsiteX2875" fmla="*/ 4637596 w 5357813"/>
              <a:gd name="connsiteY2875" fmla="*/ 1716012 h 4362432"/>
              <a:gd name="connsiteX2876" fmla="*/ 4533125 w 5357813"/>
              <a:gd name="connsiteY2876" fmla="*/ 1382756 h 4362432"/>
              <a:gd name="connsiteX2877" fmla="*/ 4351546 w 5357813"/>
              <a:gd name="connsiteY2877" fmla="*/ 1462338 h 4362432"/>
              <a:gd name="connsiteX2878" fmla="*/ 4326672 w 5357813"/>
              <a:gd name="connsiteY2878" fmla="*/ 1405141 h 4362432"/>
              <a:gd name="connsiteX2879" fmla="*/ 4072958 w 5357813"/>
              <a:gd name="connsiteY2879" fmla="*/ 992301 h 4362432"/>
              <a:gd name="connsiteX2880" fmla="*/ 4033160 w 5357813"/>
              <a:gd name="connsiteY2880" fmla="*/ 942562 h 4362432"/>
              <a:gd name="connsiteX2881" fmla="*/ 4187378 w 5357813"/>
              <a:gd name="connsiteY2881" fmla="*/ 818214 h 4362432"/>
              <a:gd name="connsiteX2882" fmla="*/ 3936151 w 5357813"/>
              <a:gd name="connsiteY2882" fmla="*/ 574491 h 4362432"/>
              <a:gd name="connsiteX2883" fmla="*/ 3645127 w 5357813"/>
              <a:gd name="connsiteY2883" fmla="*/ 380505 h 4362432"/>
              <a:gd name="connsiteX2884" fmla="*/ 3555581 w 5357813"/>
              <a:gd name="connsiteY2884" fmla="*/ 557082 h 4362432"/>
              <a:gd name="connsiteX2885" fmla="*/ 3498371 w 5357813"/>
              <a:gd name="connsiteY2885" fmla="*/ 527239 h 4362432"/>
              <a:gd name="connsiteX2886" fmla="*/ 3043178 w 5357813"/>
              <a:gd name="connsiteY2886" fmla="*/ 365583 h 4362432"/>
              <a:gd name="connsiteX2887" fmla="*/ 2980993 w 5357813"/>
              <a:gd name="connsiteY2887" fmla="*/ 353148 h 4362432"/>
              <a:gd name="connsiteX2888" fmla="*/ 3020791 w 5357813"/>
              <a:gd name="connsiteY2888" fmla="*/ 159166 h 4362432"/>
              <a:gd name="connsiteX2889" fmla="*/ 2675044 w 5357813"/>
              <a:gd name="connsiteY2889" fmla="*/ 126835 h 4362432"/>
              <a:gd name="connsiteX2890" fmla="*/ 2326809 w 5357813"/>
              <a:gd name="connsiteY2890" fmla="*/ 159166 h 4362432"/>
              <a:gd name="connsiteX2891" fmla="*/ 2369095 w 5357813"/>
              <a:gd name="connsiteY2891" fmla="*/ 353148 h 4362432"/>
              <a:gd name="connsiteX2892" fmla="*/ 2304422 w 5357813"/>
              <a:gd name="connsiteY2892" fmla="*/ 365583 h 4362432"/>
              <a:gd name="connsiteX2893" fmla="*/ 1846742 w 5357813"/>
              <a:gd name="connsiteY2893" fmla="*/ 529725 h 4362432"/>
              <a:gd name="connsiteX2894" fmla="*/ 1789532 w 5357813"/>
              <a:gd name="connsiteY2894" fmla="*/ 559569 h 4362432"/>
              <a:gd name="connsiteX2895" fmla="*/ 1699986 w 5357813"/>
              <a:gd name="connsiteY2895" fmla="*/ 380505 h 4362432"/>
              <a:gd name="connsiteX2896" fmla="*/ 1408962 w 5357813"/>
              <a:gd name="connsiteY2896" fmla="*/ 574491 h 4362432"/>
              <a:gd name="connsiteX2897" fmla="*/ 1160222 w 5357813"/>
              <a:gd name="connsiteY2897" fmla="*/ 818214 h 4362432"/>
              <a:gd name="connsiteX2898" fmla="*/ 1314441 w 5357813"/>
              <a:gd name="connsiteY2898" fmla="*/ 945049 h 4362432"/>
              <a:gd name="connsiteX2899" fmla="*/ 1274642 w 5357813"/>
              <a:gd name="connsiteY2899" fmla="*/ 994788 h 4362432"/>
              <a:gd name="connsiteX2900" fmla="*/ 1020928 w 5357813"/>
              <a:gd name="connsiteY2900" fmla="*/ 1407628 h 4362432"/>
              <a:gd name="connsiteX2901" fmla="*/ 996055 w 5357813"/>
              <a:gd name="connsiteY2901" fmla="*/ 1462338 h 4362432"/>
              <a:gd name="connsiteX2902" fmla="*/ 811988 w 5357813"/>
              <a:gd name="connsiteY2902" fmla="*/ 1382756 h 4362432"/>
              <a:gd name="connsiteX2903" fmla="*/ 705030 w 5357813"/>
              <a:gd name="connsiteY2903" fmla="*/ 1716012 h 4362432"/>
              <a:gd name="connsiteX2904" fmla="*/ 665231 w 5357813"/>
              <a:gd name="connsiteY2904" fmla="*/ 2061699 h 4362432"/>
              <a:gd name="connsiteX2905" fmla="*/ 804525 w 5357813"/>
              <a:gd name="connsiteY2905" fmla="*/ 2064186 h 4362432"/>
              <a:gd name="connsiteX2906" fmla="*/ 866710 w 5357813"/>
              <a:gd name="connsiteY2906" fmla="*/ 2064186 h 4362432"/>
              <a:gd name="connsiteX2907" fmla="*/ 866710 w 5357813"/>
              <a:gd name="connsiteY2907" fmla="*/ 2141262 h 4362432"/>
              <a:gd name="connsiteX2908" fmla="*/ 871685 w 5357813"/>
              <a:gd name="connsiteY2908" fmla="*/ 2270584 h 4362432"/>
              <a:gd name="connsiteX2909" fmla="*/ 739853 w 5357813"/>
              <a:gd name="connsiteY2909" fmla="*/ 2186027 h 4362432"/>
              <a:gd name="connsiteX2910" fmla="*/ 533400 w 5357813"/>
              <a:gd name="connsiteY2910" fmla="*/ 2186027 h 4362432"/>
              <a:gd name="connsiteX2911" fmla="*/ 533400 w 5357813"/>
              <a:gd name="connsiteY2911" fmla="*/ 2123853 h 4362432"/>
              <a:gd name="connsiteX2912" fmla="*/ 583148 w 5357813"/>
              <a:gd name="connsiteY2912" fmla="*/ 1688657 h 4362432"/>
              <a:gd name="connsiteX2913" fmla="*/ 719954 w 5357813"/>
              <a:gd name="connsiteY2913" fmla="*/ 1270842 h 4362432"/>
              <a:gd name="connsiteX2914" fmla="*/ 744828 w 5357813"/>
              <a:gd name="connsiteY2914" fmla="*/ 1213642 h 4362432"/>
              <a:gd name="connsiteX2915" fmla="*/ 933870 w 5357813"/>
              <a:gd name="connsiteY2915" fmla="*/ 1298201 h 4362432"/>
              <a:gd name="connsiteX2916" fmla="*/ 1137836 w 5357813"/>
              <a:gd name="connsiteY2916" fmla="*/ 962457 h 4362432"/>
              <a:gd name="connsiteX2917" fmla="*/ 978643 w 5357813"/>
              <a:gd name="connsiteY2917" fmla="*/ 833135 h 4362432"/>
              <a:gd name="connsiteX2918" fmla="*/ 1018441 w 5357813"/>
              <a:gd name="connsiteY2918" fmla="*/ 783395 h 4362432"/>
              <a:gd name="connsiteX2919" fmla="*/ 1329365 w 5357813"/>
              <a:gd name="connsiteY2919" fmla="*/ 475009 h 4362432"/>
              <a:gd name="connsiteX2920" fmla="*/ 1697499 w 5357813"/>
              <a:gd name="connsiteY2920" fmla="*/ 236261 h 4362432"/>
              <a:gd name="connsiteX2921" fmla="*/ 1752222 w 5357813"/>
              <a:gd name="connsiteY2921" fmla="*/ 206418 h 4362432"/>
              <a:gd name="connsiteX2922" fmla="*/ 1846742 w 5357813"/>
              <a:gd name="connsiteY2922" fmla="*/ 390453 h 4362432"/>
              <a:gd name="connsiteX2923" fmla="*/ 2217364 w 5357813"/>
              <a:gd name="connsiteY2923" fmla="*/ 258644 h 4362432"/>
              <a:gd name="connsiteX2924" fmla="*/ 2177565 w 5357813"/>
              <a:gd name="connsiteY2924" fmla="*/ 57200 h 4362432"/>
              <a:gd name="connsiteX2925" fmla="*/ 2239750 w 5357813"/>
              <a:gd name="connsiteY2925" fmla="*/ 44766 h 4362432"/>
              <a:gd name="connsiteX2926" fmla="*/ 2675044 w 5357813"/>
              <a:gd name="connsiteY2926" fmla="*/ 0 h 43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Lst>
            <a:rect l="l" t="t" r="r" b="b"/>
            <a:pathLst>
              <a:path w="5357813" h="4362432">
                <a:moveTo>
                  <a:pt x="1280275" y="3598552"/>
                </a:moveTo>
                <a:cubicBezTo>
                  <a:pt x="1257899" y="3606017"/>
                  <a:pt x="1230550" y="3610993"/>
                  <a:pt x="1205688" y="3610993"/>
                </a:cubicBezTo>
                <a:cubicBezTo>
                  <a:pt x="1200716" y="3628410"/>
                  <a:pt x="1026680" y="4083753"/>
                  <a:pt x="1011763" y="4126052"/>
                </a:cubicBezTo>
                <a:cubicBezTo>
                  <a:pt x="1056515" y="4126052"/>
                  <a:pt x="2232496" y="4126052"/>
                  <a:pt x="2232496" y="4126052"/>
                </a:cubicBezTo>
                <a:cubicBezTo>
                  <a:pt x="2232496" y="4126052"/>
                  <a:pt x="2202661" y="4225581"/>
                  <a:pt x="2192716" y="4255439"/>
                </a:cubicBezTo>
                <a:cubicBezTo>
                  <a:pt x="2232496" y="4255439"/>
                  <a:pt x="2988306" y="4255439"/>
                  <a:pt x="3144938" y="4255439"/>
                </a:cubicBezTo>
                <a:cubicBezTo>
                  <a:pt x="3137479" y="4225581"/>
                  <a:pt x="3105158" y="4126052"/>
                  <a:pt x="3105158" y="4126052"/>
                </a:cubicBezTo>
                <a:cubicBezTo>
                  <a:pt x="3105158" y="4126052"/>
                  <a:pt x="4281139" y="4126052"/>
                  <a:pt x="4328377" y="4126052"/>
                </a:cubicBezTo>
                <a:cubicBezTo>
                  <a:pt x="4310974" y="4083753"/>
                  <a:pt x="4136939" y="3628410"/>
                  <a:pt x="4131966" y="3610993"/>
                </a:cubicBezTo>
                <a:cubicBezTo>
                  <a:pt x="4107104" y="3610993"/>
                  <a:pt x="4082242" y="3606017"/>
                  <a:pt x="4057380" y="3598552"/>
                </a:cubicBezTo>
                <a:cubicBezTo>
                  <a:pt x="4057380" y="3598552"/>
                  <a:pt x="4057380" y="3598552"/>
                  <a:pt x="4218984" y="4063847"/>
                </a:cubicBezTo>
                <a:cubicBezTo>
                  <a:pt x="4218984" y="4063847"/>
                  <a:pt x="3045489" y="4063847"/>
                  <a:pt x="2998251" y="4063847"/>
                </a:cubicBezTo>
                <a:cubicBezTo>
                  <a:pt x="3010682" y="4098682"/>
                  <a:pt x="3045489" y="4205675"/>
                  <a:pt x="3045489" y="4205675"/>
                </a:cubicBezTo>
                <a:cubicBezTo>
                  <a:pt x="3045489" y="4205675"/>
                  <a:pt x="3045489" y="4205675"/>
                  <a:pt x="2856537" y="4205675"/>
                </a:cubicBezTo>
                <a:cubicBezTo>
                  <a:pt x="2856537" y="4205675"/>
                  <a:pt x="2856537" y="4205675"/>
                  <a:pt x="2481118" y="4205675"/>
                </a:cubicBezTo>
                <a:cubicBezTo>
                  <a:pt x="2481118" y="4205675"/>
                  <a:pt x="2481118" y="4205675"/>
                  <a:pt x="2292165" y="4205675"/>
                </a:cubicBezTo>
                <a:cubicBezTo>
                  <a:pt x="2292165" y="4205675"/>
                  <a:pt x="2329458" y="4098682"/>
                  <a:pt x="2339403" y="4063847"/>
                </a:cubicBezTo>
                <a:cubicBezTo>
                  <a:pt x="2294651" y="4063847"/>
                  <a:pt x="1121157" y="4063847"/>
                  <a:pt x="1121157" y="4063847"/>
                </a:cubicBezTo>
                <a:cubicBezTo>
                  <a:pt x="1121157" y="4063847"/>
                  <a:pt x="1121157" y="4063847"/>
                  <a:pt x="1128615" y="4043941"/>
                </a:cubicBezTo>
                <a:cubicBezTo>
                  <a:pt x="1128615" y="4043941"/>
                  <a:pt x="1128615" y="4043941"/>
                  <a:pt x="1280275" y="3598552"/>
                </a:cubicBezTo>
                <a:close/>
                <a:moveTo>
                  <a:pt x="3184525" y="3559157"/>
                </a:moveTo>
                <a:lnTo>
                  <a:pt x="3386138" y="3559157"/>
                </a:lnTo>
                <a:lnTo>
                  <a:pt x="3509963" y="3559157"/>
                </a:lnTo>
                <a:lnTo>
                  <a:pt x="3711575" y="3559157"/>
                </a:lnTo>
                <a:lnTo>
                  <a:pt x="3711575" y="3633770"/>
                </a:lnTo>
                <a:lnTo>
                  <a:pt x="3509963" y="3633770"/>
                </a:lnTo>
                <a:lnTo>
                  <a:pt x="3509963" y="3875070"/>
                </a:lnTo>
                <a:lnTo>
                  <a:pt x="3386138" y="3875070"/>
                </a:lnTo>
                <a:lnTo>
                  <a:pt x="3386138" y="3633770"/>
                </a:lnTo>
                <a:lnTo>
                  <a:pt x="3184525" y="3633770"/>
                </a:lnTo>
                <a:close/>
                <a:moveTo>
                  <a:pt x="2644775" y="3559157"/>
                </a:moveTo>
                <a:lnTo>
                  <a:pt x="2767013" y="3559157"/>
                </a:lnTo>
                <a:lnTo>
                  <a:pt x="2767013" y="3875070"/>
                </a:lnTo>
                <a:lnTo>
                  <a:pt x="2644775" y="3875070"/>
                </a:lnTo>
                <a:close/>
                <a:moveTo>
                  <a:pt x="1643062" y="3559157"/>
                </a:moveTo>
                <a:lnTo>
                  <a:pt x="1765299" y="3559157"/>
                </a:lnTo>
                <a:lnTo>
                  <a:pt x="1765299" y="3676632"/>
                </a:lnTo>
                <a:lnTo>
                  <a:pt x="2041525" y="3676632"/>
                </a:lnTo>
                <a:lnTo>
                  <a:pt x="2041525" y="3559157"/>
                </a:lnTo>
                <a:lnTo>
                  <a:pt x="2162175" y="3559157"/>
                </a:lnTo>
                <a:lnTo>
                  <a:pt x="2162175" y="3875070"/>
                </a:lnTo>
                <a:lnTo>
                  <a:pt x="2041525" y="3875070"/>
                </a:lnTo>
                <a:lnTo>
                  <a:pt x="2041525" y="3752832"/>
                </a:lnTo>
                <a:lnTo>
                  <a:pt x="1765299" y="3752832"/>
                </a:lnTo>
                <a:lnTo>
                  <a:pt x="1765299" y="3875070"/>
                </a:lnTo>
                <a:lnTo>
                  <a:pt x="1643062" y="3875070"/>
                </a:lnTo>
                <a:close/>
                <a:moveTo>
                  <a:pt x="1434420" y="3518929"/>
                </a:moveTo>
                <a:cubicBezTo>
                  <a:pt x="1404585" y="3541323"/>
                  <a:pt x="1364806" y="3566205"/>
                  <a:pt x="1320054" y="3583623"/>
                </a:cubicBezTo>
                <a:cubicBezTo>
                  <a:pt x="1307623" y="3623434"/>
                  <a:pt x="1180826" y="3994177"/>
                  <a:pt x="1168395" y="4031500"/>
                </a:cubicBezTo>
                <a:cubicBezTo>
                  <a:pt x="1213147" y="4031500"/>
                  <a:pt x="2386641" y="4031500"/>
                  <a:pt x="2386641" y="4031500"/>
                </a:cubicBezTo>
                <a:cubicBezTo>
                  <a:pt x="2386641" y="4031500"/>
                  <a:pt x="2349348" y="4140982"/>
                  <a:pt x="2339403" y="4170840"/>
                </a:cubicBezTo>
                <a:cubicBezTo>
                  <a:pt x="2351834" y="4170840"/>
                  <a:pt x="2409017" y="4170840"/>
                  <a:pt x="2481118" y="4170840"/>
                </a:cubicBezTo>
                <a:cubicBezTo>
                  <a:pt x="2635263" y="4170840"/>
                  <a:pt x="2856537" y="4170840"/>
                  <a:pt x="2856537" y="4170840"/>
                </a:cubicBezTo>
                <a:cubicBezTo>
                  <a:pt x="2928637" y="4170840"/>
                  <a:pt x="2985820" y="4170840"/>
                  <a:pt x="2998251" y="4170840"/>
                </a:cubicBezTo>
                <a:cubicBezTo>
                  <a:pt x="2988306" y="4140982"/>
                  <a:pt x="2951013" y="4031500"/>
                  <a:pt x="2951013" y="4031500"/>
                </a:cubicBezTo>
                <a:cubicBezTo>
                  <a:pt x="2951013" y="4031500"/>
                  <a:pt x="4124508" y="4031500"/>
                  <a:pt x="4169259" y="4031500"/>
                </a:cubicBezTo>
                <a:cubicBezTo>
                  <a:pt x="4156828" y="3994177"/>
                  <a:pt x="4030031" y="3623434"/>
                  <a:pt x="4017600" y="3583623"/>
                </a:cubicBezTo>
                <a:cubicBezTo>
                  <a:pt x="3972848" y="3566205"/>
                  <a:pt x="3933069" y="3541323"/>
                  <a:pt x="3903234" y="3518929"/>
                </a:cubicBezTo>
                <a:cubicBezTo>
                  <a:pt x="3903234" y="3518929"/>
                  <a:pt x="3903234" y="3518929"/>
                  <a:pt x="4054893" y="3964319"/>
                </a:cubicBezTo>
                <a:cubicBezTo>
                  <a:pt x="4054893" y="3964319"/>
                  <a:pt x="2881399" y="3964319"/>
                  <a:pt x="2836647" y="3964319"/>
                </a:cubicBezTo>
                <a:cubicBezTo>
                  <a:pt x="2849078" y="3994177"/>
                  <a:pt x="2883885" y="4101170"/>
                  <a:pt x="2883885" y="4101170"/>
                </a:cubicBezTo>
                <a:cubicBezTo>
                  <a:pt x="2883885" y="4101170"/>
                  <a:pt x="2883885" y="4101170"/>
                  <a:pt x="2742170" y="4101170"/>
                </a:cubicBezTo>
                <a:cubicBezTo>
                  <a:pt x="2742170" y="4101170"/>
                  <a:pt x="2742170" y="4101170"/>
                  <a:pt x="2595484" y="4101170"/>
                </a:cubicBezTo>
                <a:cubicBezTo>
                  <a:pt x="2595484" y="4101170"/>
                  <a:pt x="2595484" y="4101170"/>
                  <a:pt x="2453769" y="4101170"/>
                </a:cubicBezTo>
                <a:cubicBezTo>
                  <a:pt x="2453769" y="4101170"/>
                  <a:pt x="2488576" y="3994177"/>
                  <a:pt x="2501007" y="3964319"/>
                </a:cubicBezTo>
                <a:cubicBezTo>
                  <a:pt x="2456255" y="3964319"/>
                  <a:pt x="1282761" y="3964319"/>
                  <a:pt x="1282761" y="3964319"/>
                </a:cubicBezTo>
                <a:cubicBezTo>
                  <a:pt x="1282761" y="3964319"/>
                  <a:pt x="1282761" y="3964319"/>
                  <a:pt x="1290219" y="3941925"/>
                </a:cubicBezTo>
                <a:cubicBezTo>
                  <a:pt x="1290219" y="3941925"/>
                  <a:pt x="1290219" y="3941925"/>
                  <a:pt x="1434420" y="3518929"/>
                </a:cubicBezTo>
                <a:close/>
                <a:moveTo>
                  <a:pt x="1504034" y="3464189"/>
                </a:moveTo>
                <a:cubicBezTo>
                  <a:pt x="1499062" y="3469165"/>
                  <a:pt x="1491603" y="3474141"/>
                  <a:pt x="1481658" y="3481606"/>
                </a:cubicBezTo>
                <a:cubicBezTo>
                  <a:pt x="1471713" y="3518929"/>
                  <a:pt x="1342430" y="3889672"/>
                  <a:pt x="1329999" y="3929484"/>
                </a:cubicBezTo>
                <a:cubicBezTo>
                  <a:pt x="1374751" y="3929484"/>
                  <a:pt x="2548245" y="3929484"/>
                  <a:pt x="2548245" y="3929484"/>
                </a:cubicBezTo>
                <a:cubicBezTo>
                  <a:pt x="2548245" y="3929484"/>
                  <a:pt x="2510952" y="4036477"/>
                  <a:pt x="2501007" y="4068823"/>
                </a:cubicBezTo>
                <a:cubicBezTo>
                  <a:pt x="2515925" y="4068823"/>
                  <a:pt x="2553218" y="4068823"/>
                  <a:pt x="2595484" y="4068823"/>
                </a:cubicBezTo>
                <a:cubicBezTo>
                  <a:pt x="2665098" y="4068823"/>
                  <a:pt x="2742170" y="4068823"/>
                  <a:pt x="2742170" y="4068823"/>
                </a:cubicBezTo>
                <a:cubicBezTo>
                  <a:pt x="2784436" y="4068823"/>
                  <a:pt x="2821730" y="4068823"/>
                  <a:pt x="2836647" y="4068823"/>
                </a:cubicBezTo>
                <a:cubicBezTo>
                  <a:pt x="2826702" y="4036477"/>
                  <a:pt x="2789409" y="3929484"/>
                  <a:pt x="2789409" y="3929484"/>
                </a:cubicBezTo>
                <a:cubicBezTo>
                  <a:pt x="2789409" y="3929484"/>
                  <a:pt x="3962903" y="3929484"/>
                  <a:pt x="4007655" y="3929484"/>
                </a:cubicBezTo>
                <a:cubicBezTo>
                  <a:pt x="3995224" y="3889672"/>
                  <a:pt x="3868427" y="3518929"/>
                  <a:pt x="3855996" y="3481606"/>
                </a:cubicBezTo>
                <a:cubicBezTo>
                  <a:pt x="3846051" y="3474141"/>
                  <a:pt x="3838593" y="3469165"/>
                  <a:pt x="3833620" y="3464189"/>
                </a:cubicBezTo>
                <a:cubicBezTo>
                  <a:pt x="3828648" y="3464189"/>
                  <a:pt x="3403504" y="3464189"/>
                  <a:pt x="3005710" y="3464189"/>
                </a:cubicBezTo>
                <a:cubicBezTo>
                  <a:pt x="3005710" y="3464189"/>
                  <a:pt x="2680015" y="3464189"/>
                  <a:pt x="2331945" y="3464189"/>
                </a:cubicBezTo>
                <a:cubicBezTo>
                  <a:pt x="1934150" y="3464189"/>
                  <a:pt x="1509007" y="3464189"/>
                  <a:pt x="1504034" y="3464189"/>
                </a:cubicBezTo>
                <a:close/>
                <a:moveTo>
                  <a:pt x="2553840" y="3124272"/>
                </a:moveTo>
                <a:cubicBezTo>
                  <a:pt x="2543913" y="3124272"/>
                  <a:pt x="2536467" y="3129245"/>
                  <a:pt x="2531503" y="3131731"/>
                </a:cubicBezTo>
                <a:cubicBezTo>
                  <a:pt x="2521576" y="3141675"/>
                  <a:pt x="2516612" y="3154106"/>
                  <a:pt x="2516612" y="3169022"/>
                </a:cubicBezTo>
                <a:cubicBezTo>
                  <a:pt x="2516612" y="3186425"/>
                  <a:pt x="2519094" y="3196369"/>
                  <a:pt x="2526540" y="3203827"/>
                </a:cubicBezTo>
                <a:cubicBezTo>
                  <a:pt x="2531503" y="3211285"/>
                  <a:pt x="2541431" y="3216258"/>
                  <a:pt x="2553840" y="3216258"/>
                </a:cubicBezTo>
                <a:cubicBezTo>
                  <a:pt x="2561286" y="3216258"/>
                  <a:pt x="2568732" y="3213772"/>
                  <a:pt x="2573695" y="3208799"/>
                </a:cubicBezTo>
                <a:cubicBezTo>
                  <a:pt x="2583623" y="3203827"/>
                  <a:pt x="2591068" y="3191397"/>
                  <a:pt x="2591068" y="3173994"/>
                </a:cubicBezTo>
                <a:cubicBezTo>
                  <a:pt x="2591068" y="3159078"/>
                  <a:pt x="2586105" y="3146647"/>
                  <a:pt x="2581141" y="3139189"/>
                </a:cubicBezTo>
                <a:cubicBezTo>
                  <a:pt x="2573695" y="3129245"/>
                  <a:pt x="2563768" y="3124272"/>
                  <a:pt x="2553840" y="3124272"/>
                </a:cubicBezTo>
                <a:close/>
                <a:moveTo>
                  <a:pt x="3021013" y="3124168"/>
                </a:moveTo>
                <a:cubicBezTo>
                  <a:pt x="3006045" y="3124168"/>
                  <a:pt x="2996066" y="3131606"/>
                  <a:pt x="2991077" y="3146483"/>
                </a:cubicBezTo>
                <a:cubicBezTo>
                  <a:pt x="2986088" y="3161360"/>
                  <a:pt x="2986088" y="3183676"/>
                  <a:pt x="2986088" y="3213430"/>
                </a:cubicBezTo>
                <a:cubicBezTo>
                  <a:pt x="2986088" y="3243185"/>
                  <a:pt x="2986088" y="3265500"/>
                  <a:pt x="2991077" y="3282857"/>
                </a:cubicBezTo>
                <a:cubicBezTo>
                  <a:pt x="2996066" y="3297734"/>
                  <a:pt x="3006045" y="3305173"/>
                  <a:pt x="3021013" y="3305173"/>
                </a:cubicBezTo>
                <a:cubicBezTo>
                  <a:pt x="3035981" y="3305173"/>
                  <a:pt x="3045959" y="3297734"/>
                  <a:pt x="3050948" y="3282857"/>
                </a:cubicBezTo>
                <a:cubicBezTo>
                  <a:pt x="3055938" y="3265500"/>
                  <a:pt x="3058432" y="3243185"/>
                  <a:pt x="3058432" y="3213430"/>
                </a:cubicBezTo>
                <a:cubicBezTo>
                  <a:pt x="3058432" y="3183676"/>
                  <a:pt x="3055938" y="3161360"/>
                  <a:pt x="3050948" y="3146483"/>
                </a:cubicBezTo>
                <a:cubicBezTo>
                  <a:pt x="3045959" y="3131606"/>
                  <a:pt x="3035981" y="3124168"/>
                  <a:pt x="3021013" y="3124168"/>
                </a:cubicBezTo>
                <a:close/>
                <a:moveTo>
                  <a:pt x="2314857" y="3086082"/>
                </a:moveTo>
                <a:cubicBezTo>
                  <a:pt x="2314857" y="3086082"/>
                  <a:pt x="2314857" y="3086082"/>
                  <a:pt x="2357438" y="3086082"/>
                </a:cubicBezTo>
                <a:cubicBezTo>
                  <a:pt x="2357438" y="3086082"/>
                  <a:pt x="2357438" y="3086082"/>
                  <a:pt x="2357438" y="3340082"/>
                </a:cubicBezTo>
                <a:lnTo>
                  <a:pt x="2304838" y="3340082"/>
                </a:lnTo>
                <a:cubicBezTo>
                  <a:pt x="2304838" y="3340082"/>
                  <a:pt x="2304838" y="3340082"/>
                  <a:pt x="2304838" y="3163278"/>
                </a:cubicBezTo>
                <a:cubicBezTo>
                  <a:pt x="2304838" y="3163278"/>
                  <a:pt x="2304838" y="3163278"/>
                  <a:pt x="2244725" y="3163278"/>
                </a:cubicBezTo>
                <a:cubicBezTo>
                  <a:pt x="2244725" y="3163278"/>
                  <a:pt x="2244725" y="3163278"/>
                  <a:pt x="2244725" y="3128415"/>
                </a:cubicBezTo>
                <a:cubicBezTo>
                  <a:pt x="2262258" y="3128415"/>
                  <a:pt x="2272277" y="3128415"/>
                  <a:pt x="2279791" y="3125925"/>
                </a:cubicBezTo>
                <a:cubicBezTo>
                  <a:pt x="2289810" y="3123435"/>
                  <a:pt x="2297324" y="3118455"/>
                  <a:pt x="2302334" y="3113474"/>
                </a:cubicBezTo>
                <a:cubicBezTo>
                  <a:pt x="2307343" y="3108494"/>
                  <a:pt x="2312353" y="3103513"/>
                  <a:pt x="2312353" y="3093553"/>
                </a:cubicBezTo>
                <a:cubicBezTo>
                  <a:pt x="2314857" y="3091063"/>
                  <a:pt x="2314857" y="3086082"/>
                  <a:pt x="2314857" y="3086082"/>
                </a:cubicBezTo>
                <a:close/>
                <a:moveTo>
                  <a:pt x="3021013" y="3084495"/>
                </a:moveTo>
                <a:cubicBezTo>
                  <a:pt x="3053443" y="3084495"/>
                  <a:pt x="3075895" y="3094413"/>
                  <a:pt x="3090863" y="3119208"/>
                </a:cubicBezTo>
                <a:cubicBezTo>
                  <a:pt x="3103336" y="3141524"/>
                  <a:pt x="3108325" y="3173758"/>
                  <a:pt x="3108325" y="3215910"/>
                </a:cubicBezTo>
                <a:cubicBezTo>
                  <a:pt x="3108325" y="3258062"/>
                  <a:pt x="3103336" y="3287816"/>
                  <a:pt x="3090863" y="3312611"/>
                </a:cubicBezTo>
                <a:cubicBezTo>
                  <a:pt x="3075895" y="3334927"/>
                  <a:pt x="3053443" y="3344845"/>
                  <a:pt x="3021013" y="3344845"/>
                </a:cubicBezTo>
                <a:cubicBezTo>
                  <a:pt x="2988582" y="3344845"/>
                  <a:pt x="2966131" y="3334927"/>
                  <a:pt x="2953657" y="3312611"/>
                </a:cubicBezTo>
                <a:cubicBezTo>
                  <a:pt x="2941184" y="3287816"/>
                  <a:pt x="2933700" y="3258062"/>
                  <a:pt x="2933700" y="3215910"/>
                </a:cubicBezTo>
                <a:cubicBezTo>
                  <a:pt x="2933700" y="3173758"/>
                  <a:pt x="2941184" y="3141524"/>
                  <a:pt x="2953657" y="3119208"/>
                </a:cubicBezTo>
                <a:cubicBezTo>
                  <a:pt x="2966131" y="3094413"/>
                  <a:pt x="2988582" y="3084495"/>
                  <a:pt x="3021013" y="3084495"/>
                </a:cubicBezTo>
                <a:close/>
                <a:moveTo>
                  <a:pt x="2784384" y="3084495"/>
                </a:moveTo>
                <a:cubicBezTo>
                  <a:pt x="2811576" y="3084495"/>
                  <a:pt x="2833824" y="3091939"/>
                  <a:pt x="2848656" y="3106828"/>
                </a:cubicBezTo>
                <a:cubicBezTo>
                  <a:pt x="2863487" y="3124198"/>
                  <a:pt x="2870903" y="3141568"/>
                  <a:pt x="2870903" y="3166383"/>
                </a:cubicBezTo>
                <a:cubicBezTo>
                  <a:pt x="2870903" y="3186234"/>
                  <a:pt x="2865959" y="3201123"/>
                  <a:pt x="2856071" y="3216011"/>
                </a:cubicBezTo>
                <a:cubicBezTo>
                  <a:pt x="2848656" y="3225937"/>
                  <a:pt x="2836296" y="3235863"/>
                  <a:pt x="2818992" y="3248270"/>
                </a:cubicBezTo>
                <a:cubicBezTo>
                  <a:pt x="2818992" y="3248270"/>
                  <a:pt x="2818992" y="3248270"/>
                  <a:pt x="2799216" y="3263159"/>
                </a:cubicBezTo>
                <a:cubicBezTo>
                  <a:pt x="2786856" y="3270603"/>
                  <a:pt x="2779440" y="3278047"/>
                  <a:pt x="2774496" y="3280529"/>
                </a:cubicBezTo>
                <a:cubicBezTo>
                  <a:pt x="2769552" y="3285492"/>
                  <a:pt x="2764608" y="3290454"/>
                  <a:pt x="2762136" y="3295417"/>
                </a:cubicBezTo>
                <a:cubicBezTo>
                  <a:pt x="2762136" y="3295417"/>
                  <a:pt x="2762136" y="3295417"/>
                  <a:pt x="2873375" y="3295417"/>
                </a:cubicBezTo>
                <a:cubicBezTo>
                  <a:pt x="2873375" y="3295417"/>
                  <a:pt x="2873375" y="3295417"/>
                  <a:pt x="2873375" y="3340083"/>
                </a:cubicBezTo>
                <a:cubicBezTo>
                  <a:pt x="2873375" y="3340083"/>
                  <a:pt x="2873375" y="3340083"/>
                  <a:pt x="2700337" y="3340083"/>
                </a:cubicBezTo>
                <a:cubicBezTo>
                  <a:pt x="2700337" y="3320232"/>
                  <a:pt x="2705281" y="3302862"/>
                  <a:pt x="2712697" y="3290454"/>
                </a:cubicBezTo>
                <a:cubicBezTo>
                  <a:pt x="2720113" y="3273084"/>
                  <a:pt x="2734944" y="3255714"/>
                  <a:pt x="2762136" y="3235863"/>
                </a:cubicBezTo>
                <a:cubicBezTo>
                  <a:pt x="2784384" y="3218493"/>
                  <a:pt x="2799216" y="3208567"/>
                  <a:pt x="2806632" y="3201123"/>
                </a:cubicBezTo>
                <a:cubicBezTo>
                  <a:pt x="2816520" y="3191197"/>
                  <a:pt x="2821464" y="3176308"/>
                  <a:pt x="2821464" y="3163901"/>
                </a:cubicBezTo>
                <a:cubicBezTo>
                  <a:pt x="2821464" y="3153975"/>
                  <a:pt x="2818992" y="3144050"/>
                  <a:pt x="2811576" y="3136605"/>
                </a:cubicBezTo>
                <a:cubicBezTo>
                  <a:pt x="2806632" y="3129161"/>
                  <a:pt x="2799216" y="3126680"/>
                  <a:pt x="2786856" y="3126680"/>
                </a:cubicBezTo>
                <a:cubicBezTo>
                  <a:pt x="2772024" y="3126680"/>
                  <a:pt x="2762136" y="3131642"/>
                  <a:pt x="2757192" y="3144050"/>
                </a:cubicBezTo>
                <a:cubicBezTo>
                  <a:pt x="2752248" y="3151494"/>
                  <a:pt x="2752248" y="3161420"/>
                  <a:pt x="2752248" y="3173827"/>
                </a:cubicBezTo>
                <a:cubicBezTo>
                  <a:pt x="2752248" y="3173827"/>
                  <a:pt x="2752248" y="3173827"/>
                  <a:pt x="2702809" y="3173827"/>
                </a:cubicBezTo>
                <a:cubicBezTo>
                  <a:pt x="2705281" y="3153975"/>
                  <a:pt x="2707753" y="3136605"/>
                  <a:pt x="2715169" y="3124198"/>
                </a:cubicBezTo>
                <a:cubicBezTo>
                  <a:pt x="2727528" y="3099384"/>
                  <a:pt x="2752248" y="3084495"/>
                  <a:pt x="2784384" y="3084495"/>
                </a:cubicBezTo>
                <a:close/>
                <a:moveTo>
                  <a:pt x="2551358" y="3084495"/>
                </a:moveTo>
                <a:cubicBezTo>
                  <a:pt x="2588587" y="3084495"/>
                  <a:pt x="2615887" y="3101898"/>
                  <a:pt x="2630778" y="3134217"/>
                </a:cubicBezTo>
                <a:cubicBezTo>
                  <a:pt x="2638224" y="3154106"/>
                  <a:pt x="2643188" y="3178966"/>
                  <a:pt x="2643188" y="3211285"/>
                </a:cubicBezTo>
                <a:cubicBezTo>
                  <a:pt x="2643188" y="3241118"/>
                  <a:pt x="2638224" y="3268465"/>
                  <a:pt x="2630778" y="3288354"/>
                </a:cubicBezTo>
                <a:cubicBezTo>
                  <a:pt x="2615887" y="3325645"/>
                  <a:pt x="2588587" y="3348020"/>
                  <a:pt x="2548877" y="3348020"/>
                </a:cubicBezTo>
                <a:cubicBezTo>
                  <a:pt x="2529022" y="3348020"/>
                  <a:pt x="2511648" y="3340562"/>
                  <a:pt x="2496757" y="3330618"/>
                </a:cubicBezTo>
                <a:cubicBezTo>
                  <a:pt x="2481866" y="3318187"/>
                  <a:pt x="2474420" y="3303271"/>
                  <a:pt x="2471938" y="3280896"/>
                </a:cubicBezTo>
                <a:cubicBezTo>
                  <a:pt x="2471938" y="3280896"/>
                  <a:pt x="2471938" y="3280896"/>
                  <a:pt x="2521576" y="3280896"/>
                </a:cubicBezTo>
                <a:cubicBezTo>
                  <a:pt x="2521576" y="3288354"/>
                  <a:pt x="2524058" y="3293326"/>
                  <a:pt x="2531503" y="3298298"/>
                </a:cubicBezTo>
                <a:cubicBezTo>
                  <a:pt x="2536467" y="3303271"/>
                  <a:pt x="2543913" y="3305757"/>
                  <a:pt x="2551358" y="3305757"/>
                </a:cubicBezTo>
                <a:cubicBezTo>
                  <a:pt x="2566250" y="3305757"/>
                  <a:pt x="2578659" y="3298298"/>
                  <a:pt x="2586105" y="3278410"/>
                </a:cubicBezTo>
                <a:cubicBezTo>
                  <a:pt x="2588587" y="3268465"/>
                  <a:pt x="2591068" y="3253549"/>
                  <a:pt x="2591068" y="3233660"/>
                </a:cubicBezTo>
                <a:cubicBezTo>
                  <a:pt x="2588587" y="3241118"/>
                  <a:pt x="2583623" y="3243605"/>
                  <a:pt x="2576177" y="3248577"/>
                </a:cubicBezTo>
                <a:cubicBezTo>
                  <a:pt x="2568732" y="3253549"/>
                  <a:pt x="2556322" y="3256035"/>
                  <a:pt x="2543913" y="3256035"/>
                </a:cubicBezTo>
                <a:cubicBezTo>
                  <a:pt x="2524058" y="3256035"/>
                  <a:pt x="2504203" y="3248577"/>
                  <a:pt x="2489312" y="3233660"/>
                </a:cubicBezTo>
                <a:cubicBezTo>
                  <a:pt x="2474420" y="3221230"/>
                  <a:pt x="2466975" y="3201341"/>
                  <a:pt x="2466975" y="3173994"/>
                </a:cubicBezTo>
                <a:cubicBezTo>
                  <a:pt x="2466975" y="3146647"/>
                  <a:pt x="2474420" y="3126759"/>
                  <a:pt x="2489312" y="3109356"/>
                </a:cubicBezTo>
                <a:cubicBezTo>
                  <a:pt x="2506685" y="3091953"/>
                  <a:pt x="2526540" y="3084495"/>
                  <a:pt x="2551358" y="3084495"/>
                </a:cubicBezTo>
                <a:close/>
                <a:moveTo>
                  <a:pt x="3204743" y="2969601"/>
                </a:moveTo>
                <a:cubicBezTo>
                  <a:pt x="3204743" y="2969601"/>
                  <a:pt x="3204743" y="2969601"/>
                  <a:pt x="3204743" y="2984529"/>
                </a:cubicBezTo>
                <a:cubicBezTo>
                  <a:pt x="3204743" y="2984529"/>
                  <a:pt x="3204743" y="2984529"/>
                  <a:pt x="3247009" y="2984529"/>
                </a:cubicBezTo>
                <a:cubicBezTo>
                  <a:pt x="3247009" y="2984529"/>
                  <a:pt x="3251981" y="2984529"/>
                  <a:pt x="3251981" y="2984529"/>
                </a:cubicBezTo>
                <a:cubicBezTo>
                  <a:pt x="3251981" y="2982041"/>
                  <a:pt x="3247009" y="2977065"/>
                  <a:pt x="3244523" y="2969601"/>
                </a:cubicBezTo>
                <a:close/>
                <a:moveTo>
                  <a:pt x="2100859" y="2969601"/>
                </a:moveTo>
                <a:cubicBezTo>
                  <a:pt x="2095887" y="2977065"/>
                  <a:pt x="2093401" y="2982041"/>
                  <a:pt x="2090914" y="2984529"/>
                </a:cubicBezTo>
                <a:cubicBezTo>
                  <a:pt x="2093401" y="2984529"/>
                  <a:pt x="2095887" y="2984529"/>
                  <a:pt x="2095887" y="2984529"/>
                </a:cubicBezTo>
                <a:cubicBezTo>
                  <a:pt x="2095887" y="2984529"/>
                  <a:pt x="2118263" y="2984529"/>
                  <a:pt x="2130694" y="2984529"/>
                </a:cubicBezTo>
                <a:lnTo>
                  <a:pt x="2130694" y="2969601"/>
                </a:lnTo>
                <a:cubicBezTo>
                  <a:pt x="2130694" y="2969601"/>
                  <a:pt x="2130694" y="2969601"/>
                  <a:pt x="2100859" y="2969601"/>
                </a:cubicBezTo>
                <a:close/>
                <a:moveTo>
                  <a:pt x="2145611" y="2967113"/>
                </a:moveTo>
                <a:cubicBezTo>
                  <a:pt x="2145611" y="2974577"/>
                  <a:pt x="2145611" y="2979553"/>
                  <a:pt x="2145611" y="2984529"/>
                </a:cubicBezTo>
                <a:cubicBezTo>
                  <a:pt x="2163015" y="2984529"/>
                  <a:pt x="3169936" y="2984529"/>
                  <a:pt x="3187339" y="2984529"/>
                </a:cubicBezTo>
                <a:cubicBezTo>
                  <a:pt x="3187339" y="2979553"/>
                  <a:pt x="3187339" y="2974577"/>
                  <a:pt x="3187339" y="2967113"/>
                </a:cubicBezTo>
                <a:cubicBezTo>
                  <a:pt x="3187339" y="2967113"/>
                  <a:pt x="3187339" y="2967113"/>
                  <a:pt x="2145611" y="2967113"/>
                </a:cubicBezTo>
                <a:close/>
                <a:moveTo>
                  <a:pt x="698500" y="2959082"/>
                </a:moveTo>
                <a:cubicBezTo>
                  <a:pt x="698500" y="2959082"/>
                  <a:pt x="698500" y="2959082"/>
                  <a:pt x="835242" y="2959082"/>
                </a:cubicBezTo>
                <a:cubicBezTo>
                  <a:pt x="847673" y="2988941"/>
                  <a:pt x="860104" y="3016311"/>
                  <a:pt x="875021" y="3046169"/>
                </a:cubicBezTo>
                <a:cubicBezTo>
                  <a:pt x="927232" y="3150674"/>
                  <a:pt x="991873" y="3250203"/>
                  <a:pt x="1059001" y="3342266"/>
                </a:cubicBezTo>
                <a:cubicBezTo>
                  <a:pt x="1108726" y="3304943"/>
                  <a:pt x="1218119" y="3217856"/>
                  <a:pt x="1218119" y="3217856"/>
                </a:cubicBezTo>
                <a:cubicBezTo>
                  <a:pt x="1218119" y="3217856"/>
                  <a:pt x="1218119" y="3217856"/>
                  <a:pt x="1257899" y="3267620"/>
                </a:cubicBezTo>
                <a:cubicBezTo>
                  <a:pt x="1315082" y="3339778"/>
                  <a:pt x="1377237" y="3406960"/>
                  <a:pt x="1444365" y="3469165"/>
                </a:cubicBezTo>
                <a:cubicBezTo>
                  <a:pt x="1469227" y="3449259"/>
                  <a:pt x="1484144" y="3436818"/>
                  <a:pt x="1484144" y="3434330"/>
                </a:cubicBezTo>
                <a:cubicBezTo>
                  <a:pt x="1484144" y="3434330"/>
                  <a:pt x="1484144" y="3434330"/>
                  <a:pt x="1489117" y="3431842"/>
                </a:cubicBezTo>
                <a:cubicBezTo>
                  <a:pt x="1489117" y="3431842"/>
                  <a:pt x="1489117" y="3431842"/>
                  <a:pt x="1496576" y="3431842"/>
                </a:cubicBezTo>
                <a:cubicBezTo>
                  <a:pt x="1496576" y="3431842"/>
                  <a:pt x="1496576" y="3431842"/>
                  <a:pt x="1770059" y="3431842"/>
                </a:cubicBezTo>
                <a:cubicBezTo>
                  <a:pt x="1593538" y="3307431"/>
                  <a:pt x="1441879" y="3145698"/>
                  <a:pt x="1329999" y="2959082"/>
                </a:cubicBezTo>
                <a:cubicBezTo>
                  <a:pt x="1329999" y="2959082"/>
                  <a:pt x="1329999" y="2959082"/>
                  <a:pt x="1481658" y="2959082"/>
                </a:cubicBezTo>
                <a:cubicBezTo>
                  <a:pt x="1615914" y="3158139"/>
                  <a:pt x="1797408" y="3319872"/>
                  <a:pt x="2011223" y="3431842"/>
                </a:cubicBezTo>
                <a:cubicBezTo>
                  <a:pt x="2011223" y="3431842"/>
                  <a:pt x="2011223" y="3431842"/>
                  <a:pt x="2331945" y="3431842"/>
                </a:cubicBezTo>
                <a:cubicBezTo>
                  <a:pt x="2331945" y="3431842"/>
                  <a:pt x="2331945" y="3431842"/>
                  <a:pt x="3005710" y="3431842"/>
                </a:cubicBezTo>
                <a:cubicBezTo>
                  <a:pt x="3005710" y="3431842"/>
                  <a:pt x="3005710" y="3431842"/>
                  <a:pt x="3336377" y="3431842"/>
                </a:cubicBezTo>
                <a:cubicBezTo>
                  <a:pt x="3550191" y="3319872"/>
                  <a:pt x="3734171" y="3158139"/>
                  <a:pt x="3868427" y="2959082"/>
                </a:cubicBezTo>
                <a:cubicBezTo>
                  <a:pt x="3868427" y="2959082"/>
                  <a:pt x="3868427" y="2959082"/>
                  <a:pt x="4017600" y="2959082"/>
                </a:cubicBezTo>
                <a:cubicBezTo>
                  <a:pt x="3905720" y="3145698"/>
                  <a:pt x="3756547" y="3307431"/>
                  <a:pt x="3580026" y="3431842"/>
                </a:cubicBezTo>
                <a:cubicBezTo>
                  <a:pt x="3580026" y="3431842"/>
                  <a:pt x="3580026" y="3431842"/>
                  <a:pt x="3841079" y="3431842"/>
                </a:cubicBezTo>
                <a:cubicBezTo>
                  <a:pt x="3841079" y="3431842"/>
                  <a:pt x="3841079" y="3431842"/>
                  <a:pt x="3848537" y="3431842"/>
                </a:cubicBezTo>
                <a:cubicBezTo>
                  <a:pt x="3848537" y="3431842"/>
                  <a:pt x="3848537" y="3431842"/>
                  <a:pt x="3853510" y="3434330"/>
                </a:cubicBezTo>
                <a:cubicBezTo>
                  <a:pt x="3853510" y="3436818"/>
                  <a:pt x="3870913" y="3451748"/>
                  <a:pt x="3900748" y="3474141"/>
                </a:cubicBezTo>
                <a:cubicBezTo>
                  <a:pt x="3967876" y="3411936"/>
                  <a:pt x="4030031" y="3342266"/>
                  <a:pt x="4089700" y="3267620"/>
                </a:cubicBezTo>
                <a:cubicBezTo>
                  <a:pt x="4089700" y="3267620"/>
                  <a:pt x="4089700" y="3267620"/>
                  <a:pt x="4129480" y="3217856"/>
                </a:cubicBezTo>
                <a:cubicBezTo>
                  <a:pt x="4129480" y="3217856"/>
                  <a:pt x="4238873" y="3304943"/>
                  <a:pt x="4283625" y="3342266"/>
                </a:cubicBezTo>
                <a:cubicBezTo>
                  <a:pt x="4353239" y="3250203"/>
                  <a:pt x="4415395" y="3150674"/>
                  <a:pt x="4470092" y="3046169"/>
                </a:cubicBezTo>
                <a:cubicBezTo>
                  <a:pt x="4482523" y="3016311"/>
                  <a:pt x="4497440" y="2988941"/>
                  <a:pt x="4509871" y="2959082"/>
                </a:cubicBezTo>
                <a:cubicBezTo>
                  <a:pt x="4509871" y="2959082"/>
                  <a:pt x="4509871" y="2959082"/>
                  <a:pt x="4646613" y="2959082"/>
                </a:cubicBezTo>
                <a:cubicBezTo>
                  <a:pt x="4626723" y="3008846"/>
                  <a:pt x="4604347" y="3056122"/>
                  <a:pt x="4581971" y="3103398"/>
                </a:cubicBezTo>
                <a:cubicBezTo>
                  <a:pt x="4517330" y="3232785"/>
                  <a:pt x="4437771" y="3359684"/>
                  <a:pt x="4345781" y="3474141"/>
                </a:cubicBezTo>
                <a:cubicBezTo>
                  <a:pt x="4345781" y="3474141"/>
                  <a:pt x="4345781" y="3474141"/>
                  <a:pt x="4308488" y="3523906"/>
                </a:cubicBezTo>
                <a:cubicBezTo>
                  <a:pt x="4308488" y="3523906"/>
                  <a:pt x="4194122" y="3431842"/>
                  <a:pt x="4146883" y="3394519"/>
                </a:cubicBezTo>
                <a:cubicBezTo>
                  <a:pt x="4102132" y="3446771"/>
                  <a:pt x="4054893" y="3496535"/>
                  <a:pt x="4007655" y="3541323"/>
                </a:cubicBezTo>
                <a:cubicBezTo>
                  <a:pt x="4049921" y="3563717"/>
                  <a:pt x="4097159" y="3578646"/>
                  <a:pt x="4144397" y="3578646"/>
                </a:cubicBezTo>
                <a:cubicBezTo>
                  <a:pt x="4144397" y="3578646"/>
                  <a:pt x="4144397" y="3578646"/>
                  <a:pt x="4154342" y="3581134"/>
                </a:cubicBezTo>
                <a:cubicBezTo>
                  <a:pt x="4154342" y="3581134"/>
                  <a:pt x="4154342" y="3581134"/>
                  <a:pt x="4156828" y="3581134"/>
                </a:cubicBezTo>
                <a:cubicBezTo>
                  <a:pt x="4156828" y="3581134"/>
                  <a:pt x="4156828" y="3581134"/>
                  <a:pt x="4218984" y="3578646"/>
                </a:cubicBezTo>
                <a:cubicBezTo>
                  <a:pt x="4218984" y="3578646"/>
                  <a:pt x="4218984" y="3578646"/>
                  <a:pt x="4462633" y="4233045"/>
                </a:cubicBezTo>
                <a:cubicBezTo>
                  <a:pt x="4462633" y="4233045"/>
                  <a:pt x="4462633" y="4233045"/>
                  <a:pt x="3251845" y="4233045"/>
                </a:cubicBezTo>
                <a:cubicBezTo>
                  <a:pt x="3251845" y="4233045"/>
                  <a:pt x="3251845" y="4233045"/>
                  <a:pt x="3286652" y="4362432"/>
                </a:cubicBezTo>
                <a:cubicBezTo>
                  <a:pt x="3286652" y="4362432"/>
                  <a:pt x="3286652" y="4362432"/>
                  <a:pt x="2841619" y="4362432"/>
                </a:cubicBezTo>
                <a:cubicBezTo>
                  <a:pt x="2841619" y="4362432"/>
                  <a:pt x="2841619" y="4362432"/>
                  <a:pt x="2496035" y="4362432"/>
                </a:cubicBezTo>
                <a:cubicBezTo>
                  <a:pt x="2496035" y="4362432"/>
                  <a:pt x="2496035" y="4362432"/>
                  <a:pt x="2051002" y="4362432"/>
                </a:cubicBezTo>
                <a:cubicBezTo>
                  <a:pt x="2051002" y="4362432"/>
                  <a:pt x="2051002" y="4362432"/>
                  <a:pt x="2088295" y="4233045"/>
                </a:cubicBezTo>
                <a:cubicBezTo>
                  <a:pt x="2088295" y="4233045"/>
                  <a:pt x="2088295" y="4233045"/>
                  <a:pt x="875021" y="4233045"/>
                </a:cubicBezTo>
                <a:cubicBezTo>
                  <a:pt x="875021" y="4233045"/>
                  <a:pt x="875021" y="4233045"/>
                  <a:pt x="1121157" y="3578646"/>
                </a:cubicBezTo>
                <a:cubicBezTo>
                  <a:pt x="1121157" y="3578646"/>
                  <a:pt x="1121157" y="3578646"/>
                  <a:pt x="1180826" y="3581134"/>
                </a:cubicBezTo>
                <a:cubicBezTo>
                  <a:pt x="1180826" y="3581134"/>
                  <a:pt x="1180826" y="3581134"/>
                  <a:pt x="1183312" y="3581134"/>
                </a:cubicBezTo>
                <a:cubicBezTo>
                  <a:pt x="1183312" y="3581134"/>
                  <a:pt x="1183312" y="3581134"/>
                  <a:pt x="1193257" y="3578646"/>
                </a:cubicBezTo>
                <a:cubicBezTo>
                  <a:pt x="1242981" y="3578646"/>
                  <a:pt x="1292706" y="3561229"/>
                  <a:pt x="1337458" y="3538835"/>
                </a:cubicBezTo>
                <a:cubicBezTo>
                  <a:pt x="1290219" y="3491559"/>
                  <a:pt x="1242981" y="3444283"/>
                  <a:pt x="1200716" y="3392031"/>
                </a:cubicBezTo>
                <a:cubicBezTo>
                  <a:pt x="1153478" y="3431842"/>
                  <a:pt x="1036625" y="3523906"/>
                  <a:pt x="1036625" y="3523906"/>
                </a:cubicBezTo>
                <a:cubicBezTo>
                  <a:pt x="1036625" y="3523906"/>
                  <a:pt x="1036625" y="3523906"/>
                  <a:pt x="996846" y="3474141"/>
                </a:cubicBezTo>
                <a:cubicBezTo>
                  <a:pt x="907342" y="3359684"/>
                  <a:pt x="827783" y="3232785"/>
                  <a:pt x="763141" y="3103398"/>
                </a:cubicBezTo>
                <a:cubicBezTo>
                  <a:pt x="740765" y="3056122"/>
                  <a:pt x="718389" y="3008846"/>
                  <a:pt x="698500" y="2959082"/>
                </a:cubicBezTo>
                <a:close/>
                <a:moveTo>
                  <a:pt x="3433476" y="2932282"/>
                </a:moveTo>
                <a:cubicBezTo>
                  <a:pt x="3433476" y="2932282"/>
                  <a:pt x="3433476" y="2932282"/>
                  <a:pt x="3430989" y="2964625"/>
                </a:cubicBezTo>
                <a:cubicBezTo>
                  <a:pt x="3440934" y="2964625"/>
                  <a:pt x="3470769" y="2964625"/>
                  <a:pt x="3480714" y="2964625"/>
                </a:cubicBezTo>
                <a:cubicBezTo>
                  <a:pt x="3480714" y="2957161"/>
                  <a:pt x="3480714" y="2942234"/>
                  <a:pt x="3480714" y="2932282"/>
                </a:cubicBezTo>
                <a:cubicBezTo>
                  <a:pt x="3480714" y="2932282"/>
                  <a:pt x="3480714" y="2932282"/>
                  <a:pt x="3433476" y="2932282"/>
                </a:cubicBezTo>
                <a:close/>
                <a:moveTo>
                  <a:pt x="1872127" y="2932282"/>
                </a:moveTo>
                <a:cubicBezTo>
                  <a:pt x="1872127" y="2942234"/>
                  <a:pt x="1872127" y="2957161"/>
                  <a:pt x="1872127" y="2964625"/>
                </a:cubicBezTo>
                <a:cubicBezTo>
                  <a:pt x="1882071" y="2964625"/>
                  <a:pt x="1911906" y="2964625"/>
                  <a:pt x="1921851" y="2964625"/>
                </a:cubicBezTo>
                <a:cubicBezTo>
                  <a:pt x="1921851" y="2964625"/>
                  <a:pt x="1921851" y="2964625"/>
                  <a:pt x="1921851" y="2932282"/>
                </a:cubicBezTo>
                <a:cubicBezTo>
                  <a:pt x="1921851" y="2932282"/>
                  <a:pt x="1921851" y="2932282"/>
                  <a:pt x="1872127" y="2932282"/>
                </a:cubicBezTo>
                <a:close/>
                <a:moveTo>
                  <a:pt x="3199771" y="2929794"/>
                </a:moveTo>
                <a:lnTo>
                  <a:pt x="3199771" y="2949698"/>
                </a:lnTo>
                <a:cubicBezTo>
                  <a:pt x="3199771" y="2949698"/>
                  <a:pt x="3199771" y="2949698"/>
                  <a:pt x="3204743" y="2949698"/>
                </a:cubicBezTo>
                <a:cubicBezTo>
                  <a:pt x="3204743" y="2949698"/>
                  <a:pt x="3204743" y="2949698"/>
                  <a:pt x="3204743" y="2952186"/>
                </a:cubicBezTo>
                <a:cubicBezTo>
                  <a:pt x="3204743" y="2952186"/>
                  <a:pt x="3204743" y="2952186"/>
                  <a:pt x="3237064" y="2952186"/>
                </a:cubicBezTo>
                <a:cubicBezTo>
                  <a:pt x="3232091" y="2944722"/>
                  <a:pt x="3229605" y="2937258"/>
                  <a:pt x="3224633" y="2929794"/>
                </a:cubicBezTo>
                <a:cubicBezTo>
                  <a:pt x="3224633" y="2929794"/>
                  <a:pt x="3224633" y="2929794"/>
                  <a:pt x="3199771" y="2929794"/>
                </a:cubicBezTo>
                <a:close/>
                <a:moveTo>
                  <a:pt x="2120749" y="2929794"/>
                </a:moveTo>
                <a:cubicBezTo>
                  <a:pt x="2115777" y="2937258"/>
                  <a:pt x="2113290" y="2944722"/>
                  <a:pt x="2108318" y="2952186"/>
                </a:cubicBezTo>
                <a:cubicBezTo>
                  <a:pt x="2108318" y="2952186"/>
                  <a:pt x="2108318" y="2952186"/>
                  <a:pt x="2130694" y="2952186"/>
                </a:cubicBezTo>
                <a:cubicBezTo>
                  <a:pt x="2130694" y="2952186"/>
                  <a:pt x="2130694" y="2952186"/>
                  <a:pt x="2130694" y="2949698"/>
                </a:cubicBezTo>
                <a:cubicBezTo>
                  <a:pt x="2130694" y="2949698"/>
                  <a:pt x="2130694" y="2949698"/>
                  <a:pt x="2138153" y="2949698"/>
                </a:cubicBezTo>
                <a:lnTo>
                  <a:pt x="2138153" y="2929794"/>
                </a:lnTo>
                <a:cubicBezTo>
                  <a:pt x="2138153" y="2929794"/>
                  <a:pt x="2138153" y="2929794"/>
                  <a:pt x="2120749" y="2929794"/>
                </a:cubicBezTo>
                <a:close/>
                <a:moveTo>
                  <a:pt x="2155556" y="2927306"/>
                </a:moveTo>
                <a:cubicBezTo>
                  <a:pt x="2155556" y="2934770"/>
                  <a:pt x="2155556" y="2942234"/>
                  <a:pt x="2155556" y="2949698"/>
                </a:cubicBezTo>
                <a:cubicBezTo>
                  <a:pt x="2172960" y="2949698"/>
                  <a:pt x="3164963" y="2949698"/>
                  <a:pt x="3182367" y="2949698"/>
                </a:cubicBezTo>
                <a:cubicBezTo>
                  <a:pt x="3182367" y="2942234"/>
                  <a:pt x="3182367" y="2934770"/>
                  <a:pt x="3182367" y="2927306"/>
                </a:cubicBezTo>
                <a:cubicBezTo>
                  <a:pt x="3179881" y="2927306"/>
                  <a:pt x="3164963" y="2927306"/>
                  <a:pt x="3142587" y="2927306"/>
                </a:cubicBezTo>
                <a:lnTo>
                  <a:pt x="2190363" y="2927306"/>
                </a:lnTo>
                <a:cubicBezTo>
                  <a:pt x="2170474" y="2927306"/>
                  <a:pt x="2158042" y="2927306"/>
                  <a:pt x="2155556" y="2927306"/>
                </a:cubicBezTo>
                <a:close/>
                <a:moveTo>
                  <a:pt x="3393696" y="2897450"/>
                </a:moveTo>
                <a:cubicBezTo>
                  <a:pt x="3393696" y="2907402"/>
                  <a:pt x="3393696" y="2914866"/>
                  <a:pt x="3393696" y="2917354"/>
                </a:cubicBezTo>
                <a:cubicBezTo>
                  <a:pt x="3396182" y="2922330"/>
                  <a:pt x="3406127" y="2932282"/>
                  <a:pt x="3416072" y="2947210"/>
                </a:cubicBezTo>
                <a:cubicBezTo>
                  <a:pt x="3416072" y="2937258"/>
                  <a:pt x="3416072" y="2929794"/>
                  <a:pt x="3416072" y="2924818"/>
                </a:cubicBezTo>
                <a:cubicBezTo>
                  <a:pt x="3416072" y="2924818"/>
                  <a:pt x="3416072" y="2924818"/>
                  <a:pt x="3393696" y="2897450"/>
                </a:cubicBezTo>
                <a:close/>
                <a:moveTo>
                  <a:pt x="1961631" y="2897450"/>
                </a:moveTo>
                <a:cubicBezTo>
                  <a:pt x="1961631" y="2897450"/>
                  <a:pt x="1961631" y="2897450"/>
                  <a:pt x="1936768" y="2924818"/>
                </a:cubicBezTo>
                <a:cubicBezTo>
                  <a:pt x="1936768" y="2929794"/>
                  <a:pt x="1936768" y="2937258"/>
                  <a:pt x="1936768" y="2947210"/>
                </a:cubicBezTo>
                <a:cubicBezTo>
                  <a:pt x="1949200" y="2932282"/>
                  <a:pt x="1959144" y="2922330"/>
                  <a:pt x="1961631" y="2917354"/>
                </a:cubicBezTo>
                <a:cubicBezTo>
                  <a:pt x="1961631" y="2914866"/>
                  <a:pt x="1961631" y="2907402"/>
                  <a:pt x="1961631" y="2897450"/>
                </a:cubicBezTo>
                <a:close/>
                <a:moveTo>
                  <a:pt x="4040114" y="2889986"/>
                </a:moveTo>
                <a:cubicBezTo>
                  <a:pt x="4045087" y="2899938"/>
                  <a:pt x="4047573" y="2909890"/>
                  <a:pt x="4050059" y="2912378"/>
                </a:cubicBezTo>
                <a:cubicBezTo>
                  <a:pt x="4060004" y="2912378"/>
                  <a:pt x="5308088" y="2912378"/>
                  <a:pt x="5318034" y="2912378"/>
                </a:cubicBezTo>
                <a:cubicBezTo>
                  <a:pt x="5320520" y="2909890"/>
                  <a:pt x="5325492" y="2899938"/>
                  <a:pt x="5330464" y="2889986"/>
                </a:cubicBezTo>
                <a:cubicBezTo>
                  <a:pt x="5303116" y="2889986"/>
                  <a:pt x="4064977" y="2889986"/>
                  <a:pt x="4040114" y="2889986"/>
                </a:cubicBezTo>
                <a:close/>
                <a:moveTo>
                  <a:pt x="2207767" y="2889986"/>
                </a:moveTo>
                <a:cubicBezTo>
                  <a:pt x="2207767" y="2897450"/>
                  <a:pt x="2207767" y="2904914"/>
                  <a:pt x="2207767" y="2912378"/>
                </a:cubicBezTo>
                <a:cubicBezTo>
                  <a:pt x="2222684" y="2912378"/>
                  <a:pt x="3110267" y="2912378"/>
                  <a:pt x="3125184" y="2912378"/>
                </a:cubicBezTo>
                <a:cubicBezTo>
                  <a:pt x="3125184" y="2904914"/>
                  <a:pt x="3125184" y="2897450"/>
                  <a:pt x="3125184" y="2889986"/>
                </a:cubicBezTo>
                <a:cubicBezTo>
                  <a:pt x="3125184" y="2889986"/>
                  <a:pt x="3122698" y="2889986"/>
                  <a:pt x="3117725" y="2889986"/>
                </a:cubicBezTo>
                <a:cubicBezTo>
                  <a:pt x="3117725" y="2889986"/>
                  <a:pt x="3117725" y="2889986"/>
                  <a:pt x="3117725" y="2892474"/>
                </a:cubicBezTo>
                <a:cubicBezTo>
                  <a:pt x="3117725" y="2892474"/>
                  <a:pt x="3117725" y="2892474"/>
                  <a:pt x="2215226" y="2892474"/>
                </a:cubicBezTo>
                <a:cubicBezTo>
                  <a:pt x="2215226" y="2892474"/>
                  <a:pt x="2215226" y="2892474"/>
                  <a:pt x="2215226" y="2889986"/>
                </a:cubicBezTo>
                <a:cubicBezTo>
                  <a:pt x="2210253" y="2889986"/>
                  <a:pt x="2207767" y="2889986"/>
                  <a:pt x="2207767" y="2889986"/>
                </a:cubicBezTo>
                <a:close/>
                <a:moveTo>
                  <a:pt x="22376" y="2889986"/>
                </a:moveTo>
                <a:cubicBezTo>
                  <a:pt x="27348" y="2899938"/>
                  <a:pt x="32321" y="2909890"/>
                  <a:pt x="34807" y="2912378"/>
                </a:cubicBezTo>
                <a:cubicBezTo>
                  <a:pt x="44752" y="2912378"/>
                  <a:pt x="1292836" y="2912378"/>
                  <a:pt x="1305267" y="2912378"/>
                </a:cubicBezTo>
                <a:cubicBezTo>
                  <a:pt x="1307754" y="2909890"/>
                  <a:pt x="1310240" y="2899938"/>
                  <a:pt x="1312726" y="2889986"/>
                </a:cubicBezTo>
                <a:cubicBezTo>
                  <a:pt x="1290350" y="2889986"/>
                  <a:pt x="49724" y="2889986"/>
                  <a:pt x="22376" y="2889986"/>
                </a:cubicBezTo>
                <a:close/>
                <a:moveTo>
                  <a:pt x="3403641" y="2885010"/>
                </a:moveTo>
                <a:cubicBezTo>
                  <a:pt x="3413586" y="2897450"/>
                  <a:pt x="3426017" y="2912378"/>
                  <a:pt x="3428503" y="2914866"/>
                </a:cubicBezTo>
                <a:cubicBezTo>
                  <a:pt x="3435962" y="2914866"/>
                  <a:pt x="3883482" y="2914866"/>
                  <a:pt x="3893427" y="2914866"/>
                </a:cubicBezTo>
                <a:cubicBezTo>
                  <a:pt x="3895913" y="2909890"/>
                  <a:pt x="3905858" y="2894962"/>
                  <a:pt x="3913317" y="2885010"/>
                </a:cubicBezTo>
                <a:cubicBezTo>
                  <a:pt x="3913317" y="2885010"/>
                  <a:pt x="3913317" y="2885010"/>
                  <a:pt x="3403641" y="2885010"/>
                </a:cubicBezTo>
                <a:close/>
                <a:moveTo>
                  <a:pt x="3304192" y="2885010"/>
                </a:moveTo>
                <a:cubicBezTo>
                  <a:pt x="3304192" y="2885010"/>
                  <a:pt x="3304192" y="2885010"/>
                  <a:pt x="3304192" y="2897450"/>
                </a:cubicBezTo>
                <a:cubicBezTo>
                  <a:pt x="3331540" y="2897450"/>
                  <a:pt x="3361375" y="2897450"/>
                  <a:pt x="3376292" y="2897450"/>
                </a:cubicBezTo>
                <a:lnTo>
                  <a:pt x="3376292" y="2885010"/>
                </a:lnTo>
                <a:cubicBezTo>
                  <a:pt x="3376292" y="2885010"/>
                  <a:pt x="3376292" y="2885010"/>
                  <a:pt x="3304192" y="2885010"/>
                </a:cubicBezTo>
                <a:close/>
                <a:moveTo>
                  <a:pt x="3239550" y="2885010"/>
                </a:moveTo>
                <a:cubicBezTo>
                  <a:pt x="3239550" y="2887498"/>
                  <a:pt x="3239550" y="2894962"/>
                  <a:pt x="3239550" y="2897450"/>
                </a:cubicBezTo>
                <a:cubicBezTo>
                  <a:pt x="3244523" y="2897450"/>
                  <a:pt x="3264412" y="2897450"/>
                  <a:pt x="3286788" y="2897450"/>
                </a:cubicBezTo>
                <a:lnTo>
                  <a:pt x="3286788" y="2885010"/>
                </a:lnTo>
                <a:cubicBezTo>
                  <a:pt x="3286788" y="2885010"/>
                  <a:pt x="3286788" y="2885010"/>
                  <a:pt x="3239550" y="2885010"/>
                </a:cubicBezTo>
                <a:close/>
                <a:moveTo>
                  <a:pt x="3142587" y="2885010"/>
                </a:moveTo>
                <a:cubicBezTo>
                  <a:pt x="3142587" y="2885010"/>
                  <a:pt x="3142587" y="2885010"/>
                  <a:pt x="3142587" y="2912378"/>
                </a:cubicBezTo>
                <a:cubicBezTo>
                  <a:pt x="3142587" y="2912378"/>
                  <a:pt x="3142587" y="2912378"/>
                  <a:pt x="3192312" y="2912378"/>
                </a:cubicBezTo>
                <a:lnTo>
                  <a:pt x="3199771" y="2912378"/>
                </a:lnTo>
                <a:cubicBezTo>
                  <a:pt x="3199771" y="2912378"/>
                  <a:pt x="3199771" y="2912378"/>
                  <a:pt x="3222147" y="2912378"/>
                </a:cubicBezTo>
                <a:cubicBezTo>
                  <a:pt x="3222147" y="2912378"/>
                  <a:pt x="3222147" y="2912378"/>
                  <a:pt x="3222147" y="2885010"/>
                </a:cubicBezTo>
                <a:cubicBezTo>
                  <a:pt x="3222147" y="2885010"/>
                  <a:pt x="3222147" y="2885010"/>
                  <a:pt x="3142587" y="2885010"/>
                </a:cubicBezTo>
                <a:close/>
                <a:moveTo>
                  <a:pt x="2130694" y="2885010"/>
                </a:moveTo>
                <a:cubicBezTo>
                  <a:pt x="2130694" y="2885010"/>
                  <a:pt x="2130694" y="2885010"/>
                  <a:pt x="2130694" y="2912378"/>
                </a:cubicBezTo>
                <a:cubicBezTo>
                  <a:pt x="2130694" y="2912378"/>
                  <a:pt x="2130694" y="2912378"/>
                  <a:pt x="2138153" y="2912378"/>
                </a:cubicBezTo>
                <a:cubicBezTo>
                  <a:pt x="2138153" y="2912378"/>
                  <a:pt x="2138153" y="2912378"/>
                  <a:pt x="2190363" y="2912378"/>
                </a:cubicBezTo>
                <a:cubicBezTo>
                  <a:pt x="2190363" y="2912378"/>
                  <a:pt x="2190363" y="2912378"/>
                  <a:pt x="2190363" y="2885010"/>
                </a:cubicBezTo>
                <a:cubicBezTo>
                  <a:pt x="2190363" y="2885010"/>
                  <a:pt x="2190363" y="2885010"/>
                  <a:pt x="2130694" y="2885010"/>
                </a:cubicBezTo>
                <a:close/>
                <a:moveTo>
                  <a:pt x="2066052" y="2885010"/>
                </a:moveTo>
                <a:cubicBezTo>
                  <a:pt x="2066052" y="2885010"/>
                  <a:pt x="2066052" y="2885010"/>
                  <a:pt x="2066052" y="2897450"/>
                </a:cubicBezTo>
                <a:cubicBezTo>
                  <a:pt x="2088428" y="2897450"/>
                  <a:pt x="2108318" y="2897450"/>
                  <a:pt x="2115777" y="2897450"/>
                </a:cubicBezTo>
                <a:cubicBezTo>
                  <a:pt x="2115777" y="2894962"/>
                  <a:pt x="2115777" y="2887498"/>
                  <a:pt x="2115777" y="2885010"/>
                </a:cubicBezTo>
                <a:cubicBezTo>
                  <a:pt x="2115777" y="2885010"/>
                  <a:pt x="2115777" y="2885010"/>
                  <a:pt x="2066052" y="2885010"/>
                </a:cubicBezTo>
                <a:close/>
                <a:moveTo>
                  <a:pt x="1976548" y="2885010"/>
                </a:moveTo>
                <a:cubicBezTo>
                  <a:pt x="1976548" y="2885010"/>
                  <a:pt x="1976548" y="2885010"/>
                  <a:pt x="1976548" y="2897450"/>
                </a:cubicBezTo>
                <a:cubicBezTo>
                  <a:pt x="1991465" y="2897450"/>
                  <a:pt x="2021300" y="2897450"/>
                  <a:pt x="2048648" y="2897450"/>
                </a:cubicBezTo>
                <a:lnTo>
                  <a:pt x="2048648" y="2885010"/>
                </a:lnTo>
                <a:cubicBezTo>
                  <a:pt x="2048648" y="2885010"/>
                  <a:pt x="2048648" y="2885010"/>
                  <a:pt x="1976548" y="2885010"/>
                </a:cubicBezTo>
                <a:close/>
                <a:moveTo>
                  <a:pt x="1439524" y="2885010"/>
                </a:moveTo>
                <a:cubicBezTo>
                  <a:pt x="1444496" y="2894962"/>
                  <a:pt x="1449468" y="2909890"/>
                  <a:pt x="1451955" y="2914866"/>
                </a:cubicBezTo>
                <a:cubicBezTo>
                  <a:pt x="1461900" y="2914866"/>
                  <a:pt x="1916879" y="2914866"/>
                  <a:pt x="1924337" y="2914866"/>
                </a:cubicBezTo>
                <a:cubicBezTo>
                  <a:pt x="1929310" y="2912378"/>
                  <a:pt x="1939255" y="2897450"/>
                  <a:pt x="1949200" y="2885010"/>
                </a:cubicBezTo>
                <a:cubicBezTo>
                  <a:pt x="1949200" y="2885010"/>
                  <a:pt x="1949200" y="2885010"/>
                  <a:pt x="1439524" y="2885010"/>
                </a:cubicBezTo>
                <a:close/>
                <a:moveTo>
                  <a:pt x="2232629" y="2865106"/>
                </a:moveTo>
                <a:cubicBezTo>
                  <a:pt x="2232629" y="2867594"/>
                  <a:pt x="2232629" y="2870082"/>
                  <a:pt x="2232629" y="2872570"/>
                </a:cubicBezTo>
                <a:cubicBezTo>
                  <a:pt x="2232629" y="2872570"/>
                  <a:pt x="2232629" y="2872570"/>
                  <a:pt x="3100322" y="2872570"/>
                </a:cubicBezTo>
                <a:cubicBezTo>
                  <a:pt x="3100322" y="2870082"/>
                  <a:pt x="3100322" y="2867594"/>
                  <a:pt x="3100322" y="2865106"/>
                </a:cubicBezTo>
                <a:cubicBezTo>
                  <a:pt x="3085404" y="2865106"/>
                  <a:pt x="2247546" y="2865106"/>
                  <a:pt x="2232629" y="2865106"/>
                </a:cubicBezTo>
                <a:close/>
                <a:moveTo>
                  <a:pt x="4035142" y="2845202"/>
                </a:moveTo>
                <a:cubicBezTo>
                  <a:pt x="4035142" y="2852666"/>
                  <a:pt x="4035142" y="2862618"/>
                  <a:pt x="4035142" y="2870082"/>
                </a:cubicBezTo>
                <a:cubicBezTo>
                  <a:pt x="4052545" y="2870082"/>
                  <a:pt x="5320520" y="2870082"/>
                  <a:pt x="5335437" y="2870082"/>
                </a:cubicBezTo>
                <a:cubicBezTo>
                  <a:pt x="5335437" y="2862618"/>
                  <a:pt x="5335437" y="2852666"/>
                  <a:pt x="5335437" y="2845202"/>
                </a:cubicBezTo>
                <a:cubicBezTo>
                  <a:pt x="5335437" y="2845202"/>
                  <a:pt x="5327978" y="2845202"/>
                  <a:pt x="5315547" y="2845202"/>
                </a:cubicBezTo>
                <a:cubicBezTo>
                  <a:pt x="5315547" y="2845202"/>
                  <a:pt x="5315547" y="2845202"/>
                  <a:pt x="4870513" y="2845202"/>
                </a:cubicBezTo>
                <a:cubicBezTo>
                  <a:pt x="4756147" y="2845202"/>
                  <a:pt x="4634322" y="2845202"/>
                  <a:pt x="4519956" y="2845202"/>
                </a:cubicBezTo>
                <a:cubicBezTo>
                  <a:pt x="4519956" y="2845202"/>
                  <a:pt x="4519956" y="2845202"/>
                  <a:pt x="4129618" y="2845202"/>
                </a:cubicBezTo>
                <a:cubicBezTo>
                  <a:pt x="4129618" y="2845202"/>
                  <a:pt x="4129618" y="2845202"/>
                  <a:pt x="4112215" y="2845202"/>
                </a:cubicBezTo>
                <a:cubicBezTo>
                  <a:pt x="4112215" y="2845202"/>
                  <a:pt x="4112215" y="2845202"/>
                  <a:pt x="4052545" y="2845202"/>
                </a:cubicBezTo>
                <a:cubicBezTo>
                  <a:pt x="4052545" y="2845202"/>
                  <a:pt x="4052545" y="2845202"/>
                  <a:pt x="4035142" y="2845202"/>
                </a:cubicBezTo>
                <a:close/>
                <a:moveTo>
                  <a:pt x="17403" y="2845202"/>
                </a:moveTo>
                <a:cubicBezTo>
                  <a:pt x="17403" y="2852666"/>
                  <a:pt x="17403" y="2862618"/>
                  <a:pt x="17403" y="2870082"/>
                </a:cubicBezTo>
                <a:cubicBezTo>
                  <a:pt x="34807" y="2870082"/>
                  <a:pt x="1300295" y="2870082"/>
                  <a:pt x="1317699" y="2870082"/>
                </a:cubicBezTo>
                <a:cubicBezTo>
                  <a:pt x="1317699" y="2862618"/>
                  <a:pt x="1317699" y="2852666"/>
                  <a:pt x="1317699" y="2845202"/>
                </a:cubicBezTo>
                <a:cubicBezTo>
                  <a:pt x="1317699" y="2845202"/>
                  <a:pt x="1317699" y="2845202"/>
                  <a:pt x="1302781" y="2845202"/>
                </a:cubicBezTo>
                <a:cubicBezTo>
                  <a:pt x="1302781" y="2845202"/>
                  <a:pt x="1302781" y="2845202"/>
                  <a:pt x="1240626" y="2845202"/>
                </a:cubicBezTo>
                <a:cubicBezTo>
                  <a:pt x="1240626" y="2845202"/>
                  <a:pt x="1240626" y="2845202"/>
                  <a:pt x="1223222" y="2845202"/>
                </a:cubicBezTo>
                <a:cubicBezTo>
                  <a:pt x="1223222" y="2845202"/>
                  <a:pt x="1223222" y="2845202"/>
                  <a:pt x="835371" y="2845202"/>
                </a:cubicBezTo>
                <a:cubicBezTo>
                  <a:pt x="721005" y="2845202"/>
                  <a:pt x="596694" y="2845202"/>
                  <a:pt x="482327" y="2845202"/>
                </a:cubicBezTo>
                <a:cubicBezTo>
                  <a:pt x="482327" y="2845202"/>
                  <a:pt x="482327" y="2845202"/>
                  <a:pt x="37293" y="2845202"/>
                </a:cubicBezTo>
                <a:cubicBezTo>
                  <a:pt x="24862" y="2845202"/>
                  <a:pt x="17403" y="2845202"/>
                  <a:pt x="17403" y="2845202"/>
                </a:cubicBezTo>
                <a:close/>
                <a:moveTo>
                  <a:pt x="3122698" y="2842714"/>
                </a:moveTo>
                <a:cubicBezTo>
                  <a:pt x="3122698" y="2850178"/>
                  <a:pt x="3122698" y="2860130"/>
                  <a:pt x="3122698" y="2867594"/>
                </a:cubicBezTo>
                <a:lnTo>
                  <a:pt x="3915803" y="2867594"/>
                </a:lnTo>
                <a:cubicBezTo>
                  <a:pt x="3915803" y="2860130"/>
                  <a:pt x="3915803" y="2850178"/>
                  <a:pt x="3915803" y="2842714"/>
                </a:cubicBezTo>
                <a:cubicBezTo>
                  <a:pt x="3915803" y="2842714"/>
                  <a:pt x="3915803" y="2842714"/>
                  <a:pt x="3826299" y="2842714"/>
                </a:cubicBezTo>
                <a:cubicBezTo>
                  <a:pt x="3826299" y="2842714"/>
                  <a:pt x="3826299" y="2842714"/>
                  <a:pt x="3816354" y="2842714"/>
                </a:cubicBezTo>
                <a:cubicBezTo>
                  <a:pt x="3739281" y="2842714"/>
                  <a:pt x="3137615" y="2842714"/>
                  <a:pt x="3122698" y="2842714"/>
                </a:cubicBezTo>
                <a:close/>
                <a:moveTo>
                  <a:pt x="1437037" y="2842714"/>
                </a:moveTo>
                <a:cubicBezTo>
                  <a:pt x="1437037" y="2842714"/>
                  <a:pt x="1437037" y="2842714"/>
                  <a:pt x="1434551" y="2867594"/>
                </a:cubicBezTo>
                <a:lnTo>
                  <a:pt x="2210253" y="2867594"/>
                </a:lnTo>
                <a:cubicBezTo>
                  <a:pt x="2210253" y="2867594"/>
                  <a:pt x="2210253" y="2852666"/>
                  <a:pt x="2210253" y="2842714"/>
                </a:cubicBezTo>
                <a:cubicBezTo>
                  <a:pt x="2192850" y="2842714"/>
                  <a:pt x="1613559" y="2842714"/>
                  <a:pt x="1536486" y="2842714"/>
                </a:cubicBezTo>
                <a:cubicBezTo>
                  <a:pt x="1536486" y="2842714"/>
                  <a:pt x="1536486" y="2842714"/>
                  <a:pt x="1526541" y="2842714"/>
                </a:cubicBezTo>
                <a:cubicBezTo>
                  <a:pt x="1526541" y="2842714"/>
                  <a:pt x="1526541" y="2842714"/>
                  <a:pt x="1454441" y="2842714"/>
                </a:cubicBezTo>
                <a:cubicBezTo>
                  <a:pt x="1454441" y="2842714"/>
                  <a:pt x="1454441" y="2842714"/>
                  <a:pt x="1437037" y="2842714"/>
                </a:cubicBezTo>
                <a:close/>
                <a:moveTo>
                  <a:pt x="5214937" y="2765407"/>
                </a:moveTo>
                <a:lnTo>
                  <a:pt x="5254625" y="2765407"/>
                </a:lnTo>
                <a:lnTo>
                  <a:pt x="5254625" y="2817795"/>
                </a:lnTo>
                <a:lnTo>
                  <a:pt x="5214937" y="2817795"/>
                </a:lnTo>
                <a:close/>
                <a:moveTo>
                  <a:pt x="5141912" y="2765407"/>
                </a:moveTo>
                <a:lnTo>
                  <a:pt x="5181600" y="2765407"/>
                </a:lnTo>
                <a:lnTo>
                  <a:pt x="5181600" y="2817795"/>
                </a:lnTo>
                <a:lnTo>
                  <a:pt x="5141912" y="2817795"/>
                </a:lnTo>
                <a:close/>
                <a:moveTo>
                  <a:pt x="5070475" y="2765407"/>
                </a:moveTo>
                <a:lnTo>
                  <a:pt x="5110163" y="2765407"/>
                </a:lnTo>
                <a:lnTo>
                  <a:pt x="5110163" y="2817795"/>
                </a:lnTo>
                <a:lnTo>
                  <a:pt x="5070475" y="2817795"/>
                </a:lnTo>
                <a:close/>
                <a:moveTo>
                  <a:pt x="4997450" y="2765407"/>
                </a:moveTo>
                <a:lnTo>
                  <a:pt x="5037138" y="2765407"/>
                </a:lnTo>
                <a:lnTo>
                  <a:pt x="5037138" y="2817795"/>
                </a:lnTo>
                <a:lnTo>
                  <a:pt x="4997450" y="2817795"/>
                </a:lnTo>
                <a:close/>
                <a:moveTo>
                  <a:pt x="4926012" y="2765407"/>
                </a:moveTo>
                <a:lnTo>
                  <a:pt x="4965700" y="2765407"/>
                </a:lnTo>
                <a:lnTo>
                  <a:pt x="4965700" y="2817795"/>
                </a:lnTo>
                <a:lnTo>
                  <a:pt x="4926012" y="2817795"/>
                </a:lnTo>
                <a:close/>
                <a:moveTo>
                  <a:pt x="4438650" y="2765407"/>
                </a:moveTo>
                <a:lnTo>
                  <a:pt x="4475163" y="2765407"/>
                </a:lnTo>
                <a:lnTo>
                  <a:pt x="4475163" y="2817795"/>
                </a:lnTo>
                <a:lnTo>
                  <a:pt x="4438650" y="2817795"/>
                </a:lnTo>
                <a:close/>
                <a:moveTo>
                  <a:pt x="4365625" y="2765407"/>
                </a:moveTo>
                <a:lnTo>
                  <a:pt x="4403725" y="2765407"/>
                </a:lnTo>
                <a:lnTo>
                  <a:pt x="4403725" y="2817795"/>
                </a:lnTo>
                <a:lnTo>
                  <a:pt x="4365625" y="2817795"/>
                </a:lnTo>
                <a:close/>
                <a:moveTo>
                  <a:pt x="4294187" y="2765407"/>
                </a:moveTo>
                <a:lnTo>
                  <a:pt x="4333875" y="2765407"/>
                </a:lnTo>
                <a:lnTo>
                  <a:pt x="4333875" y="2817795"/>
                </a:lnTo>
                <a:lnTo>
                  <a:pt x="4294187" y="2817795"/>
                </a:lnTo>
                <a:close/>
                <a:moveTo>
                  <a:pt x="4221162" y="2765407"/>
                </a:moveTo>
                <a:lnTo>
                  <a:pt x="4262437" y="2765407"/>
                </a:lnTo>
                <a:lnTo>
                  <a:pt x="4262437" y="2817795"/>
                </a:lnTo>
                <a:lnTo>
                  <a:pt x="4221162" y="2817795"/>
                </a:lnTo>
                <a:close/>
                <a:moveTo>
                  <a:pt x="4149725" y="2765407"/>
                </a:moveTo>
                <a:lnTo>
                  <a:pt x="4189413" y="2765407"/>
                </a:lnTo>
                <a:lnTo>
                  <a:pt x="4189413" y="2817795"/>
                </a:lnTo>
                <a:lnTo>
                  <a:pt x="4149725" y="2817795"/>
                </a:lnTo>
                <a:close/>
                <a:moveTo>
                  <a:pt x="1163637" y="2765407"/>
                </a:moveTo>
                <a:lnTo>
                  <a:pt x="1203325" y="2765407"/>
                </a:lnTo>
                <a:lnTo>
                  <a:pt x="1203325" y="2817795"/>
                </a:lnTo>
                <a:lnTo>
                  <a:pt x="1163637" y="2817795"/>
                </a:lnTo>
                <a:close/>
                <a:moveTo>
                  <a:pt x="1090612" y="2765407"/>
                </a:moveTo>
                <a:lnTo>
                  <a:pt x="1130300" y="2765407"/>
                </a:lnTo>
                <a:lnTo>
                  <a:pt x="1130300" y="2817795"/>
                </a:lnTo>
                <a:lnTo>
                  <a:pt x="1090612" y="2817795"/>
                </a:lnTo>
                <a:close/>
                <a:moveTo>
                  <a:pt x="1020762" y="2765407"/>
                </a:moveTo>
                <a:lnTo>
                  <a:pt x="1058862" y="2765407"/>
                </a:lnTo>
                <a:lnTo>
                  <a:pt x="1058862" y="2817795"/>
                </a:lnTo>
                <a:lnTo>
                  <a:pt x="1020762" y="2817795"/>
                </a:lnTo>
                <a:close/>
                <a:moveTo>
                  <a:pt x="949325" y="2765407"/>
                </a:moveTo>
                <a:lnTo>
                  <a:pt x="987425" y="2765407"/>
                </a:lnTo>
                <a:lnTo>
                  <a:pt x="987425" y="2817795"/>
                </a:lnTo>
                <a:lnTo>
                  <a:pt x="949325" y="2817795"/>
                </a:lnTo>
                <a:close/>
                <a:moveTo>
                  <a:pt x="877887" y="2765407"/>
                </a:moveTo>
                <a:lnTo>
                  <a:pt x="914400" y="2765407"/>
                </a:lnTo>
                <a:lnTo>
                  <a:pt x="914400" y="2817795"/>
                </a:lnTo>
                <a:lnTo>
                  <a:pt x="877887" y="2817795"/>
                </a:lnTo>
                <a:close/>
                <a:moveTo>
                  <a:pt x="387350" y="2765407"/>
                </a:moveTo>
                <a:lnTo>
                  <a:pt x="427038" y="2765407"/>
                </a:lnTo>
                <a:lnTo>
                  <a:pt x="427038" y="2817795"/>
                </a:lnTo>
                <a:lnTo>
                  <a:pt x="387350" y="2817795"/>
                </a:lnTo>
                <a:close/>
                <a:moveTo>
                  <a:pt x="315912" y="2765407"/>
                </a:moveTo>
                <a:lnTo>
                  <a:pt x="355600" y="2765407"/>
                </a:lnTo>
                <a:lnTo>
                  <a:pt x="355600" y="2817795"/>
                </a:lnTo>
                <a:lnTo>
                  <a:pt x="315912" y="2817795"/>
                </a:lnTo>
                <a:close/>
                <a:moveTo>
                  <a:pt x="246062" y="2765407"/>
                </a:moveTo>
                <a:lnTo>
                  <a:pt x="282575" y="2765407"/>
                </a:lnTo>
                <a:lnTo>
                  <a:pt x="282575" y="2817795"/>
                </a:lnTo>
                <a:lnTo>
                  <a:pt x="246062" y="2817795"/>
                </a:lnTo>
                <a:close/>
                <a:moveTo>
                  <a:pt x="173037" y="2765407"/>
                </a:moveTo>
                <a:lnTo>
                  <a:pt x="211137" y="2765407"/>
                </a:lnTo>
                <a:lnTo>
                  <a:pt x="211137" y="2817795"/>
                </a:lnTo>
                <a:lnTo>
                  <a:pt x="173037" y="2817795"/>
                </a:lnTo>
                <a:close/>
                <a:moveTo>
                  <a:pt x="101600" y="2765407"/>
                </a:moveTo>
                <a:lnTo>
                  <a:pt x="138113" y="2765407"/>
                </a:lnTo>
                <a:lnTo>
                  <a:pt x="138113" y="2817795"/>
                </a:lnTo>
                <a:lnTo>
                  <a:pt x="101600" y="2817795"/>
                </a:lnTo>
                <a:close/>
                <a:moveTo>
                  <a:pt x="4806950" y="2747945"/>
                </a:moveTo>
                <a:lnTo>
                  <a:pt x="4846638" y="2747945"/>
                </a:lnTo>
                <a:lnTo>
                  <a:pt x="4846638" y="2803508"/>
                </a:lnTo>
                <a:lnTo>
                  <a:pt x="4806950" y="2803508"/>
                </a:lnTo>
                <a:close/>
                <a:moveTo>
                  <a:pt x="4702175" y="2747945"/>
                </a:moveTo>
                <a:lnTo>
                  <a:pt x="4741863" y="2747945"/>
                </a:lnTo>
                <a:lnTo>
                  <a:pt x="4741863" y="2803508"/>
                </a:lnTo>
                <a:lnTo>
                  <a:pt x="4702175" y="2803508"/>
                </a:lnTo>
                <a:close/>
                <a:moveTo>
                  <a:pt x="4629150" y="2747945"/>
                </a:moveTo>
                <a:lnTo>
                  <a:pt x="4668838" y="2747945"/>
                </a:lnTo>
                <a:lnTo>
                  <a:pt x="4668838" y="2803508"/>
                </a:lnTo>
                <a:lnTo>
                  <a:pt x="4629150" y="2803508"/>
                </a:lnTo>
                <a:close/>
                <a:moveTo>
                  <a:pt x="4540250" y="2747945"/>
                </a:moveTo>
                <a:lnTo>
                  <a:pt x="4576763" y="2747945"/>
                </a:lnTo>
                <a:lnTo>
                  <a:pt x="4576763" y="2803508"/>
                </a:lnTo>
                <a:lnTo>
                  <a:pt x="4540250" y="2803508"/>
                </a:lnTo>
                <a:close/>
                <a:moveTo>
                  <a:pt x="3749675" y="2747945"/>
                </a:moveTo>
                <a:lnTo>
                  <a:pt x="3789363" y="2747945"/>
                </a:lnTo>
                <a:lnTo>
                  <a:pt x="3789363" y="2803508"/>
                </a:lnTo>
                <a:lnTo>
                  <a:pt x="3749675" y="2803508"/>
                </a:lnTo>
                <a:close/>
                <a:moveTo>
                  <a:pt x="3667125" y="2747945"/>
                </a:moveTo>
                <a:lnTo>
                  <a:pt x="3705225" y="2747945"/>
                </a:lnTo>
                <a:lnTo>
                  <a:pt x="3705225" y="2803508"/>
                </a:lnTo>
                <a:lnTo>
                  <a:pt x="3667125" y="2803508"/>
                </a:lnTo>
                <a:close/>
                <a:moveTo>
                  <a:pt x="3582987" y="2747945"/>
                </a:moveTo>
                <a:lnTo>
                  <a:pt x="3619500" y="2747945"/>
                </a:lnTo>
                <a:lnTo>
                  <a:pt x="3619500" y="2803508"/>
                </a:lnTo>
                <a:lnTo>
                  <a:pt x="3582987" y="2803508"/>
                </a:lnTo>
                <a:close/>
                <a:moveTo>
                  <a:pt x="3498850" y="2747945"/>
                </a:moveTo>
                <a:lnTo>
                  <a:pt x="3538538" y="2747945"/>
                </a:lnTo>
                <a:lnTo>
                  <a:pt x="3538538" y="2803508"/>
                </a:lnTo>
                <a:lnTo>
                  <a:pt x="3498850" y="2803508"/>
                </a:lnTo>
                <a:close/>
                <a:moveTo>
                  <a:pt x="3413125" y="2747945"/>
                </a:moveTo>
                <a:lnTo>
                  <a:pt x="3452813" y="2747945"/>
                </a:lnTo>
                <a:lnTo>
                  <a:pt x="3452813" y="2803508"/>
                </a:lnTo>
                <a:lnTo>
                  <a:pt x="3413125" y="2803508"/>
                </a:lnTo>
                <a:close/>
                <a:moveTo>
                  <a:pt x="3332162" y="2747945"/>
                </a:moveTo>
                <a:lnTo>
                  <a:pt x="3368675" y="2747945"/>
                </a:lnTo>
                <a:lnTo>
                  <a:pt x="3368675" y="2803508"/>
                </a:lnTo>
                <a:lnTo>
                  <a:pt x="3332162" y="2803508"/>
                </a:lnTo>
                <a:close/>
                <a:moveTo>
                  <a:pt x="3246437" y="2747945"/>
                </a:moveTo>
                <a:lnTo>
                  <a:pt x="3284537" y="2747945"/>
                </a:lnTo>
                <a:lnTo>
                  <a:pt x="3284537" y="2803508"/>
                </a:lnTo>
                <a:lnTo>
                  <a:pt x="3246437" y="2803508"/>
                </a:lnTo>
                <a:close/>
                <a:moveTo>
                  <a:pt x="3162300" y="2747945"/>
                </a:moveTo>
                <a:lnTo>
                  <a:pt x="3201988" y="2747945"/>
                </a:lnTo>
                <a:lnTo>
                  <a:pt x="3201988" y="2803508"/>
                </a:lnTo>
                <a:lnTo>
                  <a:pt x="3162300" y="2803508"/>
                </a:lnTo>
                <a:close/>
                <a:moveTo>
                  <a:pt x="2151062" y="2747945"/>
                </a:moveTo>
                <a:lnTo>
                  <a:pt x="2190750" y="2747945"/>
                </a:lnTo>
                <a:lnTo>
                  <a:pt x="2190750" y="2803508"/>
                </a:lnTo>
                <a:lnTo>
                  <a:pt x="2151062" y="2803508"/>
                </a:lnTo>
                <a:close/>
                <a:moveTo>
                  <a:pt x="2068512" y="2747945"/>
                </a:moveTo>
                <a:lnTo>
                  <a:pt x="2105025" y="2747945"/>
                </a:lnTo>
                <a:lnTo>
                  <a:pt x="2105025" y="2803508"/>
                </a:lnTo>
                <a:lnTo>
                  <a:pt x="2068512" y="2803508"/>
                </a:lnTo>
                <a:close/>
                <a:moveTo>
                  <a:pt x="1984375" y="2747945"/>
                </a:moveTo>
                <a:lnTo>
                  <a:pt x="2024063" y="2747945"/>
                </a:lnTo>
                <a:lnTo>
                  <a:pt x="2024063" y="2803508"/>
                </a:lnTo>
                <a:lnTo>
                  <a:pt x="1984375" y="2803508"/>
                </a:lnTo>
                <a:close/>
                <a:moveTo>
                  <a:pt x="1898650" y="2747945"/>
                </a:moveTo>
                <a:lnTo>
                  <a:pt x="1939925" y="2747945"/>
                </a:lnTo>
                <a:lnTo>
                  <a:pt x="1939925" y="2803508"/>
                </a:lnTo>
                <a:lnTo>
                  <a:pt x="1898650" y="2803508"/>
                </a:lnTo>
                <a:close/>
                <a:moveTo>
                  <a:pt x="1814512" y="2747945"/>
                </a:moveTo>
                <a:lnTo>
                  <a:pt x="1854200" y="2747945"/>
                </a:lnTo>
                <a:lnTo>
                  <a:pt x="1854200" y="2803508"/>
                </a:lnTo>
                <a:lnTo>
                  <a:pt x="1814512" y="2803508"/>
                </a:lnTo>
                <a:close/>
                <a:moveTo>
                  <a:pt x="1731962" y="2747945"/>
                </a:moveTo>
                <a:lnTo>
                  <a:pt x="1770062" y="2747945"/>
                </a:lnTo>
                <a:lnTo>
                  <a:pt x="1770062" y="2803508"/>
                </a:lnTo>
                <a:lnTo>
                  <a:pt x="1731962" y="2803508"/>
                </a:lnTo>
                <a:close/>
                <a:moveTo>
                  <a:pt x="1647825" y="2747945"/>
                </a:moveTo>
                <a:lnTo>
                  <a:pt x="1687513" y="2747945"/>
                </a:lnTo>
                <a:lnTo>
                  <a:pt x="1687513" y="2803508"/>
                </a:lnTo>
                <a:lnTo>
                  <a:pt x="1647825" y="2803508"/>
                </a:lnTo>
                <a:close/>
                <a:moveTo>
                  <a:pt x="1563687" y="2747945"/>
                </a:moveTo>
                <a:lnTo>
                  <a:pt x="1603375" y="2747945"/>
                </a:lnTo>
                <a:lnTo>
                  <a:pt x="1603375" y="2803508"/>
                </a:lnTo>
                <a:lnTo>
                  <a:pt x="1563687" y="2803508"/>
                </a:lnTo>
                <a:close/>
                <a:moveTo>
                  <a:pt x="774700" y="2747945"/>
                </a:moveTo>
                <a:lnTo>
                  <a:pt x="814388" y="2747945"/>
                </a:lnTo>
                <a:lnTo>
                  <a:pt x="814388" y="2803508"/>
                </a:lnTo>
                <a:lnTo>
                  <a:pt x="774700" y="2803508"/>
                </a:lnTo>
                <a:close/>
                <a:moveTo>
                  <a:pt x="685800" y="2747945"/>
                </a:moveTo>
                <a:lnTo>
                  <a:pt x="723900" y="2747945"/>
                </a:lnTo>
                <a:lnTo>
                  <a:pt x="723900" y="2803508"/>
                </a:lnTo>
                <a:lnTo>
                  <a:pt x="685800" y="2803508"/>
                </a:lnTo>
                <a:close/>
                <a:moveTo>
                  <a:pt x="614362" y="2747945"/>
                </a:moveTo>
                <a:lnTo>
                  <a:pt x="650875" y="2747945"/>
                </a:lnTo>
                <a:lnTo>
                  <a:pt x="650875" y="2803508"/>
                </a:lnTo>
                <a:lnTo>
                  <a:pt x="614362" y="2803508"/>
                </a:lnTo>
                <a:close/>
                <a:moveTo>
                  <a:pt x="506412" y="2747945"/>
                </a:moveTo>
                <a:lnTo>
                  <a:pt x="546100" y="2747945"/>
                </a:lnTo>
                <a:lnTo>
                  <a:pt x="546100" y="2803508"/>
                </a:lnTo>
                <a:lnTo>
                  <a:pt x="506412" y="2803508"/>
                </a:lnTo>
                <a:close/>
                <a:moveTo>
                  <a:pt x="3050597" y="2693436"/>
                </a:moveTo>
                <a:cubicBezTo>
                  <a:pt x="3050597" y="2710851"/>
                  <a:pt x="3050597" y="2832762"/>
                  <a:pt x="3050597" y="2847690"/>
                </a:cubicBezTo>
                <a:cubicBezTo>
                  <a:pt x="3055570" y="2847690"/>
                  <a:pt x="3063028" y="2847690"/>
                  <a:pt x="3068001" y="2847690"/>
                </a:cubicBezTo>
                <a:cubicBezTo>
                  <a:pt x="3068001" y="2832762"/>
                  <a:pt x="3068001" y="2710851"/>
                  <a:pt x="3068001" y="2693436"/>
                </a:cubicBezTo>
                <a:cubicBezTo>
                  <a:pt x="3068001" y="2693436"/>
                  <a:pt x="3068001" y="2693436"/>
                  <a:pt x="3050597" y="2693436"/>
                </a:cubicBezTo>
                <a:close/>
                <a:moveTo>
                  <a:pt x="2886506" y="2693436"/>
                </a:moveTo>
                <a:cubicBezTo>
                  <a:pt x="2886506" y="2710851"/>
                  <a:pt x="2886506" y="2832762"/>
                  <a:pt x="2886506" y="2847690"/>
                </a:cubicBezTo>
                <a:cubicBezTo>
                  <a:pt x="2891479" y="2847690"/>
                  <a:pt x="2898937" y="2847690"/>
                  <a:pt x="2903910" y="2847690"/>
                </a:cubicBezTo>
                <a:cubicBezTo>
                  <a:pt x="2903910" y="2832762"/>
                  <a:pt x="2903910" y="2710851"/>
                  <a:pt x="2903910" y="2693436"/>
                </a:cubicBezTo>
                <a:close/>
                <a:moveTo>
                  <a:pt x="2719929" y="2693436"/>
                </a:moveTo>
                <a:cubicBezTo>
                  <a:pt x="2719929" y="2710851"/>
                  <a:pt x="2719929" y="2832762"/>
                  <a:pt x="2719929" y="2847690"/>
                </a:cubicBezTo>
                <a:cubicBezTo>
                  <a:pt x="2727388" y="2847690"/>
                  <a:pt x="2732360" y="2847690"/>
                  <a:pt x="2739819" y="2847690"/>
                </a:cubicBezTo>
                <a:cubicBezTo>
                  <a:pt x="2739819" y="2832762"/>
                  <a:pt x="2739819" y="2710851"/>
                  <a:pt x="2739819" y="2693436"/>
                </a:cubicBezTo>
                <a:close/>
                <a:moveTo>
                  <a:pt x="2588159" y="2693436"/>
                </a:moveTo>
                <a:cubicBezTo>
                  <a:pt x="2588159" y="2710851"/>
                  <a:pt x="2588159" y="2832762"/>
                  <a:pt x="2588159" y="2847690"/>
                </a:cubicBezTo>
                <a:cubicBezTo>
                  <a:pt x="2595618" y="2847690"/>
                  <a:pt x="2600590" y="2847690"/>
                  <a:pt x="2608049" y="2847690"/>
                </a:cubicBezTo>
                <a:cubicBezTo>
                  <a:pt x="2608049" y="2832762"/>
                  <a:pt x="2608049" y="2710851"/>
                  <a:pt x="2608049" y="2693436"/>
                </a:cubicBezTo>
                <a:close/>
                <a:moveTo>
                  <a:pt x="2429041" y="2693436"/>
                </a:moveTo>
                <a:cubicBezTo>
                  <a:pt x="2429041" y="2710851"/>
                  <a:pt x="2429041" y="2832762"/>
                  <a:pt x="2429041" y="2847690"/>
                </a:cubicBezTo>
                <a:cubicBezTo>
                  <a:pt x="2434013" y="2847690"/>
                  <a:pt x="2438986" y="2847690"/>
                  <a:pt x="2446444" y="2847690"/>
                </a:cubicBezTo>
                <a:cubicBezTo>
                  <a:pt x="2446444" y="2832762"/>
                  <a:pt x="2446444" y="2710851"/>
                  <a:pt x="2446444" y="2693436"/>
                </a:cubicBezTo>
                <a:close/>
                <a:moveTo>
                  <a:pt x="2267436" y="2693436"/>
                </a:moveTo>
                <a:cubicBezTo>
                  <a:pt x="2267436" y="2710851"/>
                  <a:pt x="2267436" y="2832762"/>
                  <a:pt x="2267436" y="2847690"/>
                </a:cubicBezTo>
                <a:cubicBezTo>
                  <a:pt x="2274895" y="2847690"/>
                  <a:pt x="2279867" y="2847690"/>
                  <a:pt x="2287326" y="2847690"/>
                </a:cubicBezTo>
                <a:cubicBezTo>
                  <a:pt x="2287326" y="2832762"/>
                  <a:pt x="2287326" y="2710851"/>
                  <a:pt x="2287326" y="2693436"/>
                </a:cubicBezTo>
                <a:close/>
                <a:moveTo>
                  <a:pt x="2933745" y="2685972"/>
                </a:moveTo>
                <a:cubicBezTo>
                  <a:pt x="2933745" y="2685972"/>
                  <a:pt x="2933745" y="2685972"/>
                  <a:pt x="2933745" y="2693436"/>
                </a:cubicBezTo>
                <a:cubicBezTo>
                  <a:pt x="2933745" y="2693436"/>
                  <a:pt x="2933745" y="2693436"/>
                  <a:pt x="2921313" y="2693436"/>
                </a:cubicBezTo>
                <a:cubicBezTo>
                  <a:pt x="2921313" y="2693436"/>
                  <a:pt x="2921313" y="2693436"/>
                  <a:pt x="2921313" y="2847690"/>
                </a:cubicBezTo>
                <a:cubicBezTo>
                  <a:pt x="2921313" y="2847690"/>
                  <a:pt x="2921313" y="2847690"/>
                  <a:pt x="3033194" y="2847690"/>
                </a:cubicBezTo>
                <a:cubicBezTo>
                  <a:pt x="3033194" y="2847690"/>
                  <a:pt x="3033194" y="2847690"/>
                  <a:pt x="3033194" y="2693436"/>
                </a:cubicBezTo>
                <a:cubicBezTo>
                  <a:pt x="3033194" y="2693436"/>
                  <a:pt x="3033194" y="2693436"/>
                  <a:pt x="3020762" y="2693436"/>
                </a:cubicBezTo>
                <a:cubicBezTo>
                  <a:pt x="3020762" y="2693436"/>
                  <a:pt x="3020762" y="2693436"/>
                  <a:pt x="3020762" y="2685972"/>
                </a:cubicBezTo>
                <a:close/>
                <a:moveTo>
                  <a:pt x="2767167" y="2685972"/>
                </a:moveTo>
                <a:cubicBezTo>
                  <a:pt x="2767167" y="2685972"/>
                  <a:pt x="2767167" y="2685972"/>
                  <a:pt x="2767167" y="2693436"/>
                </a:cubicBezTo>
                <a:cubicBezTo>
                  <a:pt x="2767167" y="2693436"/>
                  <a:pt x="2767167" y="2693436"/>
                  <a:pt x="2757222" y="2693436"/>
                </a:cubicBezTo>
                <a:cubicBezTo>
                  <a:pt x="2757222" y="2693436"/>
                  <a:pt x="2757222" y="2693436"/>
                  <a:pt x="2757222" y="2847690"/>
                </a:cubicBezTo>
                <a:cubicBezTo>
                  <a:pt x="2757222" y="2847690"/>
                  <a:pt x="2757222" y="2847690"/>
                  <a:pt x="2869103" y="2847690"/>
                </a:cubicBezTo>
                <a:cubicBezTo>
                  <a:pt x="2869103" y="2847690"/>
                  <a:pt x="2869103" y="2847690"/>
                  <a:pt x="2869103" y="2693436"/>
                </a:cubicBezTo>
                <a:cubicBezTo>
                  <a:pt x="2869103" y="2693436"/>
                  <a:pt x="2869103" y="2693436"/>
                  <a:pt x="2856672" y="2693436"/>
                </a:cubicBezTo>
                <a:cubicBezTo>
                  <a:pt x="2856672" y="2693436"/>
                  <a:pt x="2856672" y="2693436"/>
                  <a:pt x="2856672" y="2685972"/>
                </a:cubicBezTo>
                <a:close/>
                <a:moveTo>
                  <a:pt x="2635397" y="2685972"/>
                </a:moveTo>
                <a:cubicBezTo>
                  <a:pt x="2635397" y="2685972"/>
                  <a:pt x="2635397" y="2685972"/>
                  <a:pt x="2635397" y="2693436"/>
                </a:cubicBezTo>
                <a:cubicBezTo>
                  <a:pt x="2635397" y="2693436"/>
                  <a:pt x="2635397" y="2693436"/>
                  <a:pt x="2625453" y="2693436"/>
                </a:cubicBezTo>
                <a:cubicBezTo>
                  <a:pt x="2625453" y="2693436"/>
                  <a:pt x="2625453" y="2693436"/>
                  <a:pt x="2625453" y="2847690"/>
                </a:cubicBezTo>
                <a:cubicBezTo>
                  <a:pt x="2625453" y="2847690"/>
                  <a:pt x="2625453" y="2847690"/>
                  <a:pt x="2705012" y="2847690"/>
                </a:cubicBezTo>
                <a:cubicBezTo>
                  <a:pt x="2705012" y="2847690"/>
                  <a:pt x="2705012" y="2847690"/>
                  <a:pt x="2705012" y="2693436"/>
                </a:cubicBezTo>
                <a:cubicBezTo>
                  <a:pt x="2705012" y="2693436"/>
                  <a:pt x="2705012" y="2693436"/>
                  <a:pt x="2692581" y="2693436"/>
                </a:cubicBezTo>
                <a:cubicBezTo>
                  <a:pt x="2692581" y="2693436"/>
                  <a:pt x="2692581" y="2693436"/>
                  <a:pt x="2692581" y="2685972"/>
                </a:cubicBezTo>
                <a:close/>
                <a:moveTo>
                  <a:pt x="2476279" y="2685972"/>
                </a:moveTo>
                <a:lnTo>
                  <a:pt x="2476279" y="2693436"/>
                </a:lnTo>
                <a:cubicBezTo>
                  <a:pt x="2476279" y="2693436"/>
                  <a:pt x="2476279" y="2693436"/>
                  <a:pt x="2463848" y="2693436"/>
                </a:cubicBezTo>
                <a:cubicBezTo>
                  <a:pt x="2463848" y="2693436"/>
                  <a:pt x="2463848" y="2693436"/>
                  <a:pt x="2463848" y="2847690"/>
                </a:cubicBezTo>
                <a:cubicBezTo>
                  <a:pt x="2463848" y="2847690"/>
                  <a:pt x="2463848" y="2847690"/>
                  <a:pt x="2573242" y="2847690"/>
                </a:cubicBezTo>
                <a:cubicBezTo>
                  <a:pt x="2573242" y="2847690"/>
                  <a:pt x="2573242" y="2847690"/>
                  <a:pt x="2573242" y="2693436"/>
                </a:cubicBezTo>
                <a:cubicBezTo>
                  <a:pt x="2573242" y="2693436"/>
                  <a:pt x="2573242" y="2693436"/>
                  <a:pt x="2560811" y="2693436"/>
                </a:cubicBezTo>
                <a:cubicBezTo>
                  <a:pt x="2560811" y="2693436"/>
                  <a:pt x="2560811" y="2693436"/>
                  <a:pt x="2560811" y="2685972"/>
                </a:cubicBezTo>
                <a:close/>
                <a:moveTo>
                  <a:pt x="2314675" y="2685972"/>
                </a:moveTo>
                <a:cubicBezTo>
                  <a:pt x="2314675" y="2685972"/>
                  <a:pt x="2314675" y="2685972"/>
                  <a:pt x="2314675" y="2693436"/>
                </a:cubicBezTo>
                <a:cubicBezTo>
                  <a:pt x="2314675" y="2693436"/>
                  <a:pt x="2314675" y="2693436"/>
                  <a:pt x="2302243" y="2693436"/>
                </a:cubicBezTo>
                <a:cubicBezTo>
                  <a:pt x="2302243" y="2693436"/>
                  <a:pt x="2302243" y="2693436"/>
                  <a:pt x="2302243" y="2847690"/>
                </a:cubicBezTo>
                <a:cubicBezTo>
                  <a:pt x="2302243" y="2847690"/>
                  <a:pt x="2302243" y="2847690"/>
                  <a:pt x="2411637" y="2847690"/>
                </a:cubicBezTo>
                <a:cubicBezTo>
                  <a:pt x="2411637" y="2847690"/>
                  <a:pt x="2411637" y="2847690"/>
                  <a:pt x="2411637" y="2693436"/>
                </a:cubicBezTo>
                <a:cubicBezTo>
                  <a:pt x="2411637" y="2693436"/>
                  <a:pt x="2411637" y="2693436"/>
                  <a:pt x="2399206" y="2693436"/>
                </a:cubicBezTo>
                <a:cubicBezTo>
                  <a:pt x="2399206" y="2693436"/>
                  <a:pt x="2399206" y="2693436"/>
                  <a:pt x="2399206" y="2685972"/>
                </a:cubicBezTo>
                <a:close/>
                <a:moveTo>
                  <a:pt x="5214937" y="2663807"/>
                </a:moveTo>
                <a:lnTo>
                  <a:pt x="5254625" y="2663807"/>
                </a:lnTo>
                <a:lnTo>
                  <a:pt x="5254625" y="2716195"/>
                </a:lnTo>
                <a:lnTo>
                  <a:pt x="5214937" y="2716195"/>
                </a:lnTo>
                <a:close/>
                <a:moveTo>
                  <a:pt x="5141912" y="2663807"/>
                </a:moveTo>
                <a:lnTo>
                  <a:pt x="5181600" y="2663807"/>
                </a:lnTo>
                <a:lnTo>
                  <a:pt x="5181600" y="2716195"/>
                </a:lnTo>
                <a:lnTo>
                  <a:pt x="5141912" y="2716195"/>
                </a:lnTo>
                <a:close/>
                <a:moveTo>
                  <a:pt x="5070475" y="2663807"/>
                </a:moveTo>
                <a:lnTo>
                  <a:pt x="5110163" y="2663807"/>
                </a:lnTo>
                <a:lnTo>
                  <a:pt x="5110163" y="2716195"/>
                </a:lnTo>
                <a:lnTo>
                  <a:pt x="5070475" y="2716195"/>
                </a:lnTo>
                <a:close/>
                <a:moveTo>
                  <a:pt x="4997450" y="2663807"/>
                </a:moveTo>
                <a:lnTo>
                  <a:pt x="5037138" y="2663807"/>
                </a:lnTo>
                <a:lnTo>
                  <a:pt x="5037138" y="2716195"/>
                </a:lnTo>
                <a:lnTo>
                  <a:pt x="4997450" y="2716195"/>
                </a:lnTo>
                <a:close/>
                <a:moveTo>
                  <a:pt x="4926012" y="2663807"/>
                </a:moveTo>
                <a:lnTo>
                  <a:pt x="4965700" y="2663807"/>
                </a:lnTo>
                <a:lnTo>
                  <a:pt x="4965700" y="2716195"/>
                </a:lnTo>
                <a:lnTo>
                  <a:pt x="4926012" y="2716195"/>
                </a:lnTo>
                <a:close/>
                <a:moveTo>
                  <a:pt x="4438650" y="2663807"/>
                </a:moveTo>
                <a:lnTo>
                  <a:pt x="4475163" y="2663807"/>
                </a:lnTo>
                <a:lnTo>
                  <a:pt x="4475163" y="2716195"/>
                </a:lnTo>
                <a:lnTo>
                  <a:pt x="4438650" y="2716195"/>
                </a:lnTo>
                <a:close/>
                <a:moveTo>
                  <a:pt x="4365625" y="2663807"/>
                </a:moveTo>
                <a:lnTo>
                  <a:pt x="4403725" y="2663807"/>
                </a:lnTo>
                <a:lnTo>
                  <a:pt x="4403725" y="2716195"/>
                </a:lnTo>
                <a:lnTo>
                  <a:pt x="4365625" y="2716195"/>
                </a:lnTo>
                <a:close/>
                <a:moveTo>
                  <a:pt x="4294187" y="2663807"/>
                </a:moveTo>
                <a:lnTo>
                  <a:pt x="4333875" y="2663807"/>
                </a:lnTo>
                <a:lnTo>
                  <a:pt x="4333875" y="2716195"/>
                </a:lnTo>
                <a:lnTo>
                  <a:pt x="4294187" y="2716195"/>
                </a:lnTo>
                <a:close/>
                <a:moveTo>
                  <a:pt x="4221162" y="2663807"/>
                </a:moveTo>
                <a:lnTo>
                  <a:pt x="4262437" y="2663807"/>
                </a:lnTo>
                <a:lnTo>
                  <a:pt x="4262437" y="2716195"/>
                </a:lnTo>
                <a:lnTo>
                  <a:pt x="4221162" y="2716195"/>
                </a:lnTo>
                <a:close/>
                <a:moveTo>
                  <a:pt x="4149725" y="2663807"/>
                </a:moveTo>
                <a:lnTo>
                  <a:pt x="4189413" y="2663807"/>
                </a:lnTo>
                <a:lnTo>
                  <a:pt x="4189413" y="2716195"/>
                </a:lnTo>
                <a:lnTo>
                  <a:pt x="4149725" y="2716195"/>
                </a:lnTo>
                <a:close/>
                <a:moveTo>
                  <a:pt x="1163637" y="2663807"/>
                </a:moveTo>
                <a:lnTo>
                  <a:pt x="1203325" y="2663807"/>
                </a:lnTo>
                <a:lnTo>
                  <a:pt x="1203325" y="2716195"/>
                </a:lnTo>
                <a:lnTo>
                  <a:pt x="1163637" y="2716195"/>
                </a:lnTo>
                <a:close/>
                <a:moveTo>
                  <a:pt x="1090612" y="2663807"/>
                </a:moveTo>
                <a:lnTo>
                  <a:pt x="1130300" y="2663807"/>
                </a:lnTo>
                <a:lnTo>
                  <a:pt x="1130300" y="2716195"/>
                </a:lnTo>
                <a:lnTo>
                  <a:pt x="1090612" y="2716195"/>
                </a:lnTo>
                <a:close/>
                <a:moveTo>
                  <a:pt x="1020762" y="2663807"/>
                </a:moveTo>
                <a:lnTo>
                  <a:pt x="1058862" y="2663807"/>
                </a:lnTo>
                <a:lnTo>
                  <a:pt x="1058862" y="2716195"/>
                </a:lnTo>
                <a:lnTo>
                  <a:pt x="1020762" y="2716195"/>
                </a:lnTo>
                <a:close/>
                <a:moveTo>
                  <a:pt x="949325" y="2663807"/>
                </a:moveTo>
                <a:lnTo>
                  <a:pt x="987425" y="2663807"/>
                </a:lnTo>
                <a:lnTo>
                  <a:pt x="987425" y="2716195"/>
                </a:lnTo>
                <a:lnTo>
                  <a:pt x="949325" y="2716195"/>
                </a:lnTo>
                <a:close/>
                <a:moveTo>
                  <a:pt x="877887" y="2663807"/>
                </a:moveTo>
                <a:lnTo>
                  <a:pt x="914400" y="2663807"/>
                </a:lnTo>
                <a:lnTo>
                  <a:pt x="914400" y="2716195"/>
                </a:lnTo>
                <a:lnTo>
                  <a:pt x="877887" y="2716195"/>
                </a:lnTo>
                <a:close/>
                <a:moveTo>
                  <a:pt x="387350" y="2663807"/>
                </a:moveTo>
                <a:lnTo>
                  <a:pt x="427038" y="2663807"/>
                </a:lnTo>
                <a:lnTo>
                  <a:pt x="427038" y="2716195"/>
                </a:lnTo>
                <a:lnTo>
                  <a:pt x="387350" y="2716195"/>
                </a:lnTo>
                <a:close/>
                <a:moveTo>
                  <a:pt x="315912" y="2663807"/>
                </a:moveTo>
                <a:lnTo>
                  <a:pt x="355600" y="2663807"/>
                </a:lnTo>
                <a:lnTo>
                  <a:pt x="355600" y="2716195"/>
                </a:lnTo>
                <a:lnTo>
                  <a:pt x="315912" y="2716195"/>
                </a:lnTo>
                <a:close/>
                <a:moveTo>
                  <a:pt x="246062" y="2663807"/>
                </a:moveTo>
                <a:lnTo>
                  <a:pt x="282575" y="2663807"/>
                </a:lnTo>
                <a:lnTo>
                  <a:pt x="282575" y="2716195"/>
                </a:lnTo>
                <a:lnTo>
                  <a:pt x="246062" y="2716195"/>
                </a:lnTo>
                <a:close/>
                <a:moveTo>
                  <a:pt x="173037" y="2663807"/>
                </a:moveTo>
                <a:lnTo>
                  <a:pt x="211137" y="2663807"/>
                </a:lnTo>
                <a:lnTo>
                  <a:pt x="211137" y="2716195"/>
                </a:lnTo>
                <a:lnTo>
                  <a:pt x="173037" y="2716195"/>
                </a:lnTo>
                <a:close/>
                <a:moveTo>
                  <a:pt x="101600" y="2663807"/>
                </a:moveTo>
                <a:lnTo>
                  <a:pt x="138113" y="2663807"/>
                </a:lnTo>
                <a:lnTo>
                  <a:pt x="138113" y="2716195"/>
                </a:lnTo>
                <a:lnTo>
                  <a:pt x="101600" y="2716195"/>
                </a:lnTo>
                <a:close/>
                <a:moveTo>
                  <a:pt x="3038166" y="2661092"/>
                </a:moveTo>
                <a:cubicBezTo>
                  <a:pt x="3038166" y="2666068"/>
                  <a:pt x="3038166" y="2668556"/>
                  <a:pt x="3038166" y="2673532"/>
                </a:cubicBezTo>
                <a:cubicBezTo>
                  <a:pt x="3038166" y="2673532"/>
                  <a:pt x="3038166" y="2673532"/>
                  <a:pt x="3077946" y="2673532"/>
                </a:cubicBezTo>
                <a:cubicBezTo>
                  <a:pt x="3077946" y="2673532"/>
                  <a:pt x="3077946" y="2673532"/>
                  <a:pt x="3080432" y="2673532"/>
                </a:cubicBezTo>
                <a:cubicBezTo>
                  <a:pt x="3080432" y="2668556"/>
                  <a:pt x="3080432" y="2666068"/>
                  <a:pt x="3080432" y="2661092"/>
                </a:cubicBezTo>
                <a:cubicBezTo>
                  <a:pt x="3070487" y="2661092"/>
                  <a:pt x="3048111" y="2661092"/>
                  <a:pt x="3038166" y="2661092"/>
                </a:cubicBezTo>
                <a:close/>
                <a:moveTo>
                  <a:pt x="2874075" y="2661092"/>
                </a:moveTo>
                <a:cubicBezTo>
                  <a:pt x="2874075" y="2666068"/>
                  <a:pt x="2874075" y="2668556"/>
                  <a:pt x="2874075" y="2673532"/>
                </a:cubicBezTo>
                <a:lnTo>
                  <a:pt x="2913855" y="2673532"/>
                </a:lnTo>
                <a:cubicBezTo>
                  <a:pt x="2913855" y="2673532"/>
                  <a:pt x="2913855" y="2673532"/>
                  <a:pt x="2916341" y="2673532"/>
                </a:cubicBezTo>
                <a:cubicBezTo>
                  <a:pt x="2916341" y="2668556"/>
                  <a:pt x="2916341" y="2666068"/>
                  <a:pt x="2916341" y="2661092"/>
                </a:cubicBezTo>
                <a:cubicBezTo>
                  <a:pt x="2906396" y="2661092"/>
                  <a:pt x="2884020" y="2661092"/>
                  <a:pt x="2874075" y="2661092"/>
                </a:cubicBezTo>
                <a:close/>
                <a:moveTo>
                  <a:pt x="2709984" y="2661092"/>
                </a:moveTo>
                <a:cubicBezTo>
                  <a:pt x="2709984" y="2666068"/>
                  <a:pt x="2709984" y="2668556"/>
                  <a:pt x="2709984" y="2673532"/>
                </a:cubicBezTo>
                <a:lnTo>
                  <a:pt x="2749764" y="2673532"/>
                </a:lnTo>
                <a:cubicBezTo>
                  <a:pt x="2749764" y="2673532"/>
                  <a:pt x="2749764" y="2673532"/>
                  <a:pt x="2752250" y="2673532"/>
                </a:cubicBezTo>
                <a:cubicBezTo>
                  <a:pt x="2752250" y="2668556"/>
                  <a:pt x="2752250" y="2666068"/>
                  <a:pt x="2752250" y="2661092"/>
                </a:cubicBezTo>
                <a:cubicBezTo>
                  <a:pt x="2739819" y="2661092"/>
                  <a:pt x="2719929" y="2661092"/>
                  <a:pt x="2709984" y="2661092"/>
                </a:cubicBezTo>
                <a:close/>
                <a:moveTo>
                  <a:pt x="2578214" y="2661092"/>
                </a:moveTo>
                <a:cubicBezTo>
                  <a:pt x="2578214" y="2666068"/>
                  <a:pt x="2578214" y="2668556"/>
                  <a:pt x="2578214" y="2673532"/>
                </a:cubicBezTo>
                <a:lnTo>
                  <a:pt x="2615508" y="2673532"/>
                </a:lnTo>
                <a:cubicBezTo>
                  <a:pt x="2615508" y="2673532"/>
                  <a:pt x="2615508" y="2673532"/>
                  <a:pt x="2620480" y="2673532"/>
                </a:cubicBezTo>
                <a:cubicBezTo>
                  <a:pt x="2620480" y="2668556"/>
                  <a:pt x="2620480" y="2666068"/>
                  <a:pt x="2620480" y="2661092"/>
                </a:cubicBezTo>
                <a:cubicBezTo>
                  <a:pt x="2610535" y="2661092"/>
                  <a:pt x="2588159" y="2661092"/>
                  <a:pt x="2578214" y="2661092"/>
                </a:cubicBezTo>
                <a:close/>
                <a:moveTo>
                  <a:pt x="2416610" y="2661092"/>
                </a:moveTo>
                <a:cubicBezTo>
                  <a:pt x="2416610" y="2666068"/>
                  <a:pt x="2416610" y="2668556"/>
                  <a:pt x="2416610" y="2673532"/>
                </a:cubicBezTo>
                <a:cubicBezTo>
                  <a:pt x="2416610" y="2673532"/>
                  <a:pt x="2416610" y="2673532"/>
                  <a:pt x="2456389" y="2673532"/>
                </a:cubicBezTo>
                <a:cubicBezTo>
                  <a:pt x="2456389" y="2673532"/>
                  <a:pt x="2456389" y="2673532"/>
                  <a:pt x="2458876" y="2673532"/>
                </a:cubicBezTo>
                <a:cubicBezTo>
                  <a:pt x="2458876" y="2668556"/>
                  <a:pt x="2458876" y="2666068"/>
                  <a:pt x="2458876" y="2661092"/>
                </a:cubicBezTo>
                <a:cubicBezTo>
                  <a:pt x="2448931" y="2661092"/>
                  <a:pt x="2426555" y="2661092"/>
                  <a:pt x="2416610" y="2661092"/>
                </a:cubicBezTo>
                <a:close/>
                <a:moveTo>
                  <a:pt x="2255005" y="2661092"/>
                </a:moveTo>
                <a:cubicBezTo>
                  <a:pt x="2255005" y="2666068"/>
                  <a:pt x="2255005" y="2668556"/>
                  <a:pt x="2255005" y="2673532"/>
                </a:cubicBezTo>
                <a:lnTo>
                  <a:pt x="2294785" y="2673532"/>
                </a:lnTo>
                <a:cubicBezTo>
                  <a:pt x="2294785" y="2673532"/>
                  <a:pt x="2294785" y="2673532"/>
                  <a:pt x="2297271" y="2673532"/>
                </a:cubicBezTo>
                <a:cubicBezTo>
                  <a:pt x="2297271" y="2668556"/>
                  <a:pt x="2297271" y="2666068"/>
                  <a:pt x="2297271" y="2661092"/>
                </a:cubicBezTo>
                <a:cubicBezTo>
                  <a:pt x="2287326" y="2661092"/>
                  <a:pt x="2264950" y="2661092"/>
                  <a:pt x="2255005" y="2661092"/>
                </a:cubicBezTo>
                <a:close/>
                <a:moveTo>
                  <a:pt x="3956050" y="2660632"/>
                </a:moveTo>
                <a:lnTo>
                  <a:pt x="3995738" y="2660632"/>
                </a:lnTo>
                <a:lnTo>
                  <a:pt x="3995738" y="2711432"/>
                </a:lnTo>
                <a:lnTo>
                  <a:pt x="3956050" y="2711432"/>
                </a:lnTo>
                <a:close/>
                <a:moveTo>
                  <a:pt x="1357312" y="2660632"/>
                </a:moveTo>
                <a:lnTo>
                  <a:pt x="1397000" y="2660632"/>
                </a:lnTo>
                <a:lnTo>
                  <a:pt x="1397000" y="2711432"/>
                </a:lnTo>
                <a:lnTo>
                  <a:pt x="1357312" y="2711432"/>
                </a:lnTo>
                <a:close/>
                <a:moveTo>
                  <a:pt x="2933745" y="2658604"/>
                </a:moveTo>
                <a:cubicBezTo>
                  <a:pt x="2933745" y="2658604"/>
                  <a:pt x="2933745" y="2658604"/>
                  <a:pt x="2933745" y="2668556"/>
                </a:cubicBezTo>
                <a:lnTo>
                  <a:pt x="3020762" y="2668556"/>
                </a:lnTo>
                <a:cubicBezTo>
                  <a:pt x="3020762" y="2668556"/>
                  <a:pt x="3020762" y="2668556"/>
                  <a:pt x="3020762" y="2658604"/>
                </a:cubicBezTo>
                <a:cubicBezTo>
                  <a:pt x="3020762" y="2658604"/>
                  <a:pt x="3020762" y="2658604"/>
                  <a:pt x="2933745" y="2658604"/>
                </a:cubicBezTo>
                <a:close/>
                <a:moveTo>
                  <a:pt x="2767167" y="2658604"/>
                </a:moveTo>
                <a:cubicBezTo>
                  <a:pt x="2767167" y="2658604"/>
                  <a:pt x="2767167" y="2658604"/>
                  <a:pt x="2767167" y="2668556"/>
                </a:cubicBezTo>
                <a:lnTo>
                  <a:pt x="2856672" y="2668556"/>
                </a:lnTo>
                <a:cubicBezTo>
                  <a:pt x="2856672" y="2668556"/>
                  <a:pt x="2856672" y="2668556"/>
                  <a:pt x="2856672" y="2658604"/>
                </a:cubicBezTo>
                <a:cubicBezTo>
                  <a:pt x="2856672" y="2658604"/>
                  <a:pt x="2856672" y="2658604"/>
                  <a:pt x="2767167" y="2658604"/>
                </a:cubicBezTo>
                <a:close/>
                <a:moveTo>
                  <a:pt x="2635397" y="2658604"/>
                </a:moveTo>
                <a:cubicBezTo>
                  <a:pt x="2635397" y="2658604"/>
                  <a:pt x="2635397" y="2658604"/>
                  <a:pt x="2635397" y="2668556"/>
                </a:cubicBezTo>
                <a:lnTo>
                  <a:pt x="2692581" y="2668556"/>
                </a:lnTo>
                <a:cubicBezTo>
                  <a:pt x="2692581" y="2668556"/>
                  <a:pt x="2692581" y="2668556"/>
                  <a:pt x="2692581" y="2658604"/>
                </a:cubicBezTo>
                <a:cubicBezTo>
                  <a:pt x="2692581" y="2658604"/>
                  <a:pt x="2692581" y="2658604"/>
                  <a:pt x="2635397" y="2658604"/>
                </a:cubicBezTo>
                <a:close/>
                <a:moveTo>
                  <a:pt x="2476279" y="2658604"/>
                </a:moveTo>
                <a:cubicBezTo>
                  <a:pt x="2476279" y="2658604"/>
                  <a:pt x="2476279" y="2658604"/>
                  <a:pt x="2476279" y="2662958"/>
                </a:cubicBezTo>
                <a:lnTo>
                  <a:pt x="2476279" y="2668556"/>
                </a:lnTo>
                <a:cubicBezTo>
                  <a:pt x="2476279" y="2668556"/>
                  <a:pt x="2476279" y="2668556"/>
                  <a:pt x="2560811" y="2668556"/>
                </a:cubicBezTo>
                <a:cubicBezTo>
                  <a:pt x="2560811" y="2668556"/>
                  <a:pt x="2560811" y="2668556"/>
                  <a:pt x="2560811" y="2658604"/>
                </a:cubicBezTo>
                <a:cubicBezTo>
                  <a:pt x="2560811" y="2658604"/>
                  <a:pt x="2560811" y="2658604"/>
                  <a:pt x="2476279" y="2658604"/>
                </a:cubicBezTo>
                <a:close/>
                <a:moveTo>
                  <a:pt x="2314675" y="2658604"/>
                </a:moveTo>
                <a:cubicBezTo>
                  <a:pt x="2314675" y="2658604"/>
                  <a:pt x="2314675" y="2658604"/>
                  <a:pt x="2314675" y="2668556"/>
                </a:cubicBezTo>
                <a:lnTo>
                  <a:pt x="2399206" y="2668556"/>
                </a:lnTo>
                <a:cubicBezTo>
                  <a:pt x="2399206" y="2668556"/>
                  <a:pt x="2399206" y="2668556"/>
                  <a:pt x="2399206" y="2658604"/>
                </a:cubicBezTo>
                <a:cubicBezTo>
                  <a:pt x="2399206" y="2658604"/>
                  <a:pt x="2399206" y="2658604"/>
                  <a:pt x="2314675" y="2658604"/>
                </a:cubicBezTo>
                <a:close/>
                <a:moveTo>
                  <a:pt x="4806950" y="2651107"/>
                </a:moveTo>
                <a:lnTo>
                  <a:pt x="4846638" y="2651107"/>
                </a:lnTo>
                <a:lnTo>
                  <a:pt x="4846638" y="2700320"/>
                </a:lnTo>
                <a:lnTo>
                  <a:pt x="4806950" y="2700320"/>
                </a:lnTo>
                <a:close/>
                <a:moveTo>
                  <a:pt x="4702175" y="2651107"/>
                </a:moveTo>
                <a:lnTo>
                  <a:pt x="4741863" y="2651107"/>
                </a:lnTo>
                <a:lnTo>
                  <a:pt x="4741863" y="2700320"/>
                </a:lnTo>
                <a:lnTo>
                  <a:pt x="4702175" y="2700320"/>
                </a:lnTo>
                <a:close/>
                <a:moveTo>
                  <a:pt x="4629150" y="2651107"/>
                </a:moveTo>
                <a:lnTo>
                  <a:pt x="4668838" y="2651107"/>
                </a:lnTo>
                <a:lnTo>
                  <a:pt x="4668838" y="2700320"/>
                </a:lnTo>
                <a:lnTo>
                  <a:pt x="4629150" y="2700320"/>
                </a:lnTo>
                <a:close/>
                <a:moveTo>
                  <a:pt x="4540250" y="2651107"/>
                </a:moveTo>
                <a:lnTo>
                  <a:pt x="4576763" y="2651107"/>
                </a:lnTo>
                <a:lnTo>
                  <a:pt x="4576763" y="2700320"/>
                </a:lnTo>
                <a:lnTo>
                  <a:pt x="4540250" y="2700320"/>
                </a:lnTo>
                <a:close/>
                <a:moveTo>
                  <a:pt x="774700" y="2651107"/>
                </a:moveTo>
                <a:lnTo>
                  <a:pt x="814388" y="2651107"/>
                </a:lnTo>
                <a:lnTo>
                  <a:pt x="814388" y="2700320"/>
                </a:lnTo>
                <a:lnTo>
                  <a:pt x="774700" y="2700320"/>
                </a:lnTo>
                <a:close/>
                <a:moveTo>
                  <a:pt x="685800" y="2651107"/>
                </a:moveTo>
                <a:lnTo>
                  <a:pt x="723900" y="2651107"/>
                </a:lnTo>
                <a:lnTo>
                  <a:pt x="723900" y="2700320"/>
                </a:lnTo>
                <a:lnTo>
                  <a:pt x="685800" y="2700320"/>
                </a:lnTo>
                <a:close/>
                <a:moveTo>
                  <a:pt x="614362" y="2651107"/>
                </a:moveTo>
                <a:lnTo>
                  <a:pt x="650875" y="2651107"/>
                </a:lnTo>
                <a:lnTo>
                  <a:pt x="650875" y="2700320"/>
                </a:lnTo>
                <a:lnTo>
                  <a:pt x="614362" y="2700320"/>
                </a:lnTo>
                <a:close/>
                <a:moveTo>
                  <a:pt x="506412" y="2651107"/>
                </a:moveTo>
                <a:lnTo>
                  <a:pt x="546100" y="2651107"/>
                </a:lnTo>
                <a:lnTo>
                  <a:pt x="546100" y="2700320"/>
                </a:lnTo>
                <a:lnTo>
                  <a:pt x="506412" y="2700320"/>
                </a:lnTo>
                <a:close/>
                <a:moveTo>
                  <a:pt x="3749675" y="2643170"/>
                </a:moveTo>
                <a:lnTo>
                  <a:pt x="3789363" y="2643170"/>
                </a:lnTo>
                <a:lnTo>
                  <a:pt x="3789363" y="2695558"/>
                </a:lnTo>
                <a:lnTo>
                  <a:pt x="3749675" y="2695558"/>
                </a:lnTo>
                <a:close/>
                <a:moveTo>
                  <a:pt x="3667125" y="2643170"/>
                </a:moveTo>
                <a:lnTo>
                  <a:pt x="3705225" y="2643170"/>
                </a:lnTo>
                <a:lnTo>
                  <a:pt x="3705225" y="2695558"/>
                </a:lnTo>
                <a:lnTo>
                  <a:pt x="3667125" y="2695558"/>
                </a:lnTo>
                <a:close/>
                <a:moveTo>
                  <a:pt x="3582987" y="2643170"/>
                </a:moveTo>
                <a:lnTo>
                  <a:pt x="3619500" y="2643170"/>
                </a:lnTo>
                <a:lnTo>
                  <a:pt x="3619500" y="2695558"/>
                </a:lnTo>
                <a:lnTo>
                  <a:pt x="3582987" y="2695558"/>
                </a:lnTo>
                <a:close/>
                <a:moveTo>
                  <a:pt x="3498850" y="2643170"/>
                </a:moveTo>
                <a:lnTo>
                  <a:pt x="3538538" y="2643170"/>
                </a:lnTo>
                <a:lnTo>
                  <a:pt x="3538538" y="2695558"/>
                </a:lnTo>
                <a:lnTo>
                  <a:pt x="3498850" y="2695558"/>
                </a:lnTo>
                <a:close/>
                <a:moveTo>
                  <a:pt x="3413125" y="2643170"/>
                </a:moveTo>
                <a:lnTo>
                  <a:pt x="3452813" y="2643170"/>
                </a:lnTo>
                <a:lnTo>
                  <a:pt x="3452813" y="2695558"/>
                </a:lnTo>
                <a:lnTo>
                  <a:pt x="3413125" y="2695558"/>
                </a:lnTo>
                <a:close/>
                <a:moveTo>
                  <a:pt x="3332162" y="2643170"/>
                </a:moveTo>
                <a:lnTo>
                  <a:pt x="3368675" y="2643170"/>
                </a:lnTo>
                <a:lnTo>
                  <a:pt x="3368675" y="2695558"/>
                </a:lnTo>
                <a:lnTo>
                  <a:pt x="3332162" y="2695558"/>
                </a:lnTo>
                <a:close/>
                <a:moveTo>
                  <a:pt x="3246437" y="2643170"/>
                </a:moveTo>
                <a:lnTo>
                  <a:pt x="3284537" y="2643170"/>
                </a:lnTo>
                <a:lnTo>
                  <a:pt x="3284537" y="2695558"/>
                </a:lnTo>
                <a:lnTo>
                  <a:pt x="3246437" y="2695558"/>
                </a:lnTo>
                <a:close/>
                <a:moveTo>
                  <a:pt x="3162300" y="2643170"/>
                </a:moveTo>
                <a:lnTo>
                  <a:pt x="3201988" y="2643170"/>
                </a:lnTo>
                <a:lnTo>
                  <a:pt x="3201988" y="2695558"/>
                </a:lnTo>
                <a:lnTo>
                  <a:pt x="3162300" y="2695558"/>
                </a:lnTo>
                <a:close/>
                <a:moveTo>
                  <a:pt x="2151062" y="2643170"/>
                </a:moveTo>
                <a:lnTo>
                  <a:pt x="2190750" y="2643170"/>
                </a:lnTo>
                <a:lnTo>
                  <a:pt x="2190750" y="2695558"/>
                </a:lnTo>
                <a:lnTo>
                  <a:pt x="2151062" y="2695558"/>
                </a:lnTo>
                <a:close/>
                <a:moveTo>
                  <a:pt x="2068512" y="2643170"/>
                </a:moveTo>
                <a:lnTo>
                  <a:pt x="2105025" y="2643170"/>
                </a:lnTo>
                <a:lnTo>
                  <a:pt x="2105025" y="2695558"/>
                </a:lnTo>
                <a:lnTo>
                  <a:pt x="2068512" y="2695558"/>
                </a:lnTo>
                <a:close/>
                <a:moveTo>
                  <a:pt x="1984375" y="2643170"/>
                </a:moveTo>
                <a:lnTo>
                  <a:pt x="2024063" y="2643170"/>
                </a:lnTo>
                <a:lnTo>
                  <a:pt x="2024063" y="2695558"/>
                </a:lnTo>
                <a:lnTo>
                  <a:pt x="1984375" y="2695558"/>
                </a:lnTo>
                <a:close/>
                <a:moveTo>
                  <a:pt x="1898650" y="2643170"/>
                </a:moveTo>
                <a:lnTo>
                  <a:pt x="1939925" y="2643170"/>
                </a:lnTo>
                <a:lnTo>
                  <a:pt x="1939925" y="2695558"/>
                </a:lnTo>
                <a:lnTo>
                  <a:pt x="1898650" y="2695558"/>
                </a:lnTo>
                <a:close/>
                <a:moveTo>
                  <a:pt x="1814512" y="2643170"/>
                </a:moveTo>
                <a:lnTo>
                  <a:pt x="1854200" y="2643170"/>
                </a:lnTo>
                <a:lnTo>
                  <a:pt x="1854200" y="2695558"/>
                </a:lnTo>
                <a:lnTo>
                  <a:pt x="1814512" y="2695558"/>
                </a:lnTo>
                <a:close/>
                <a:moveTo>
                  <a:pt x="1731962" y="2643170"/>
                </a:moveTo>
                <a:lnTo>
                  <a:pt x="1770062" y="2643170"/>
                </a:lnTo>
                <a:lnTo>
                  <a:pt x="1770062" y="2695558"/>
                </a:lnTo>
                <a:lnTo>
                  <a:pt x="1731962" y="2695558"/>
                </a:lnTo>
                <a:close/>
                <a:moveTo>
                  <a:pt x="1647825" y="2643170"/>
                </a:moveTo>
                <a:lnTo>
                  <a:pt x="1687513" y="2643170"/>
                </a:lnTo>
                <a:lnTo>
                  <a:pt x="1687513" y="2695558"/>
                </a:lnTo>
                <a:lnTo>
                  <a:pt x="1647825" y="2695558"/>
                </a:lnTo>
                <a:close/>
                <a:moveTo>
                  <a:pt x="1563687" y="2643170"/>
                </a:moveTo>
                <a:lnTo>
                  <a:pt x="1603375" y="2643170"/>
                </a:lnTo>
                <a:lnTo>
                  <a:pt x="1603375" y="2695558"/>
                </a:lnTo>
                <a:lnTo>
                  <a:pt x="1563687" y="2695558"/>
                </a:lnTo>
                <a:close/>
                <a:moveTo>
                  <a:pt x="2901424" y="2626260"/>
                </a:moveTo>
                <a:cubicBezTo>
                  <a:pt x="2901424" y="2626260"/>
                  <a:pt x="2901424" y="2626260"/>
                  <a:pt x="2901424" y="2631236"/>
                </a:cubicBezTo>
                <a:cubicBezTo>
                  <a:pt x="2901424" y="2633724"/>
                  <a:pt x="2901424" y="2638700"/>
                  <a:pt x="2898937" y="2641188"/>
                </a:cubicBezTo>
                <a:lnTo>
                  <a:pt x="3070487" y="2641188"/>
                </a:lnTo>
                <a:cubicBezTo>
                  <a:pt x="3075459" y="2641188"/>
                  <a:pt x="3077946" y="2638700"/>
                  <a:pt x="3077946" y="2633724"/>
                </a:cubicBezTo>
                <a:cubicBezTo>
                  <a:pt x="3077946" y="2628748"/>
                  <a:pt x="3075459" y="2626260"/>
                  <a:pt x="3070487" y="2626260"/>
                </a:cubicBezTo>
                <a:cubicBezTo>
                  <a:pt x="3070487" y="2626260"/>
                  <a:pt x="3070487" y="2626260"/>
                  <a:pt x="3065514" y="2626260"/>
                </a:cubicBezTo>
                <a:cubicBezTo>
                  <a:pt x="3065514" y="2626260"/>
                  <a:pt x="3065514" y="2626260"/>
                  <a:pt x="2901424" y="2626260"/>
                </a:cubicBezTo>
                <a:close/>
                <a:moveTo>
                  <a:pt x="2257491" y="2626260"/>
                </a:moveTo>
                <a:cubicBezTo>
                  <a:pt x="2252519" y="2626260"/>
                  <a:pt x="2250033" y="2628748"/>
                  <a:pt x="2250033" y="2633724"/>
                </a:cubicBezTo>
                <a:cubicBezTo>
                  <a:pt x="2250033" y="2638700"/>
                  <a:pt x="2252519" y="2641188"/>
                  <a:pt x="2257491" y="2641188"/>
                </a:cubicBezTo>
                <a:cubicBezTo>
                  <a:pt x="2257491" y="2641188"/>
                  <a:pt x="2257491" y="2641188"/>
                  <a:pt x="2426555" y="2641188"/>
                </a:cubicBezTo>
                <a:cubicBezTo>
                  <a:pt x="2424068" y="2638700"/>
                  <a:pt x="2424068" y="2633724"/>
                  <a:pt x="2424068" y="2631236"/>
                </a:cubicBezTo>
                <a:cubicBezTo>
                  <a:pt x="2424068" y="2631236"/>
                  <a:pt x="2424068" y="2631236"/>
                  <a:pt x="2424068" y="2626260"/>
                </a:cubicBezTo>
                <a:cubicBezTo>
                  <a:pt x="2424068" y="2626260"/>
                  <a:pt x="2424068" y="2626260"/>
                  <a:pt x="2272409" y="2626260"/>
                </a:cubicBezTo>
                <a:close/>
                <a:moveTo>
                  <a:pt x="2608395" y="2621262"/>
                </a:moveTo>
                <a:cubicBezTo>
                  <a:pt x="2608395" y="2621262"/>
                  <a:pt x="2608395" y="2621262"/>
                  <a:pt x="2608395" y="2623802"/>
                </a:cubicBezTo>
                <a:cubicBezTo>
                  <a:pt x="2608395" y="2623802"/>
                  <a:pt x="2605881" y="2626342"/>
                  <a:pt x="2605881" y="2626342"/>
                </a:cubicBezTo>
                <a:cubicBezTo>
                  <a:pt x="2603368" y="2623802"/>
                  <a:pt x="2603368" y="2623802"/>
                  <a:pt x="2603368" y="2623802"/>
                </a:cubicBezTo>
                <a:cubicBezTo>
                  <a:pt x="2603368" y="2623802"/>
                  <a:pt x="2605881" y="2623802"/>
                  <a:pt x="2605881" y="2623802"/>
                </a:cubicBezTo>
                <a:cubicBezTo>
                  <a:pt x="2605881" y="2623802"/>
                  <a:pt x="2608395" y="2623802"/>
                  <a:pt x="2608395" y="2621262"/>
                </a:cubicBezTo>
                <a:close/>
                <a:moveTo>
                  <a:pt x="2608395" y="2621262"/>
                </a:moveTo>
                <a:cubicBezTo>
                  <a:pt x="2608395" y="2621262"/>
                  <a:pt x="2610908" y="2621262"/>
                  <a:pt x="2610908" y="2621262"/>
                </a:cubicBezTo>
                <a:lnTo>
                  <a:pt x="2613422" y="2621262"/>
                </a:lnTo>
                <a:lnTo>
                  <a:pt x="2615936" y="2621262"/>
                </a:lnTo>
                <a:cubicBezTo>
                  <a:pt x="2615936" y="2621262"/>
                  <a:pt x="2620963" y="2623802"/>
                  <a:pt x="2618449" y="2626342"/>
                </a:cubicBezTo>
                <a:cubicBezTo>
                  <a:pt x="2618449" y="2626342"/>
                  <a:pt x="2618449" y="2628882"/>
                  <a:pt x="2615936" y="2626342"/>
                </a:cubicBezTo>
                <a:cubicBezTo>
                  <a:pt x="2613422" y="2623802"/>
                  <a:pt x="2613422" y="2623802"/>
                  <a:pt x="2610908" y="2623802"/>
                </a:cubicBezTo>
                <a:cubicBezTo>
                  <a:pt x="2610908" y="2623802"/>
                  <a:pt x="2610908" y="2621262"/>
                  <a:pt x="2608395" y="2621262"/>
                </a:cubicBezTo>
                <a:close/>
                <a:moveTo>
                  <a:pt x="2707640" y="2619004"/>
                </a:moveTo>
                <a:cubicBezTo>
                  <a:pt x="2705100" y="2623943"/>
                  <a:pt x="2702560" y="2626413"/>
                  <a:pt x="2702560" y="2626413"/>
                </a:cubicBezTo>
                <a:cubicBezTo>
                  <a:pt x="2700020" y="2628882"/>
                  <a:pt x="2700020" y="2623943"/>
                  <a:pt x="2700020" y="2623943"/>
                </a:cubicBezTo>
                <a:cubicBezTo>
                  <a:pt x="2702560" y="2623943"/>
                  <a:pt x="2705100" y="2621474"/>
                  <a:pt x="2705100" y="2621474"/>
                </a:cubicBezTo>
                <a:cubicBezTo>
                  <a:pt x="2707640" y="2619004"/>
                  <a:pt x="2707640" y="2619004"/>
                  <a:pt x="2707640" y="2619004"/>
                </a:cubicBezTo>
                <a:close/>
                <a:moveTo>
                  <a:pt x="2495867" y="2616500"/>
                </a:moveTo>
                <a:cubicBezTo>
                  <a:pt x="2495867" y="2616500"/>
                  <a:pt x="2495867" y="2616500"/>
                  <a:pt x="2498301" y="2619040"/>
                </a:cubicBezTo>
                <a:cubicBezTo>
                  <a:pt x="2500735" y="2619040"/>
                  <a:pt x="2500735" y="2621580"/>
                  <a:pt x="2500735" y="2621580"/>
                </a:cubicBezTo>
                <a:cubicBezTo>
                  <a:pt x="2500735" y="2624120"/>
                  <a:pt x="2498301" y="2624120"/>
                  <a:pt x="2498301" y="2624120"/>
                </a:cubicBezTo>
                <a:cubicBezTo>
                  <a:pt x="2495867" y="2624120"/>
                  <a:pt x="2495867" y="2624120"/>
                  <a:pt x="2495867" y="2624120"/>
                </a:cubicBezTo>
                <a:cubicBezTo>
                  <a:pt x="2498301" y="2619040"/>
                  <a:pt x="2495867" y="2619040"/>
                  <a:pt x="2495867" y="2619040"/>
                </a:cubicBezTo>
                <a:cubicBezTo>
                  <a:pt x="2495867" y="2619040"/>
                  <a:pt x="2495867" y="2619040"/>
                  <a:pt x="2495867" y="2616500"/>
                </a:cubicBezTo>
                <a:close/>
                <a:moveTo>
                  <a:pt x="2608395" y="2616182"/>
                </a:moveTo>
                <a:cubicBezTo>
                  <a:pt x="2608395" y="2616182"/>
                  <a:pt x="2610908" y="2616182"/>
                  <a:pt x="2608395" y="2618722"/>
                </a:cubicBezTo>
                <a:cubicBezTo>
                  <a:pt x="2608395" y="2618722"/>
                  <a:pt x="2608395" y="2618722"/>
                  <a:pt x="2608395" y="2621262"/>
                </a:cubicBezTo>
                <a:cubicBezTo>
                  <a:pt x="2608395" y="2621262"/>
                  <a:pt x="2608395" y="2618722"/>
                  <a:pt x="2605881" y="2618722"/>
                </a:cubicBezTo>
                <a:cubicBezTo>
                  <a:pt x="2605881" y="2618722"/>
                  <a:pt x="2608395" y="2618722"/>
                  <a:pt x="2608395" y="2616182"/>
                </a:cubicBezTo>
                <a:close/>
                <a:moveTo>
                  <a:pt x="2555752" y="2615786"/>
                </a:moveTo>
                <a:cubicBezTo>
                  <a:pt x="2555752" y="2615786"/>
                  <a:pt x="2555752" y="2615786"/>
                  <a:pt x="2555752" y="2618267"/>
                </a:cubicBezTo>
                <a:cubicBezTo>
                  <a:pt x="2553188" y="2618267"/>
                  <a:pt x="2553188" y="2618267"/>
                  <a:pt x="2553188" y="2618267"/>
                </a:cubicBezTo>
                <a:cubicBezTo>
                  <a:pt x="2553188" y="2618267"/>
                  <a:pt x="2553188" y="2618267"/>
                  <a:pt x="2555752" y="2615786"/>
                </a:cubicBezTo>
                <a:close/>
                <a:moveTo>
                  <a:pt x="2509044" y="2614595"/>
                </a:moveTo>
                <a:cubicBezTo>
                  <a:pt x="2511425" y="2616976"/>
                  <a:pt x="2511425" y="2616976"/>
                  <a:pt x="2511425" y="2616976"/>
                </a:cubicBezTo>
                <a:cubicBezTo>
                  <a:pt x="2511425" y="2619358"/>
                  <a:pt x="2509044" y="2621739"/>
                  <a:pt x="2509044" y="2621739"/>
                </a:cubicBezTo>
                <a:cubicBezTo>
                  <a:pt x="2511425" y="2624120"/>
                  <a:pt x="2509044" y="2624120"/>
                  <a:pt x="2509044" y="2624120"/>
                </a:cubicBezTo>
                <a:cubicBezTo>
                  <a:pt x="2509044" y="2624120"/>
                  <a:pt x="2509044" y="2624120"/>
                  <a:pt x="2504281" y="2624120"/>
                </a:cubicBezTo>
                <a:cubicBezTo>
                  <a:pt x="2504281" y="2624120"/>
                  <a:pt x="2501900" y="2624120"/>
                  <a:pt x="2501900" y="2624120"/>
                </a:cubicBezTo>
                <a:cubicBezTo>
                  <a:pt x="2501900" y="2624120"/>
                  <a:pt x="2504281" y="2621739"/>
                  <a:pt x="2504281" y="2621739"/>
                </a:cubicBezTo>
                <a:cubicBezTo>
                  <a:pt x="2504281" y="2621739"/>
                  <a:pt x="2504281" y="2621739"/>
                  <a:pt x="2506662" y="2619358"/>
                </a:cubicBezTo>
                <a:cubicBezTo>
                  <a:pt x="2506662" y="2619358"/>
                  <a:pt x="2504281" y="2619358"/>
                  <a:pt x="2504281" y="2619358"/>
                </a:cubicBezTo>
                <a:cubicBezTo>
                  <a:pt x="2501900" y="2619358"/>
                  <a:pt x="2501900" y="2619358"/>
                  <a:pt x="2501900" y="2619358"/>
                </a:cubicBezTo>
                <a:cubicBezTo>
                  <a:pt x="2501900" y="2619358"/>
                  <a:pt x="2501900" y="2616976"/>
                  <a:pt x="2501900" y="2616976"/>
                </a:cubicBezTo>
                <a:cubicBezTo>
                  <a:pt x="2504281" y="2616976"/>
                  <a:pt x="2509044" y="2614595"/>
                  <a:pt x="2509044" y="2614595"/>
                </a:cubicBezTo>
                <a:close/>
                <a:moveTo>
                  <a:pt x="2605881" y="2613642"/>
                </a:moveTo>
                <a:cubicBezTo>
                  <a:pt x="2605881" y="2613642"/>
                  <a:pt x="2605881" y="2616182"/>
                  <a:pt x="2605881" y="2618722"/>
                </a:cubicBezTo>
                <a:cubicBezTo>
                  <a:pt x="2605881" y="2618722"/>
                  <a:pt x="2605881" y="2618722"/>
                  <a:pt x="2605881" y="2621262"/>
                </a:cubicBezTo>
                <a:cubicBezTo>
                  <a:pt x="2605881" y="2621262"/>
                  <a:pt x="2603368" y="2623802"/>
                  <a:pt x="2603368" y="2621262"/>
                </a:cubicBezTo>
                <a:cubicBezTo>
                  <a:pt x="2603368" y="2621262"/>
                  <a:pt x="2603368" y="2618722"/>
                  <a:pt x="2603368" y="2616182"/>
                </a:cubicBezTo>
                <a:cubicBezTo>
                  <a:pt x="2603368" y="2616182"/>
                  <a:pt x="2603368" y="2613642"/>
                  <a:pt x="2605881" y="2613642"/>
                </a:cubicBezTo>
                <a:close/>
                <a:moveTo>
                  <a:pt x="2595827" y="2613642"/>
                </a:moveTo>
                <a:lnTo>
                  <a:pt x="2596078" y="2613642"/>
                </a:lnTo>
                <a:lnTo>
                  <a:pt x="2595827" y="2616182"/>
                </a:lnTo>
                <a:close/>
                <a:moveTo>
                  <a:pt x="2545495" y="2613306"/>
                </a:moveTo>
                <a:cubicBezTo>
                  <a:pt x="2545495" y="2610825"/>
                  <a:pt x="2548059" y="2613306"/>
                  <a:pt x="2548059" y="2613306"/>
                </a:cubicBezTo>
                <a:cubicBezTo>
                  <a:pt x="2548059" y="2613306"/>
                  <a:pt x="2548059" y="2613306"/>
                  <a:pt x="2545495" y="2615786"/>
                </a:cubicBezTo>
                <a:cubicBezTo>
                  <a:pt x="2545495" y="2615786"/>
                  <a:pt x="2545495" y="2615786"/>
                  <a:pt x="2545495" y="2613306"/>
                </a:cubicBezTo>
                <a:close/>
                <a:moveTo>
                  <a:pt x="2542930" y="2613306"/>
                </a:moveTo>
                <a:cubicBezTo>
                  <a:pt x="2545495" y="2613306"/>
                  <a:pt x="2545495" y="2620747"/>
                  <a:pt x="2545495" y="2620747"/>
                </a:cubicBezTo>
                <a:cubicBezTo>
                  <a:pt x="2542930" y="2623228"/>
                  <a:pt x="2542930" y="2623228"/>
                  <a:pt x="2542930" y="2623228"/>
                </a:cubicBezTo>
                <a:cubicBezTo>
                  <a:pt x="2540366" y="2623228"/>
                  <a:pt x="2540366" y="2618267"/>
                  <a:pt x="2540366" y="2618267"/>
                </a:cubicBezTo>
                <a:cubicBezTo>
                  <a:pt x="2542930" y="2618267"/>
                  <a:pt x="2542930" y="2613306"/>
                  <a:pt x="2542930" y="2613306"/>
                </a:cubicBezTo>
                <a:close/>
                <a:moveTo>
                  <a:pt x="2762249" y="2611420"/>
                </a:moveTo>
                <a:cubicBezTo>
                  <a:pt x="2764744" y="2611420"/>
                  <a:pt x="2767239" y="2613960"/>
                  <a:pt x="2767239" y="2613960"/>
                </a:cubicBezTo>
                <a:cubicBezTo>
                  <a:pt x="2767239" y="2613960"/>
                  <a:pt x="2767239" y="2613960"/>
                  <a:pt x="2772228" y="2616500"/>
                </a:cubicBezTo>
                <a:cubicBezTo>
                  <a:pt x="2774722" y="2619040"/>
                  <a:pt x="2777217" y="2619040"/>
                  <a:pt x="2777217" y="2619040"/>
                </a:cubicBezTo>
                <a:cubicBezTo>
                  <a:pt x="2779712" y="2616500"/>
                  <a:pt x="2779712" y="2619040"/>
                  <a:pt x="2779712" y="2619040"/>
                </a:cubicBezTo>
                <a:cubicBezTo>
                  <a:pt x="2777217" y="2619040"/>
                  <a:pt x="2774722" y="2621580"/>
                  <a:pt x="2774722" y="2621580"/>
                </a:cubicBezTo>
                <a:cubicBezTo>
                  <a:pt x="2772228" y="2624120"/>
                  <a:pt x="2769733" y="2621580"/>
                  <a:pt x="2769733" y="2621580"/>
                </a:cubicBezTo>
                <a:cubicBezTo>
                  <a:pt x="2764744" y="2613960"/>
                  <a:pt x="2764744" y="2613960"/>
                  <a:pt x="2764744" y="2613960"/>
                </a:cubicBezTo>
                <a:cubicBezTo>
                  <a:pt x="2764744" y="2611420"/>
                  <a:pt x="2762249" y="2611420"/>
                  <a:pt x="2762249" y="2611420"/>
                </a:cubicBezTo>
                <a:close/>
                <a:moveTo>
                  <a:pt x="2558317" y="2610825"/>
                </a:moveTo>
                <a:cubicBezTo>
                  <a:pt x="2560881" y="2613306"/>
                  <a:pt x="2560881" y="2613306"/>
                  <a:pt x="2560881" y="2613306"/>
                </a:cubicBezTo>
                <a:cubicBezTo>
                  <a:pt x="2560881" y="2613306"/>
                  <a:pt x="2558317" y="2615786"/>
                  <a:pt x="2558317" y="2615786"/>
                </a:cubicBezTo>
                <a:cubicBezTo>
                  <a:pt x="2558317" y="2615786"/>
                  <a:pt x="2558317" y="2615786"/>
                  <a:pt x="2560881" y="2618267"/>
                </a:cubicBezTo>
                <a:cubicBezTo>
                  <a:pt x="2560881" y="2618267"/>
                  <a:pt x="2558317" y="2618267"/>
                  <a:pt x="2558317" y="2618267"/>
                </a:cubicBezTo>
                <a:cubicBezTo>
                  <a:pt x="2558317" y="2618267"/>
                  <a:pt x="2555752" y="2615786"/>
                  <a:pt x="2555752" y="2615786"/>
                </a:cubicBezTo>
                <a:cubicBezTo>
                  <a:pt x="2555752" y="2615786"/>
                  <a:pt x="2555752" y="2613306"/>
                  <a:pt x="2553188" y="2613306"/>
                </a:cubicBezTo>
                <a:cubicBezTo>
                  <a:pt x="2553188" y="2613306"/>
                  <a:pt x="2555752" y="2613306"/>
                  <a:pt x="2558317" y="2613306"/>
                </a:cubicBezTo>
                <a:cubicBezTo>
                  <a:pt x="2558317" y="2613306"/>
                  <a:pt x="2558317" y="2613306"/>
                  <a:pt x="2558317" y="2610825"/>
                </a:cubicBezTo>
                <a:close/>
                <a:moveTo>
                  <a:pt x="2548059" y="2610825"/>
                </a:moveTo>
                <a:cubicBezTo>
                  <a:pt x="2548059" y="2610825"/>
                  <a:pt x="2550624" y="2610825"/>
                  <a:pt x="2550624" y="2610825"/>
                </a:cubicBezTo>
                <a:cubicBezTo>
                  <a:pt x="2550624" y="2610825"/>
                  <a:pt x="2548059" y="2613306"/>
                  <a:pt x="2548059" y="2613306"/>
                </a:cubicBezTo>
                <a:cubicBezTo>
                  <a:pt x="2548059" y="2613306"/>
                  <a:pt x="2548059" y="2613306"/>
                  <a:pt x="2548059" y="2610825"/>
                </a:cubicBezTo>
                <a:close/>
                <a:moveTo>
                  <a:pt x="2558317" y="2608345"/>
                </a:moveTo>
                <a:cubicBezTo>
                  <a:pt x="2558317" y="2608345"/>
                  <a:pt x="2558317" y="2608345"/>
                  <a:pt x="2560881" y="2610825"/>
                </a:cubicBezTo>
                <a:cubicBezTo>
                  <a:pt x="2560881" y="2610825"/>
                  <a:pt x="2560881" y="2610825"/>
                  <a:pt x="2558317" y="2610825"/>
                </a:cubicBezTo>
                <a:cubicBezTo>
                  <a:pt x="2558317" y="2610825"/>
                  <a:pt x="2558317" y="2610825"/>
                  <a:pt x="2558317" y="2608345"/>
                </a:cubicBezTo>
                <a:close/>
                <a:moveTo>
                  <a:pt x="2598341" y="2606022"/>
                </a:moveTo>
                <a:cubicBezTo>
                  <a:pt x="2597084" y="2608562"/>
                  <a:pt x="2596455" y="2611102"/>
                  <a:pt x="2596141" y="2613007"/>
                </a:cubicBezTo>
                <a:lnTo>
                  <a:pt x="2596106" y="2613360"/>
                </a:lnTo>
                <a:lnTo>
                  <a:pt x="2595827" y="2613642"/>
                </a:lnTo>
                <a:cubicBezTo>
                  <a:pt x="2595827" y="2613642"/>
                  <a:pt x="2598341" y="2606022"/>
                  <a:pt x="2598341" y="2606022"/>
                </a:cubicBezTo>
                <a:close/>
                <a:moveTo>
                  <a:pt x="2553188" y="2605864"/>
                </a:moveTo>
                <a:cubicBezTo>
                  <a:pt x="2553188" y="2605864"/>
                  <a:pt x="2555752" y="2605864"/>
                  <a:pt x="2555752" y="2605864"/>
                </a:cubicBezTo>
                <a:cubicBezTo>
                  <a:pt x="2558317" y="2608345"/>
                  <a:pt x="2558317" y="2605864"/>
                  <a:pt x="2558317" y="2605864"/>
                </a:cubicBezTo>
                <a:cubicBezTo>
                  <a:pt x="2558317" y="2605864"/>
                  <a:pt x="2558317" y="2608345"/>
                  <a:pt x="2558317" y="2608345"/>
                </a:cubicBezTo>
                <a:cubicBezTo>
                  <a:pt x="2558317" y="2608345"/>
                  <a:pt x="2555752" y="2610825"/>
                  <a:pt x="2555752" y="2610825"/>
                </a:cubicBezTo>
                <a:cubicBezTo>
                  <a:pt x="2555752" y="2610825"/>
                  <a:pt x="2555752" y="2608345"/>
                  <a:pt x="2555752" y="2608345"/>
                </a:cubicBezTo>
                <a:cubicBezTo>
                  <a:pt x="2555752" y="2608345"/>
                  <a:pt x="2555752" y="2608345"/>
                  <a:pt x="2553188" y="2605864"/>
                </a:cubicBezTo>
                <a:close/>
                <a:moveTo>
                  <a:pt x="2824162" y="2603936"/>
                </a:moveTo>
                <a:cubicBezTo>
                  <a:pt x="2824162" y="2603936"/>
                  <a:pt x="2824162" y="2606431"/>
                  <a:pt x="2824162" y="2606431"/>
                </a:cubicBezTo>
                <a:cubicBezTo>
                  <a:pt x="2824162" y="2606431"/>
                  <a:pt x="2821781" y="2608926"/>
                  <a:pt x="2821781" y="2611420"/>
                </a:cubicBezTo>
                <a:cubicBezTo>
                  <a:pt x="2821781" y="2611420"/>
                  <a:pt x="2824162" y="2611420"/>
                  <a:pt x="2826543" y="2611420"/>
                </a:cubicBezTo>
                <a:cubicBezTo>
                  <a:pt x="2826543" y="2611420"/>
                  <a:pt x="2828925" y="2608926"/>
                  <a:pt x="2828925" y="2611420"/>
                </a:cubicBezTo>
                <a:cubicBezTo>
                  <a:pt x="2828925" y="2611420"/>
                  <a:pt x="2828925" y="2613915"/>
                  <a:pt x="2826543" y="2613915"/>
                </a:cubicBezTo>
                <a:cubicBezTo>
                  <a:pt x="2826543" y="2613915"/>
                  <a:pt x="2824162" y="2613915"/>
                  <a:pt x="2824162" y="2613915"/>
                </a:cubicBezTo>
                <a:cubicBezTo>
                  <a:pt x="2824162" y="2613915"/>
                  <a:pt x="2821781" y="2613915"/>
                  <a:pt x="2821781" y="2613915"/>
                </a:cubicBezTo>
                <a:cubicBezTo>
                  <a:pt x="2821781" y="2613915"/>
                  <a:pt x="2821781" y="2613915"/>
                  <a:pt x="2821781" y="2616410"/>
                </a:cubicBezTo>
                <a:cubicBezTo>
                  <a:pt x="2821781" y="2616410"/>
                  <a:pt x="2824162" y="2623894"/>
                  <a:pt x="2821781" y="2626388"/>
                </a:cubicBezTo>
                <a:cubicBezTo>
                  <a:pt x="2821781" y="2626388"/>
                  <a:pt x="2819400" y="2628883"/>
                  <a:pt x="2819400" y="2626388"/>
                </a:cubicBezTo>
                <a:cubicBezTo>
                  <a:pt x="2819400" y="2626388"/>
                  <a:pt x="2817018" y="2623894"/>
                  <a:pt x="2814637" y="2623894"/>
                </a:cubicBezTo>
                <a:cubicBezTo>
                  <a:pt x="2814637" y="2623894"/>
                  <a:pt x="2814637" y="2623894"/>
                  <a:pt x="2817018" y="2623894"/>
                </a:cubicBezTo>
                <a:cubicBezTo>
                  <a:pt x="2817018" y="2623894"/>
                  <a:pt x="2819400" y="2623894"/>
                  <a:pt x="2819400" y="2621399"/>
                </a:cubicBezTo>
                <a:cubicBezTo>
                  <a:pt x="2819400" y="2621399"/>
                  <a:pt x="2819400" y="2618904"/>
                  <a:pt x="2819400" y="2616410"/>
                </a:cubicBezTo>
                <a:cubicBezTo>
                  <a:pt x="2819400" y="2616410"/>
                  <a:pt x="2819400" y="2613915"/>
                  <a:pt x="2817018" y="2616410"/>
                </a:cubicBezTo>
                <a:cubicBezTo>
                  <a:pt x="2817018" y="2616410"/>
                  <a:pt x="2814637" y="2616410"/>
                  <a:pt x="2814637" y="2616410"/>
                </a:cubicBezTo>
                <a:cubicBezTo>
                  <a:pt x="2814637" y="2616410"/>
                  <a:pt x="2809875" y="2621399"/>
                  <a:pt x="2807493" y="2616410"/>
                </a:cubicBezTo>
                <a:cubicBezTo>
                  <a:pt x="2807493" y="2616410"/>
                  <a:pt x="2805112" y="2613915"/>
                  <a:pt x="2807493" y="2613915"/>
                </a:cubicBezTo>
                <a:cubicBezTo>
                  <a:pt x="2807493" y="2613915"/>
                  <a:pt x="2809875" y="2613915"/>
                  <a:pt x="2812256" y="2613915"/>
                </a:cubicBezTo>
                <a:cubicBezTo>
                  <a:pt x="2812256" y="2613915"/>
                  <a:pt x="2814637" y="2613915"/>
                  <a:pt x="2817018" y="2613915"/>
                </a:cubicBezTo>
                <a:cubicBezTo>
                  <a:pt x="2817018" y="2613915"/>
                  <a:pt x="2819400" y="2611420"/>
                  <a:pt x="2817018" y="2611420"/>
                </a:cubicBezTo>
                <a:cubicBezTo>
                  <a:pt x="2817018" y="2611420"/>
                  <a:pt x="2819400" y="2611420"/>
                  <a:pt x="2819400" y="2611420"/>
                </a:cubicBezTo>
                <a:cubicBezTo>
                  <a:pt x="2819400" y="2611420"/>
                  <a:pt x="2821781" y="2608926"/>
                  <a:pt x="2819400" y="2608926"/>
                </a:cubicBezTo>
                <a:cubicBezTo>
                  <a:pt x="2819400" y="2608926"/>
                  <a:pt x="2817018" y="2608926"/>
                  <a:pt x="2817018" y="2606431"/>
                </a:cubicBezTo>
                <a:cubicBezTo>
                  <a:pt x="2817018" y="2606431"/>
                  <a:pt x="2819400" y="2606431"/>
                  <a:pt x="2819400" y="2606431"/>
                </a:cubicBezTo>
                <a:cubicBezTo>
                  <a:pt x="2819400" y="2606431"/>
                  <a:pt x="2821781" y="2603936"/>
                  <a:pt x="2824162" y="2603936"/>
                </a:cubicBezTo>
                <a:close/>
                <a:moveTo>
                  <a:pt x="2600853" y="2603482"/>
                </a:moveTo>
                <a:cubicBezTo>
                  <a:pt x="2600853" y="2606657"/>
                  <a:pt x="2605087" y="2603482"/>
                  <a:pt x="2605087" y="2603482"/>
                </a:cubicBezTo>
                <a:cubicBezTo>
                  <a:pt x="2605087" y="2603482"/>
                  <a:pt x="2605087" y="2603482"/>
                  <a:pt x="2602970" y="2606657"/>
                </a:cubicBezTo>
                <a:cubicBezTo>
                  <a:pt x="2600853" y="2606657"/>
                  <a:pt x="2600853" y="2606657"/>
                  <a:pt x="2600853" y="2606657"/>
                </a:cubicBezTo>
                <a:cubicBezTo>
                  <a:pt x="2598737" y="2603482"/>
                  <a:pt x="2600853" y="2603482"/>
                  <a:pt x="2600853" y="2603482"/>
                </a:cubicBezTo>
                <a:close/>
                <a:moveTo>
                  <a:pt x="2593313" y="2603482"/>
                </a:moveTo>
                <a:lnTo>
                  <a:pt x="2593313" y="2606022"/>
                </a:lnTo>
                <a:cubicBezTo>
                  <a:pt x="2593313" y="2606022"/>
                  <a:pt x="2595827" y="2608562"/>
                  <a:pt x="2595827" y="2608562"/>
                </a:cubicBezTo>
                <a:cubicBezTo>
                  <a:pt x="2595827" y="2611102"/>
                  <a:pt x="2593313" y="2616182"/>
                  <a:pt x="2593313" y="2616182"/>
                </a:cubicBezTo>
                <a:cubicBezTo>
                  <a:pt x="2593313" y="2616182"/>
                  <a:pt x="2593313" y="2618722"/>
                  <a:pt x="2593313" y="2618722"/>
                </a:cubicBezTo>
                <a:cubicBezTo>
                  <a:pt x="2593313" y="2618722"/>
                  <a:pt x="2593313" y="2618722"/>
                  <a:pt x="2595827" y="2616182"/>
                </a:cubicBezTo>
                <a:lnTo>
                  <a:pt x="2595827" y="2616500"/>
                </a:lnTo>
                <a:cubicBezTo>
                  <a:pt x="2595827" y="2618087"/>
                  <a:pt x="2595827" y="2619992"/>
                  <a:pt x="2595827" y="2621262"/>
                </a:cubicBezTo>
                <a:cubicBezTo>
                  <a:pt x="2595827" y="2621262"/>
                  <a:pt x="2595827" y="2626342"/>
                  <a:pt x="2593313" y="2626342"/>
                </a:cubicBezTo>
                <a:cubicBezTo>
                  <a:pt x="2593313" y="2626342"/>
                  <a:pt x="2593313" y="2626342"/>
                  <a:pt x="2593313" y="2623802"/>
                </a:cubicBezTo>
                <a:cubicBezTo>
                  <a:pt x="2593313" y="2623802"/>
                  <a:pt x="2590800" y="2621262"/>
                  <a:pt x="2590800" y="2621262"/>
                </a:cubicBezTo>
                <a:cubicBezTo>
                  <a:pt x="2593313" y="2613642"/>
                  <a:pt x="2593313" y="2613642"/>
                  <a:pt x="2593313" y="2613642"/>
                </a:cubicBezTo>
                <a:cubicBezTo>
                  <a:pt x="2593313" y="2613642"/>
                  <a:pt x="2593313" y="2611102"/>
                  <a:pt x="2590800" y="2608562"/>
                </a:cubicBezTo>
                <a:cubicBezTo>
                  <a:pt x="2590800" y="2608562"/>
                  <a:pt x="2590800" y="2606022"/>
                  <a:pt x="2593313" y="2603482"/>
                </a:cubicBezTo>
                <a:close/>
                <a:moveTo>
                  <a:pt x="2802467" y="2601895"/>
                </a:moveTo>
                <a:cubicBezTo>
                  <a:pt x="2802467" y="2601895"/>
                  <a:pt x="2805113" y="2604435"/>
                  <a:pt x="2802467" y="2604435"/>
                </a:cubicBezTo>
                <a:cubicBezTo>
                  <a:pt x="2802467" y="2604435"/>
                  <a:pt x="2802467" y="2606975"/>
                  <a:pt x="2802467" y="2606975"/>
                </a:cubicBezTo>
                <a:cubicBezTo>
                  <a:pt x="2802467" y="2606975"/>
                  <a:pt x="2802467" y="2609515"/>
                  <a:pt x="2802467" y="2609515"/>
                </a:cubicBezTo>
                <a:cubicBezTo>
                  <a:pt x="2802467" y="2609515"/>
                  <a:pt x="2802467" y="2609515"/>
                  <a:pt x="2805113" y="2606975"/>
                </a:cubicBezTo>
                <a:cubicBezTo>
                  <a:pt x="2805113" y="2606975"/>
                  <a:pt x="2805113" y="2609515"/>
                  <a:pt x="2805113" y="2609515"/>
                </a:cubicBezTo>
                <a:cubicBezTo>
                  <a:pt x="2805113" y="2609515"/>
                  <a:pt x="2802467" y="2614595"/>
                  <a:pt x="2799821" y="2614595"/>
                </a:cubicBezTo>
                <a:cubicBezTo>
                  <a:pt x="2799821" y="2614595"/>
                  <a:pt x="2797175" y="2609515"/>
                  <a:pt x="2799821" y="2609515"/>
                </a:cubicBezTo>
                <a:cubicBezTo>
                  <a:pt x="2799821" y="2609515"/>
                  <a:pt x="2799821" y="2606975"/>
                  <a:pt x="2799821" y="2606975"/>
                </a:cubicBezTo>
                <a:cubicBezTo>
                  <a:pt x="2799821" y="2606975"/>
                  <a:pt x="2802467" y="2604435"/>
                  <a:pt x="2802467" y="2601895"/>
                </a:cubicBezTo>
                <a:close/>
                <a:moveTo>
                  <a:pt x="2715260" y="2601718"/>
                </a:moveTo>
                <a:cubicBezTo>
                  <a:pt x="2715260" y="2604188"/>
                  <a:pt x="2712720" y="2604188"/>
                  <a:pt x="2712720" y="2604188"/>
                </a:cubicBezTo>
                <a:cubicBezTo>
                  <a:pt x="2712720" y="2606657"/>
                  <a:pt x="2712720" y="2606657"/>
                  <a:pt x="2712720" y="2606657"/>
                </a:cubicBezTo>
                <a:cubicBezTo>
                  <a:pt x="2715260" y="2606657"/>
                  <a:pt x="2715260" y="2606657"/>
                  <a:pt x="2715260" y="2606657"/>
                </a:cubicBezTo>
                <a:cubicBezTo>
                  <a:pt x="2717800" y="2606657"/>
                  <a:pt x="2712720" y="2609127"/>
                  <a:pt x="2712720" y="2609127"/>
                </a:cubicBezTo>
                <a:cubicBezTo>
                  <a:pt x="2715260" y="2609127"/>
                  <a:pt x="2715260" y="2611596"/>
                  <a:pt x="2715260" y="2611596"/>
                </a:cubicBezTo>
                <a:cubicBezTo>
                  <a:pt x="2715260" y="2611596"/>
                  <a:pt x="2712720" y="2611596"/>
                  <a:pt x="2712720" y="2611596"/>
                </a:cubicBezTo>
                <a:cubicBezTo>
                  <a:pt x="2712720" y="2614065"/>
                  <a:pt x="2712720" y="2614065"/>
                  <a:pt x="2712720" y="2614065"/>
                </a:cubicBezTo>
                <a:cubicBezTo>
                  <a:pt x="2715260" y="2614065"/>
                  <a:pt x="2715260" y="2614065"/>
                  <a:pt x="2715260" y="2614065"/>
                </a:cubicBezTo>
                <a:cubicBezTo>
                  <a:pt x="2715260" y="2614065"/>
                  <a:pt x="2715260" y="2616535"/>
                  <a:pt x="2715260" y="2616535"/>
                </a:cubicBezTo>
                <a:lnTo>
                  <a:pt x="2715095" y="2616535"/>
                </a:lnTo>
                <a:lnTo>
                  <a:pt x="2715948" y="2617174"/>
                </a:lnTo>
                <a:cubicBezTo>
                  <a:pt x="2716609" y="2616844"/>
                  <a:pt x="2717271" y="2616182"/>
                  <a:pt x="2717271" y="2616182"/>
                </a:cubicBezTo>
                <a:cubicBezTo>
                  <a:pt x="2717271" y="2616182"/>
                  <a:pt x="2719917" y="2618828"/>
                  <a:pt x="2719917" y="2618828"/>
                </a:cubicBezTo>
                <a:cubicBezTo>
                  <a:pt x="2722563" y="2618828"/>
                  <a:pt x="2722563" y="2621474"/>
                  <a:pt x="2722563" y="2621474"/>
                </a:cubicBezTo>
                <a:cubicBezTo>
                  <a:pt x="2722563" y="2624120"/>
                  <a:pt x="2719917" y="2624120"/>
                  <a:pt x="2719917" y="2624120"/>
                </a:cubicBezTo>
                <a:cubicBezTo>
                  <a:pt x="2717271" y="2624120"/>
                  <a:pt x="2717271" y="2621474"/>
                  <a:pt x="2717271" y="2621474"/>
                </a:cubicBezTo>
                <a:lnTo>
                  <a:pt x="2714801" y="2616535"/>
                </a:lnTo>
                <a:lnTo>
                  <a:pt x="2712720" y="2616535"/>
                </a:lnTo>
                <a:cubicBezTo>
                  <a:pt x="2712720" y="2619004"/>
                  <a:pt x="2712720" y="2621474"/>
                  <a:pt x="2712720" y="2621474"/>
                </a:cubicBezTo>
                <a:cubicBezTo>
                  <a:pt x="2712720" y="2623943"/>
                  <a:pt x="2712720" y="2623943"/>
                  <a:pt x="2712720" y="2623943"/>
                </a:cubicBezTo>
                <a:cubicBezTo>
                  <a:pt x="2710180" y="2628882"/>
                  <a:pt x="2710180" y="2623943"/>
                  <a:pt x="2710180" y="2623943"/>
                </a:cubicBezTo>
                <a:cubicBezTo>
                  <a:pt x="2710180" y="2623943"/>
                  <a:pt x="2710180" y="2619004"/>
                  <a:pt x="2710180" y="2619004"/>
                </a:cubicBezTo>
                <a:cubicBezTo>
                  <a:pt x="2710180" y="2619004"/>
                  <a:pt x="2707640" y="2619004"/>
                  <a:pt x="2707640" y="2619004"/>
                </a:cubicBezTo>
                <a:cubicBezTo>
                  <a:pt x="2705100" y="2619004"/>
                  <a:pt x="2705100" y="2619004"/>
                  <a:pt x="2705100" y="2619004"/>
                </a:cubicBezTo>
                <a:cubicBezTo>
                  <a:pt x="2705100" y="2619004"/>
                  <a:pt x="2705100" y="2616535"/>
                  <a:pt x="2705100" y="2616535"/>
                </a:cubicBezTo>
                <a:cubicBezTo>
                  <a:pt x="2707640" y="2616535"/>
                  <a:pt x="2710180" y="2616535"/>
                  <a:pt x="2710180" y="2616535"/>
                </a:cubicBezTo>
                <a:cubicBezTo>
                  <a:pt x="2710180" y="2616535"/>
                  <a:pt x="2710180" y="2616535"/>
                  <a:pt x="2710180" y="2614065"/>
                </a:cubicBezTo>
                <a:cubicBezTo>
                  <a:pt x="2707640" y="2614065"/>
                  <a:pt x="2707640" y="2614065"/>
                  <a:pt x="2707640" y="2614065"/>
                </a:cubicBezTo>
                <a:cubicBezTo>
                  <a:pt x="2707640" y="2614065"/>
                  <a:pt x="2710180" y="2611596"/>
                  <a:pt x="2710180" y="2611596"/>
                </a:cubicBezTo>
                <a:cubicBezTo>
                  <a:pt x="2710180" y="2609127"/>
                  <a:pt x="2707640" y="2611596"/>
                  <a:pt x="2707640" y="2611596"/>
                </a:cubicBezTo>
                <a:cubicBezTo>
                  <a:pt x="2705100" y="2611596"/>
                  <a:pt x="2705100" y="2609127"/>
                  <a:pt x="2705100" y="2609127"/>
                </a:cubicBezTo>
                <a:cubicBezTo>
                  <a:pt x="2705100" y="2609127"/>
                  <a:pt x="2710180" y="2609127"/>
                  <a:pt x="2710180" y="2609127"/>
                </a:cubicBezTo>
                <a:cubicBezTo>
                  <a:pt x="2710180" y="2609127"/>
                  <a:pt x="2710180" y="2609127"/>
                  <a:pt x="2710180" y="2606657"/>
                </a:cubicBezTo>
                <a:cubicBezTo>
                  <a:pt x="2712720" y="2604188"/>
                  <a:pt x="2715260" y="2601718"/>
                  <a:pt x="2715260" y="2601718"/>
                </a:cubicBezTo>
                <a:close/>
                <a:moveTo>
                  <a:pt x="2707640" y="2601718"/>
                </a:moveTo>
                <a:cubicBezTo>
                  <a:pt x="2707640" y="2601718"/>
                  <a:pt x="2707640" y="2604188"/>
                  <a:pt x="2707640" y="2604188"/>
                </a:cubicBezTo>
                <a:cubicBezTo>
                  <a:pt x="2707640" y="2604188"/>
                  <a:pt x="2710180" y="2604188"/>
                  <a:pt x="2710180" y="2604188"/>
                </a:cubicBezTo>
                <a:cubicBezTo>
                  <a:pt x="2710180" y="2606657"/>
                  <a:pt x="2710180" y="2606657"/>
                  <a:pt x="2710180" y="2606657"/>
                </a:cubicBezTo>
                <a:cubicBezTo>
                  <a:pt x="2710180" y="2604188"/>
                  <a:pt x="2707640" y="2606657"/>
                  <a:pt x="2707640" y="2606657"/>
                </a:cubicBezTo>
                <a:cubicBezTo>
                  <a:pt x="2707640" y="2606657"/>
                  <a:pt x="2705100" y="2606657"/>
                  <a:pt x="2705100" y="2606657"/>
                </a:cubicBezTo>
                <a:cubicBezTo>
                  <a:pt x="2705100" y="2604188"/>
                  <a:pt x="2705100" y="2604188"/>
                  <a:pt x="2705100" y="2604188"/>
                </a:cubicBezTo>
                <a:cubicBezTo>
                  <a:pt x="2702560" y="2604188"/>
                  <a:pt x="2700020" y="2609127"/>
                  <a:pt x="2700020" y="2609127"/>
                </a:cubicBezTo>
                <a:cubicBezTo>
                  <a:pt x="2697480" y="2614065"/>
                  <a:pt x="2692400" y="2609127"/>
                  <a:pt x="2692400" y="2609127"/>
                </a:cubicBezTo>
                <a:cubicBezTo>
                  <a:pt x="2692400" y="2609127"/>
                  <a:pt x="2692400" y="2606657"/>
                  <a:pt x="2692400" y="2606657"/>
                </a:cubicBezTo>
                <a:cubicBezTo>
                  <a:pt x="2692400" y="2604188"/>
                  <a:pt x="2694940" y="2606657"/>
                  <a:pt x="2694940" y="2606657"/>
                </a:cubicBezTo>
                <a:cubicBezTo>
                  <a:pt x="2694940" y="2606657"/>
                  <a:pt x="2697480" y="2606657"/>
                  <a:pt x="2697480" y="2606657"/>
                </a:cubicBezTo>
                <a:cubicBezTo>
                  <a:pt x="2697480" y="2606657"/>
                  <a:pt x="2697480" y="2606657"/>
                  <a:pt x="2707640" y="2601718"/>
                </a:cubicBezTo>
                <a:close/>
                <a:moveTo>
                  <a:pt x="2812256" y="2601442"/>
                </a:moveTo>
                <a:cubicBezTo>
                  <a:pt x="2812256" y="2601442"/>
                  <a:pt x="2812256" y="2601442"/>
                  <a:pt x="2817018" y="2601442"/>
                </a:cubicBezTo>
                <a:cubicBezTo>
                  <a:pt x="2817018" y="2601442"/>
                  <a:pt x="2819400" y="2601442"/>
                  <a:pt x="2819400" y="2601442"/>
                </a:cubicBezTo>
                <a:cubicBezTo>
                  <a:pt x="2819400" y="2603936"/>
                  <a:pt x="2814637" y="2603936"/>
                  <a:pt x="2814637" y="2603936"/>
                </a:cubicBezTo>
                <a:cubicBezTo>
                  <a:pt x="2814637" y="2603936"/>
                  <a:pt x="2812256" y="2603936"/>
                  <a:pt x="2812256" y="2603936"/>
                </a:cubicBezTo>
                <a:cubicBezTo>
                  <a:pt x="2812256" y="2603936"/>
                  <a:pt x="2812256" y="2603936"/>
                  <a:pt x="2812256" y="2601442"/>
                </a:cubicBezTo>
                <a:close/>
                <a:moveTo>
                  <a:pt x="2712720" y="2599249"/>
                </a:moveTo>
                <a:cubicBezTo>
                  <a:pt x="2717800" y="2599249"/>
                  <a:pt x="2717800" y="2599249"/>
                  <a:pt x="2717800" y="2599249"/>
                </a:cubicBezTo>
                <a:cubicBezTo>
                  <a:pt x="2717800" y="2601718"/>
                  <a:pt x="2715260" y="2601718"/>
                  <a:pt x="2715260" y="2601718"/>
                </a:cubicBezTo>
                <a:cubicBezTo>
                  <a:pt x="2715260" y="2601718"/>
                  <a:pt x="2715260" y="2601718"/>
                  <a:pt x="2712720" y="2599249"/>
                </a:cubicBezTo>
                <a:close/>
                <a:moveTo>
                  <a:pt x="2560881" y="2598423"/>
                </a:moveTo>
                <a:cubicBezTo>
                  <a:pt x="2560881" y="2598423"/>
                  <a:pt x="2563446" y="2598423"/>
                  <a:pt x="2563446" y="2598423"/>
                </a:cubicBezTo>
                <a:cubicBezTo>
                  <a:pt x="2563446" y="2598423"/>
                  <a:pt x="2563446" y="2598423"/>
                  <a:pt x="2566010" y="2600903"/>
                </a:cubicBezTo>
                <a:cubicBezTo>
                  <a:pt x="2566010" y="2600903"/>
                  <a:pt x="2563446" y="2603384"/>
                  <a:pt x="2563446" y="2603384"/>
                </a:cubicBezTo>
                <a:cubicBezTo>
                  <a:pt x="2563446" y="2603384"/>
                  <a:pt x="2563446" y="2605864"/>
                  <a:pt x="2563446" y="2605864"/>
                </a:cubicBezTo>
                <a:cubicBezTo>
                  <a:pt x="2563446" y="2605864"/>
                  <a:pt x="2563446" y="2608345"/>
                  <a:pt x="2563446" y="2608345"/>
                </a:cubicBezTo>
                <a:cubicBezTo>
                  <a:pt x="2563446" y="2608345"/>
                  <a:pt x="2563446" y="2608345"/>
                  <a:pt x="2563446" y="2615786"/>
                </a:cubicBezTo>
                <a:cubicBezTo>
                  <a:pt x="2563446" y="2618267"/>
                  <a:pt x="2563446" y="2623228"/>
                  <a:pt x="2563446" y="2623228"/>
                </a:cubicBezTo>
                <a:cubicBezTo>
                  <a:pt x="2563446" y="2625708"/>
                  <a:pt x="2563446" y="2625708"/>
                  <a:pt x="2563446" y="2625708"/>
                </a:cubicBezTo>
                <a:cubicBezTo>
                  <a:pt x="2560881" y="2625708"/>
                  <a:pt x="2558317" y="2623228"/>
                  <a:pt x="2558317" y="2623228"/>
                </a:cubicBezTo>
                <a:cubicBezTo>
                  <a:pt x="2558317" y="2623228"/>
                  <a:pt x="2555752" y="2620747"/>
                  <a:pt x="2555752" y="2620747"/>
                </a:cubicBezTo>
                <a:cubicBezTo>
                  <a:pt x="2555752" y="2620747"/>
                  <a:pt x="2560881" y="2620747"/>
                  <a:pt x="2560881" y="2620747"/>
                </a:cubicBezTo>
                <a:cubicBezTo>
                  <a:pt x="2563446" y="2623228"/>
                  <a:pt x="2560881" y="2618267"/>
                  <a:pt x="2560881" y="2618267"/>
                </a:cubicBezTo>
                <a:lnTo>
                  <a:pt x="2560881" y="2613306"/>
                </a:lnTo>
                <a:lnTo>
                  <a:pt x="2560881" y="2610825"/>
                </a:lnTo>
                <a:cubicBezTo>
                  <a:pt x="2560881" y="2610825"/>
                  <a:pt x="2560881" y="2608345"/>
                  <a:pt x="2560881" y="2608345"/>
                </a:cubicBezTo>
                <a:cubicBezTo>
                  <a:pt x="2560881" y="2608345"/>
                  <a:pt x="2560881" y="2608345"/>
                  <a:pt x="2560881" y="2603384"/>
                </a:cubicBezTo>
                <a:cubicBezTo>
                  <a:pt x="2560881" y="2600903"/>
                  <a:pt x="2558317" y="2603384"/>
                  <a:pt x="2558317" y="2603384"/>
                </a:cubicBezTo>
                <a:cubicBezTo>
                  <a:pt x="2558317" y="2603384"/>
                  <a:pt x="2553188" y="2605864"/>
                  <a:pt x="2553188" y="2605864"/>
                </a:cubicBezTo>
                <a:cubicBezTo>
                  <a:pt x="2553188" y="2605864"/>
                  <a:pt x="2553188" y="2605864"/>
                  <a:pt x="2553188" y="2608345"/>
                </a:cubicBezTo>
                <a:lnTo>
                  <a:pt x="2553188" y="2613306"/>
                </a:lnTo>
                <a:cubicBezTo>
                  <a:pt x="2553188" y="2613306"/>
                  <a:pt x="2553188" y="2613306"/>
                  <a:pt x="2553188" y="2618267"/>
                </a:cubicBezTo>
                <a:cubicBezTo>
                  <a:pt x="2553188" y="2618267"/>
                  <a:pt x="2553188" y="2618267"/>
                  <a:pt x="2553188" y="2620747"/>
                </a:cubicBezTo>
                <a:cubicBezTo>
                  <a:pt x="2553188" y="2623228"/>
                  <a:pt x="2553188" y="2623228"/>
                  <a:pt x="2553188" y="2623228"/>
                </a:cubicBezTo>
                <a:cubicBezTo>
                  <a:pt x="2550624" y="2623228"/>
                  <a:pt x="2550624" y="2620747"/>
                  <a:pt x="2550624" y="2620747"/>
                </a:cubicBezTo>
                <a:cubicBezTo>
                  <a:pt x="2550624" y="2620747"/>
                  <a:pt x="2548059" y="2620747"/>
                  <a:pt x="2548059" y="2620747"/>
                </a:cubicBezTo>
                <a:cubicBezTo>
                  <a:pt x="2548059" y="2618267"/>
                  <a:pt x="2548059" y="2618267"/>
                  <a:pt x="2548059" y="2618267"/>
                </a:cubicBezTo>
                <a:cubicBezTo>
                  <a:pt x="2548059" y="2618267"/>
                  <a:pt x="2550624" y="2618267"/>
                  <a:pt x="2550624" y="2618267"/>
                </a:cubicBezTo>
                <a:cubicBezTo>
                  <a:pt x="2550624" y="2618267"/>
                  <a:pt x="2550624" y="2618267"/>
                  <a:pt x="2550624" y="2617026"/>
                </a:cubicBezTo>
                <a:lnTo>
                  <a:pt x="2550624" y="2610825"/>
                </a:lnTo>
                <a:lnTo>
                  <a:pt x="2550624" y="2608345"/>
                </a:lnTo>
                <a:cubicBezTo>
                  <a:pt x="2550624" y="2608345"/>
                  <a:pt x="2550624" y="2608345"/>
                  <a:pt x="2548059" y="2608345"/>
                </a:cubicBezTo>
                <a:cubicBezTo>
                  <a:pt x="2545495" y="2608345"/>
                  <a:pt x="2545495" y="2608345"/>
                  <a:pt x="2545495" y="2608345"/>
                </a:cubicBezTo>
                <a:cubicBezTo>
                  <a:pt x="2545495" y="2608345"/>
                  <a:pt x="2545495" y="2608345"/>
                  <a:pt x="2550624" y="2605864"/>
                </a:cubicBezTo>
                <a:cubicBezTo>
                  <a:pt x="2550624" y="2603384"/>
                  <a:pt x="2553188" y="2600903"/>
                  <a:pt x="2553188" y="2600903"/>
                </a:cubicBezTo>
                <a:cubicBezTo>
                  <a:pt x="2553188" y="2600903"/>
                  <a:pt x="2553188" y="2603384"/>
                  <a:pt x="2553188" y="2603384"/>
                </a:cubicBezTo>
                <a:cubicBezTo>
                  <a:pt x="2553188" y="2603384"/>
                  <a:pt x="2555752" y="2603384"/>
                  <a:pt x="2555752" y="2603384"/>
                </a:cubicBezTo>
                <a:cubicBezTo>
                  <a:pt x="2558317" y="2600903"/>
                  <a:pt x="2560881" y="2598423"/>
                  <a:pt x="2560881" y="2598423"/>
                </a:cubicBezTo>
                <a:close/>
                <a:moveTo>
                  <a:pt x="2496230" y="2597132"/>
                </a:moveTo>
                <a:cubicBezTo>
                  <a:pt x="2496230" y="2597132"/>
                  <a:pt x="2496230" y="2597132"/>
                  <a:pt x="2498725" y="2599627"/>
                </a:cubicBezTo>
                <a:cubicBezTo>
                  <a:pt x="2498725" y="2599627"/>
                  <a:pt x="2496230" y="2604616"/>
                  <a:pt x="2496230" y="2604616"/>
                </a:cubicBezTo>
                <a:cubicBezTo>
                  <a:pt x="2493735" y="2604616"/>
                  <a:pt x="2493735" y="2607111"/>
                  <a:pt x="2493735" y="2607111"/>
                </a:cubicBezTo>
                <a:cubicBezTo>
                  <a:pt x="2496230" y="2607111"/>
                  <a:pt x="2496230" y="2607111"/>
                  <a:pt x="2496230" y="2607111"/>
                </a:cubicBezTo>
                <a:cubicBezTo>
                  <a:pt x="2496230" y="2609606"/>
                  <a:pt x="2493735" y="2609606"/>
                  <a:pt x="2493735" y="2609606"/>
                </a:cubicBezTo>
                <a:cubicBezTo>
                  <a:pt x="2491241" y="2612100"/>
                  <a:pt x="2488746" y="2609606"/>
                  <a:pt x="2488746" y="2609606"/>
                </a:cubicBezTo>
                <a:cubicBezTo>
                  <a:pt x="2488746" y="2612100"/>
                  <a:pt x="2486251" y="2612100"/>
                  <a:pt x="2486251" y="2612100"/>
                </a:cubicBezTo>
                <a:cubicBezTo>
                  <a:pt x="2486251" y="2614595"/>
                  <a:pt x="2483756" y="2614595"/>
                  <a:pt x="2483756" y="2614595"/>
                </a:cubicBezTo>
                <a:cubicBezTo>
                  <a:pt x="2481262" y="2612100"/>
                  <a:pt x="2483756" y="2607111"/>
                  <a:pt x="2483756" y="2607111"/>
                </a:cubicBezTo>
                <a:cubicBezTo>
                  <a:pt x="2483756" y="2607111"/>
                  <a:pt x="2483756" y="2607111"/>
                  <a:pt x="2483756" y="2604616"/>
                </a:cubicBezTo>
                <a:cubicBezTo>
                  <a:pt x="2483756" y="2604616"/>
                  <a:pt x="2483756" y="2602122"/>
                  <a:pt x="2483756" y="2602122"/>
                </a:cubicBezTo>
                <a:cubicBezTo>
                  <a:pt x="2481262" y="2599627"/>
                  <a:pt x="2483756" y="2599627"/>
                  <a:pt x="2483756" y="2599627"/>
                </a:cubicBezTo>
                <a:cubicBezTo>
                  <a:pt x="2483756" y="2599627"/>
                  <a:pt x="2486251" y="2602122"/>
                  <a:pt x="2486251" y="2602122"/>
                </a:cubicBezTo>
                <a:cubicBezTo>
                  <a:pt x="2488746" y="2604616"/>
                  <a:pt x="2488746" y="2607111"/>
                  <a:pt x="2488746" y="2607111"/>
                </a:cubicBezTo>
                <a:cubicBezTo>
                  <a:pt x="2491241" y="2607111"/>
                  <a:pt x="2491241" y="2602122"/>
                  <a:pt x="2491241" y="2602122"/>
                </a:cubicBezTo>
                <a:cubicBezTo>
                  <a:pt x="2491241" y="2602122"/>
                  <a:pt x="2491241" y="2602122"/>
                  <a:pt x="2488746" y="2602122"/>
                </a:cubicBezTo>
                <a:cubicBezTo>
                  <a:pt x="2488746" y="2599627"/>
                  <a:pt x="2488746" y="2599627"/>
                  <a:pt x="2488746" y="2599627"/>
                </a:cubicBezTo>
                <a:cubicBezTo>
                  <a:pt x="2491241" y="2599627"/>
                  <a:pt x="2491241" y="2599627"/>
                  <a:pt x="2491241" y="2599627"/>
                </a:cubicBezTo>
                <a:cubicBezTo>
                  <a:pt x="2493735" y="2597132"/>
                  <a:pt x="2496230" y="2597132"/>
                  <a:pt x="2496230" y="2597132"/>
                </a:cubicBezTo>
                <a:close/>
                <a:moveTo>
                  <a:pt x="2600854" y="2595862"/>
                </a:moveTo>
                <a:cubicBezTo>
                  <a:pt x="2600854" y="2595862"/>
                  <a:pt x="2603368" y="2595862"/>
                  <a:pt x="2603368" y="2598402"/>
                </a:cubicBezTo>
                <a:cubicBezTo>
                  <a:pt x="2603368" y="2598402"/>
                  <a:pt x="2605881" y="2598402"/>
                  <a:pt x="2605881" y="2598402"/>
                </a:cubicBezTo>
                <a:cubicBezTo>
                  <a:pt x="2605881" y="2598402"/>
                  <a:pt x="2605881" y="2598402"/>
                  <a:pt x="2608395" y="2598402"/>
                </a:cubicBezTo>
                <a:cubicBezTo>
                  <a:pt x="2608395" y="2598402"/>
                  <a:pt x="2608395" y="2598402"/>
                  <a:pt x="2608395" y="2600942"/>
                </a:cubicBezTo>
                <a:cubicBezTo>
                  <a:pt x="2608395" y="2600942"/>
                  <a:pt x="2608395" y="2603482"/>
                  <a:pt x="2608395" y="2603482"/>
                </a:cubicBezTo>
                <a:cubicBezTo>
                  <a:pt x="2608395" y="2603482"/>
                  <a:pt x="2613422" y="2600942"/>
                  <a:pt x="2613422" y="2598402"/>
                </a:cubicBezTo>
                <a:cubicBezTo>
                  <a:pt x="2613422" y="2598402"/>
                  <a:pt x="2613422" y="2595862"/>
                  <a:pt x="2615936" y="2595862"/>
                </a:cubicBezTo>
                <a:cubicBezTo>
                  <a:pt x="2615936" y="2595862"/>
                  <a:pt x="2618449" y="2598402"/>
                  <a:pt x="2615936" y="2598402"/>
                </a:cubicBezTo>
                <a:cubicBezTo>
                  <a:pt x="2615936" y="2598402"/>
                  <a:pt x="2610908" y="2603482"/>
                  <a:pt x="2610908" y="2603482"/>
                </a:cubicBezTo>
                <a:cubicBezTo>
                  <a:pt x="2610908" y="2603482"/>
                  <a:pt x="2608395" y="2606022"/>
                  <a:pt x="2608395" y="2606022"/>
                </a:cubicBezTo>
                <a:cubicBezTo>
                  <a:pt x="2608395" y="2606022"/>
                  <a:pt x="2610908" y="2608562"/>
                  <a:pt x="2613422" y="2606022"/>
                </a:cubicBezTo>
                <a:cubicBezTo>
                  <a:pt x="2613422" y="2606022"/>
                  <a:pt x="2615936" y="2606022"/>
                  <a:pt x="2615936" y="2606022"/>
                </a:cubicBezTo>
                <a:cubicBezTo>
                  <a:pt x="2615936" y="2606022"/>
                  <a:pt x="2613422" y="2608562"/>
                  <a:pt x="2613422" y="2611102"/>
                </a:cubicBezTo>
                <a:cubicBezTo>
                  <a:pt x="2613422" y="2611102"/>
                  <a:pt x="2613422" y="2618722"/>
                  <a:pt x="2613422" y="2618722"/>
                </a:cubicBezTo>
                <a:cubicBezTo>
                  <a:pt x="2613422" y="2618722"/>
                  <a:pt x="2613422" y="2621262"/>
                  <a:pt x="2613422" y="2621262"/>
                </a:cubicBezTo>
                <a:cubicBezTo>
                  <a:pt x="2613422" y="2621262"/>
                  <a:pt x="2613422" y="2618722"/>
                  <a:pt x="2610908" y="2618722"/>
                </a:cubicBezTo>
                <a:cubicBezTo>
                  <a:pt x="2610908" y="2618722"/>
                  <a:pt x="2610908" y="2616182"/>
                  <a:pt x="2610908" y="2611102"/>
                </a:cubicBezTo>
                <a:cubicBezTo>
                  <a:pt x="2610908" y="2611102"/>
                  <a:pt x="2613422" y="2606022"/>
                  <a:pt x="2610908" y="2608562"/>
                </a:cubicBezTo>
                <a:cubicBezTo>
                  <a:pt x="2610908" y="2608562"/>
                  <a:pt x="2608395" y="2608562"/>
                  <a:pt x="2605881" y="2608562"/>
                </a:cubicBezTo>
                <a:cubicBezTo>
                  <a:pt x="2605881" y="2608562"/>
                  <a:pt x="2603368" y="2611102"/>
                  <a:pt x="2605881" y="2613642"/>
                </a:cubicBezTo>
                <a:cubicBezTo>
                  <a:pt x="2605881" y="2613642"/>
                  <a:pt x="2605881" y="2611102"/>
                  <a:pt x="2603368" y="2611102"/>
                </a:cubicBezTo>
                <a:cubicBezTo>
                  <a:pt x="2603368" y="2611102"/>
                  <a:pt x="2603368" y="2611102"/>
                  <a:pt x="2600854" y="2613642"/>
                </a:cubicBezTo>
                <a:cubicBezTo>
                  <a:pt x="2600854" y="2613642"/>
                  <a:pt x="2598341" y="2616182"/>
                  <a:pt x="2598341" y="2613642"/>
                </a:cubicBezTo>
                <a:lnTo>
                  <a:pt x="2596078" y="2613642"/>
                </a:lnTo>
                <a:lnTo>
                  <a:pt x="2596106" y="2613360"/>
                </a:lnTo>
                <a:lnTo>
                  <a:pt x="2598341" y="2611102"/>
                </a:lnTo>
                <a:cubicBezTo>
                  <a:pt x="2605881" y="2606022"/>
                  <a:pt x="2605881" y="2606022"/>
                  <a:pt x="2605881" y="2606022"/>
                </a:cubicBezTo>
                <a:cubicBezTo>
                  <a:pt x="2605881" y="2606022"/>
                  <a:pt x="2605881" y="2603482"/>
                  <a:pt x="2605881" y="2600942"/>
                </a:cubicBezTo>
                <a:cubicBezTo>
                  <a:pt x="2605881" y="2600942"/>
                  <a:pt x="2603368" y="2600942"/>
                  <a:pt x="2603368" y="2600942"/>
                </a:cubicBezTo>
                <a:cubicBezTo>
                  <a:pt x="2603368" y="2600942"/>
                  <a:pt x="2600854" y="2603482"/>
                  <a:pt x="2598341" y="2600942"/>
                </a:cubicBezTo>
                <a:cubicBezTo>
                  <a:pt x="2598341" y="2600942"/>
                  <a:pt x="2598341" y="2598402"/>
                  <a:pt x="2598341" y="2598402"/>
                </a:cubicBezTo>
                <a:cubicBezTo>
                  <a:pt x="2598341" y="2598402"/>
                  <a:pt x="2600854" y="2598402"/>
                  <a:pt x="2600854" y="2595862"/>
                </a:cubicBezTo>
                <a:close/>
                <a:moveTo>
                  <a:pt x="2831008" y="2595829"/>
                </a:moveTo>
                <a:cubicBezTo>
                  <a:pt x="2831901" y="2595829"/>
                  <a:pt x="2832497" y="2596453"/>
                  <a:pt x="2831306" y="2598947"/>
                </a:cubicBezTo>
                <a:cubicBezTo>
                  <a:pt x="2831306" y="2598947"/>
                  <a:pt x="2828925" y="2601442"/>
                  <a:pt x="2826543" y="2603936"/>
                </a:cubicBezTo>
                <a:cubicBezTo>
                  <a:pt x="2826543" y="2603936"/>
                  <a:pt x="2828925" y="2598947"/>
                  <a:pt x="2826543" y="2598947"/>
                </a:cubicBezTo>
                <a:cubicBezTo>
                  <a:pt x="2826543" y="2598947"/>
                  <a:pt x="2826543" y="2596452"/>
                  <a:pt x="2828925" y="2596452"/>
                </a:cubicBezTo>
                <a:cubicBezTo>
                  <a:pt x="2828925" y="2596452"/>
                  <a:pt x="2830115" y="2595829"/>
                  <a:pt x="2831008" y="2595829"/>
                </a:cubicBezTo>
                <a:close/>
                <a:moveTo>
                  <a:pt x="2666495" y="2595545"/>
                </a:moveTo>
                <a:cubicBezTo>
                  <a:pt x="2667108" y="2595227"/>
                  <a:pt x="2667721" y="2595227"/>
                  <a:pt x="2667721" y="2596497"/>
                </a:cubicBezTo>
                <a:cubicBezTo>
                  <a:pt x="2667721" y="2596497"/>
                  <a:pt x="2670175" y="2599037"/>
                  <a:pt x="2670175" y="2599037"/>
                </a:cubicBezTo>
                <a:cubicBezTo>
                  <a:pt x="2670175" y="2599037"/>
                  <a:pt x="2665268" y="2604117"/>
                  <a:pt x="2665268" y="2604117"/>
                </a:cubicBezTo>
                <a:cubicBezTo>
                  <a:pt x="2665268" y="2604117"/>
                  <a:pt x="2660361" y="2609197"/>
                  <a:pt x="2660361" y="2609197"/>
                </a:cubicBezTo>
                <a:cubicBezTo>
                  <a:pt x="2660361" y="2609197"/>
                  <a:pt x="2660361" y="2611737"/>
                  <a:pt x="2660361" y="2611737"/>
                </a:cubicBezTo>
                <a:cubicBezTo>
                  <a:pt x="2662814" y="2609197"/>
                  <a:pt x="2667721" y="2609197"/>
                  <a:pt x="2667721" y="2609197"/>
                </a:cubicBezTo>
                <a:cubicBezTo>
                  <a:pt x="2667721" y="2609197"/>
                  <a:pt x="2670175" y="2609197"/>
                  <a:pt x="2670175" y="2609197"/>
                </a:cubicBezTo>
                <a:cubicBezTo>
                  <a:pt x="2670175" y="2609197"/>
                  <a:pt x="2670175" y="2611737"/>
                  <a:pt x="2667721" y="2611737"/>
                </a:cubicBezTo>
                <a:cubicBezTo>
                  <a:pt x="2667721" y="2611737"/>
                  <a:pt x="2662814" y="2611737"/>
                  <a:pt x="2660361" y="2614277"/>
                </a:cubicBezTo>
                <a:cubicBezTo>
                  <a:pt x="2660361" y="2614277"/>
                  <a:pt x="2655454" y="2616817"/>
                  <a:pt x="2655454" y="2619357"/>
                </a:cubicBezTo>
                <a:cubicBezTo>
                  <a:pt x="2655454" y="2619357"/>
                  <a:pt x="2655454" y="2619357"/>
                  <a:pt x="2653001" y="2619357"/>
                </a:cubicBezTo>
                <a:cubicBezTo>
                  <a:pt x="2653001" y="2619357"/>
                  <a:pt x="2650547" y="2619357"/>
                  <a:pt x="2648094" y="2619357"/>
                </a:cubicBezTo>
                <a:cubicBezTo>
                  <a:pt x="2648094" y="2619357"/>
                  <a:pt x="2648094" y="2619357"/>
                  <a:pt x="2645640" y="2619357"/>
                </a:cubicBezTo>
                <a:cubicBezTo>
                  <a:pt x="2645640" y="2619357"/>
                  <a:pt x="2643187" y="2616817"/>
                  <a:pt x="2645640" y="2616817"/>
                </a:cubicBezTo>
                <a:cubicBezTo>
                  <a:pt x="2645640" y="2616817"/>
                  <a:pt x="2653001" y="2614277"/>
                  <a:pt x="2655454" y="2614277"/>
                </a:cubicBezTo>
                <a:cubicBezTo>
                  <a:pt x="2655454" y="2614277"/>
                  <a:pt x="2655454" y="2614277"/>
                  <a:pt x="2655454" y="2611737"/>
                </a:cubicBezTo>
                <a:cubicBezTo>
                  <a:pt x="2655454" y="2609197"/>
                  <a:pt x="2662814" y="2604117"/>
                  <a:pt x="2662814" y="2601577"/>
                </a:cubicBezTo>
                <a:cubicBezTo>
                  <a:pt x="2662814" y="2601577"/>
                  <a:pt x="2665268" y="2599037"/>
                  <a:pt x="2662814" y="2599037"/>
                </a:cubicBezTo>
                <a:cubicBezTo>
                  <a:pt x="2662814" y="2599037"/>
                  <a:pt x="2662814" y="2599037"/>
                  <a:pt x="2660361" y="2601577"/>
                </a:cubicBezTo>
                <a:cubicBezTo>
                  <a:pt x="2660361" y="2601577"/>
                  <a:pt x="2655454" y="2604117"/>
                  <a:pt x="2655454" y="2604117"/>
                </a:cubicBezTo>
                <a:cubicBezTo>
                  <a:pt x="2655454" y="2604117"/>
                  <a:pt x="2650547" y="2601577"/>
                  <a:pt x="2653001" y="2599037"/>
                </a:cubicBezTo>
                <a:cubicBezTo>
                  <a:pt x="2653001" y="2599037"/>
                  <a:pt x="2653001" y="2599037"/>
                  <a:pt x="2655454" y="2599037"/>
                </a:cubicBezTo>
                <a:cubicBezTo>
                  <a:pt x="2655454" y="2599037"/>
                  <a:pt x="2655454" y="2601577"/>
                  <a:pt x="2657907" y="2599037"/>
                </a:cubicBezTo>
                <a:cubicBezTo>
                  <a:pt x="2657907" y="2599037"/>
                  <a:pt x="2660361" y="2599037"/>
                  <a:pt x="2665268" y="2596497"/>
                </a:cubicBezTo>
                <a:cubicBezTo>
                  <a:pt x="2665268" y="2596497"/>
                  <a:pt x="2665881" y="2595862"/>
                  <a:pt x="2666495" y="2595545"/>
                </a:cubicBezTo>
                <a:close/>
                <a:moveTo>
                  <a:pt x="2725420" y="2594310"/>
                </a:moveTo>
                <a:cubicBezTo>
                  <a:pt x="2727960" y="2591840"/>
                  <a:pt x="2727960" y="2594310"/>
                  <a:pt x="2727960" y="2594310"/>
                </a:cubicBezTo>
                <a:cubicBezTo>
                  <a:pt x="2730500" y="2596779"/>
                  <a:pt x="2725420" y="2596779"/>
                  <a:pt x="2725420" y="2596779"/>
                </a:cubicBezTo>
                <a:cubicBezTo>
                  <a:pt x="2725420" y="2596779"/>
                  <a:pt x="2720340" y="2596779"/>
                  <a:pt x="2720340" y="2596779"/>
                </a:cubicBezTo>
                <a:cubicBezTo>
                  <a:pt x="2720340" y="2594310"/>
                  <a:pt x="2725420" y="2594310"/>
                  <a:pt x="2725420" y="2594310"/>
                </a:cubicBezTo>
                <a:close/>
                <a:moveTo>
                  <a:pt x="2702560" y="2594310"/>
                </a:moveTo>
                <a:cubicBezTo>
                  <a:pt x="2702560" y="2596779"/>
                  <a:pt x="2705100" y="2596779"/>
                  <a:pt x="2705100" y="2596779"/>
                </a:cubicBezTo>
                <a:cubicBezTo>
                  <a:pt x="2705100" y="2599249"/>
                  <a:pt x="2702560" y="2599249"/>
                  <a:pt x="2702560" y="2599249"/>
                </a:cubicBezTo>
                <a:cubicBezTo>
                  <a:pt x="2700020" y="2599249"/>
                  <a:pt x="2700020" y="2596779"/>
                  <a:pt x="2700020" y="2596779"/>
                </a:cubicBezTo>
                <a:cubicBezTo>
                  <a:pt x="2700020" y="2594310"/>
                  <a:pt x="2702560" y="2594310"/>
                  <a:pt x="2702560" y="2594310"/>
                </a:cubicBezTo>
                <a:close/>
                <a:moveTo>
                  <a:pt x="2814637" y="2593958"/>
                </a:moveTo>
                <a:cubicBezTo>
                  <a:pt x="2814637" y="2593958"/>
                  <a:pt x="2814637" y="2593958"/>
                  <a:pt x="2817018" y="2593958"/>
                </a:cubicBezTo>
                <a:cubicBezTo>
                  <a:pt x="2817018" y="2593958"/>
                  <a:pt x="2817018" y="2591463"/>
                  <a:pt x="2819400" y="2593958"/>
                </a:cubicBezTo>
                <a:cubicBezTo>
                  <a:pt x="2819400" y="2593958"/>
                  <a:pt x="2819400" y="2593958"/>
                  <a:pt x="2819400" y="2596452"/>
                </a:cubicBezTo>
                <a:cubicBezTo>
                  <a:pt x="2819400" y="2596452"/>
                  <a:pt x="2819400" y="2598947"/>
                  <a:pt x="2819400" y="2598947"/>
                </a:cubicBezTo>
                <a:cubicBezTo>
                  <a:pt x="2819400" y="2598947"/>
                  <a:pt x="2817018" y="2596452"/>
                  <a:pt x="2817018" y="2598947"/>
                </a:cubicBezTo>
                <a:cubicBezTo>
                  <a:pt x="2817018" y="2598947"/>
                  <a:pt x="2817018" y="2598947"/>
                  <a:pt x="2814637" y="2598947"/>
                </a:cubicBezTo>
                <a:cubicBezTo>
                  <a:pt x="2814637" y="2598947"/>
                  <a:pt x="2814637" y="2596452"/>
                  <a:pt x="2817018" y="2596452"/>
                </a:cubicBezTo>
                <a:cubicBezTo>
                  <a:pt x="2817018" y="2596452"/>
                  <a:pt x="2814637" y="2596452"/>
                  <a:pt x="2814637" y="2593958"/>
                </a:cubicBezTo>
                <a:close/>
                <a:moveTo>
                  <a:pt x="2593313" y="2593322"/>
                </a:moveTo>
                <a:cubicBezTo>
                  <a:pt x="2593313" y="2593322"/>
                  <a:pt x="2595827" y="2593322"/>
                  <a:pt x="2595827" y="2595862"/>
                </a:cubicBezTo>
                <a:cubicBezTo>
                  <a:pt x="2595827" y="2595862"/>
                  <a:pt x="2598341" y="2595862"/>
                  <a:pt x="2595827" y="2598402"/>
                </a:cubicBezTo>
                <a:cubicBezTo>
                  <a:pt x="2595827" y="2598402"/>
                  <a:pt x="2593313" y="2600942"/>
                  <a:pt x="2593313" y="2600942"/>
                </a:cubicBezTo>
                <a:cubicBezTo>
                  <a:pt x="2593313" y="2599672"/>
                  <a:pt x="2593313" y="2598402"/>
                  <a:pt x="2593313" y="2598402"/>
                </a:cubicBezTo>
                <a:close/>
                <a:moveTo>
                  <a:pt x="2717800" y="2589371"/>
                </a:moveTo>
                <a:cubicBezTo>
                  <a:pt x="2717800" y="2589371"/>
                  <a:pt x="2715260" y="2591840"/>
                  <a:pt x="2715260" y="2591840"/>
                </a:cubicBezTo>
                <a:cubicBezTo>
                  <a:pt x="2712720" y="2591840"/>
                  <a:pt x="2715260" y="2594310"/>
                  <a:pt x="2715260" y="2594310"/>
                </a:cubicBezTo>
                <a:cubicBezTo>
                  <a:pt x="2712720" y="2596779"/>
                  <a:pt x="2712720" y="2594310"/>
                  <a:pt x="2712720" y="2594310"/>
                </a:cubicBezTo>
                <a:cubicBezTo>
                  <a:pt x="2710180" y="2591840"/>
                  <a:pt x="2710180" y="2591840"/>
                  <a:pt x="2710180" y="2591840"/>
                </a:cubicBezTo>
                <a:cubicBezTo>
                  <a:pt x="2710180" y="2591840"/>
                  <a:pt x="2712720" y="2591840"/>
                  <a:pt x="2712720" y="2591840"/>
                </a:cubicBezTo>
                <a:cubicBezTo>
                  <a:pt x="2712720" y="2591840"/>
                  <a:pt x="2712720" y="2591840"/>
                  <a:pt x="2717800" y="2589371"/>
                </a:cubicBezTo>
                <a:close/>
                <a:moveTo>
                  <a:pt x="2807493" y="2588968"/>
                </a:moveTo>
                <a:cubicBezTo>
                  <a:pt x="2807493" y="2588968"/>
                  <a:pt x="2807493" y="2591463"/>
                  <a:pt x="2809875" y="2591463"/>
                </a:cubicBezTo>
                <a:cubicBezTo>
                  <a:pt x="2809875" y="2591463"/>
                  <a:pt x="2809875" y="2593958"/>
                  <a:pt x="2807493" y="2596452"/>
                </a:cubicBezTo>
                <a:cubicBezTo>
                  <a:pt x="2807493" y="2596452"/>
                  <a:pt x="2807493" y="2591463"/>
                  <a:pt x="2805112" y="2591463"/>
                </a:cubicBezTo>
                <a:cubicBezTo>
                  <a:pt x="2805112" y="2591463"/>
                  <a:pt x="2805112" y="2588968"/>
                  <a:pt x="2807493" y="2588968"/>
                </a:cubicBezTo>
                <a:close/>
                <a:moveTo>
                  <a:pt x="2814637" y="2586474"/>
                </a:moveTo>
                <a:lnTo>
                  <a:pt x="2819400" y="2586474"/>
                </a:lnTo>
                <a:cubicBezTo>
                  <a:pt x="2819400" y="2586474"/>
                  <a:pt x="2819400" y="2586474"/>
                  <a:pt x="2821781" y="2586474"/>
                </a:cubicBezTo>
                <a:cubicBezTo>
                  <a:pt x="2821781" y="2586474"/>
                  <a:pt x="2821781" y="2588968"/>
                  <a:pt x="2824162" y="2586474"/>
                </a:cubicBezTo>
                <a:cubicBezTo>
                  <a:pt x="2824162" y="2586474"/>
                  <a:pt x="2824162" y="2588968"/>
                  <a:pt x="2824162" y="2588968"/>
                </a:cubicBezTo>
                <a:cubicBezTo>
                  <a:pt x="2824162" y="2588968"/>
                  <a:pt x="2824162" y="2591463"/>
                  <a:pt x="2824162" y="2591463"/>
                </a:cubicBezTo>
                <a:cubicBezTo>
                  <a:pt x="2824162" y="2593958"/>
                  <a:pt x="2824162" y="2596452"/>
                  <a:pt x="2824162" y="2596452"/>
                </a:cubicBezTo>
                <a:cubicBezTo>
                  <a:pt x="2824162" y="2596452"/>
                  <a:pt x="2826543" y="2593958"/>
                  <a:pt x="2826543" y="2593958"/>
                </a:cubicBezTo>
                <a:cubicBezTo>
                  <a:pt x="2826543" y="2593958"/>
                  <a:pt x="2826543" y="2593958"/>
                  <a:pt x="2826543" y="2598947"/>
                </a:cubicBezTo>
                <a:cubicBezTo>
                  <a:pt x="2826543" y="2598947"/>
                  <a:pt x="2824162" y="2598947"/>
                  <a:pt x="2824162" y="2601442"/>
                </a:cubicBezTo>
                <a:cubicBezTo>
                  <a:pt x="2824162" y="2601442"/>
                  <a:pt x="2821781" y="2603936"/>
                  <a:pt x="2821781" y="2601442"/>
                </a:cubicBezTo>
                <a:cubicBezTo>
                  <a:pt x="2819400" y="2601442"/>
                  <a:pt x="2819400" y="2601442"/>
                  <a:pt x="2819400" y="2601442"/>
                </a:cubicBezTo>
                <a:cubicBezTo>
                  <a:pt x="2819400" y="2598947"/>
                  <a:pt x="2819400" y="2598947"/>
                  <a:pt x="2819400" y="2598947"/>
                </a:cubicBezTo>
                <a:cubicBezTo>
                  <a:pt x="2821781" y="2601442"/>
                  <a:pt x="2821781" y="2598947"/>
                  <a:pt x="2821781" y="2598947"/>
                </a:cubicBezTo>
                <a:cubicBezTo>
                  <a:pt x="2821781" y="2598947"/>
                  <a:pt x="2821781" y="2598947"/>
                  <a:pt x="2821781" y="2596452"/>
                </a:cubicBezTo>
                <a:cubicBezTo>
                  <a:pt x="2821781" y="2596452"/>
                  <a:pt x="2821781" y="2596452"/>
                  <a:pt x="2821781" y="2593958"/>
                </a:cubicBezTo>
                <a:cubicBezTo>
                  <a:pt x="2821781" y="2593958"/>
                  <a:pt x="2824162" y="2591463"/>
                  <a:pt x="2821781" y="2591463"/>
                </a:cubicBezTo>
                <a:cubicBezTo>
                  <a:pt x="2821781" y="2591463"/>
                  <a:pt x="2821781" y="2588968"/>
                  <a:pt x="2821781" y="2588968"/>
                </a:cubicBezTo>
                <a:cubicBezTo>
                  <a:pt x="2821781" y="2588968"/>
                  <a:pt x="2819400" y="2591463"/>
                  <a:pt x="2819400" y="2591463"/>
                </a:cubicBezTo>
                <a:cubicBezTo>
                  <a:pt x="2819400" y="2591463"/>
                  <a:pt x="2819400" y="2591463"/>
                  <a:pt x="2817018" y="2588968"/>
                </a:cubicBezTo>
                <a:cubicBezTo>
                  <a:pt x="2817018" y="2588968"/>
                  <a:pt x="2817018" y="2588968"/>
                  <a:pt x="2817018" y="2591463"/>
                </a:cubicBezTo>
                <a:cubicBezTo>
                  <a:pt x="2817018" y="2591463"/>
                  <a:pt x="2814637" y="2591463"/>
                  <a:pt x="2814637" y="2591463"/>
                </a:cubicBezTo>
                <a:cubicBezTo>
                  <a:pt x="2814637" y="2591463"/>
                  <a:pt x="2814637" y="2591463"/>
                  <a:pt x="2814637" y="2588968"/>
                </a:cubicBezTo>
                <a:cubicBezTo>
                  <a:pt x="2814637" y="2588968"/>
                  <a:pt x="2817018" y="2586474"/>
                  <a:pt x="2814637" y="2586474"/>
                </a:cubicBezTo>
                <a:close/>
                <a:moveTo>
                  <a:pt x="2901424" y="2586452"/>
                </a:moveTo>
                <a:cubicBezTo>
                  <a:pt x="2901424" y="2586452"/>
                  <a:pt x="2901424" y="2586452"/>
                  <a:pt x="2901424" y="2608844"/>
                </a:cubicBezTo>
                <a:cubicBezTo>
                  <a:pt x="2901424" y="2608844"/>
                  <a:pt x="2901424" y="2608844"/>
                  <a:pt x="3065514" y="2608844"/>
                </a:cubicBezTo>
                <a:cubicBezTo>
                  <a:pt x="3072973" y="2608844"/>
                  <a:pt x="3077946" y="2603868"/>
                  <a:pt x="3077946" y="2598892"/>
                </a:cubicBezTo>
                <a:cubicBezTo>
                  <a:pt x="3077946" y="2591428"/>
                  <a:pt x="3072973" y="2586452"/>
                  <a:pt x="3065514" y="2586452"/>
                </a:cubicBezTo>
                <a:close/>
                <a:moveTo>
                  <a:pt x="2272409" y="2586452"/>
                </a:moveTo>
                <a:cubicBezTo>
                  <a:pt x="2264950" y="2586452"/>
                  <a:pt x="2259978" y="2591428"/>
                  <a:pt x="2259978" y="2598892"/>
                </a:cubicBezTo>
                <a:cubicBezTo>
                  <a:pt x="2259978" y="2603868"/>
                  <a:pt x="2264950" y="2608844"/>
                  <a:pt x="2272409" y="2608844"/>
                </a:cubicBezTo>
                <a:cubicBezTo>
                  <a:pt x="2272409" y="2608844"/>
                  <a:pt x="2272409" y="2608844"/>
                  <a:pt x="2424068" y="2608844"/>
                </a:cubicBezTo>
                <a:lnTo>
                  <a:pt x="2424068" y="2586452"/>
                </a:lnTo>
                <a:cubicBezTo>
                  <a:pt x="2424068" y="2586452"/>
                  <a:pt x="2424068" y="2586452"/>
                  <a:pt x="2272409" y="2586452"/>
                </a:cubicBezTo>
                <a:close/>
                <a:moveTo>
                  <a:pt x="2762249" y="2586020"/>
                </a:moveTo>
                <a:cubicBezTo>
                  <a:pt x="2762249" y="2586020"/>
                  <a:pt x="2764744" y="2586020"/>
                  <a:pt x="2764744" y="2586020"/>
                </a:cubicBezTo>
                <a:cubicBezTo>
                  <a:pt x="2764744" y="2586020"/>
                  <a:pt x="2764744" y="2591100"/>
                  <a:pt x="2764744" y="2591100"/>
                </a:cubicBezTo>
                <a:cubicBezTo>
                  <a:pt x="2764744" y="2591100"/>
                  <a:pt x="2764744" y="2593640"/>
                  <a:pt x="2764744" y="2593640"/>
                </a:cubicBezTo>
                <a:cubicBezTo>
                  <a:pt x="2764744" y="2593640"/>
                  <a:pt x="2764744" y="2593640"/>
                  <a:pt x="2764744" y="2603800"/>
                </a:cubicBezTo>
                <a:cubicBezTo>
                  <a:pt x="2764744" y="2603800"/>
                  <a:pt x="2769733" y="2601260"/>
                  <a:pt x="2769733" y="2601260"/>
                </a:cubicBezTo>
                <a:cubicBezTo>
                  <a:pt x="2772228" y="2601260"/>
                  <a:pt x="2772228" y="2598720"/>
                  <a:pt x="2772228" y="2598720"/>
                </a:cubicBezTo>
                <a:cubicBezTo>
                  <a:pt x="2772228" y="2598720"/>
                  <a:pt x="2774722" y="2601260"/>
                  <a:pt x="2774722" y="2601260"/>
                </a:cubicBezTo>
                <a:cubicBezTo>
                  <a:pt x="2777217" y="2603800"/>
                  <a:pt x="2772228" y="2603800"/>
                  <a:pt x="2772228" y="2603800"/>
                </a:cubicBezTo>
                <a:cubicBezTo>
                  <a:pt x="2769733" y="2603800"/>
                  <a:pt x="2767239" y="2606340"/>
                  <a:pt x="2767239" y="2606340"/>
                </a:cubicBezTo>
                <a:cubicBezTo>
                  <a:pt x="2767239" y="2606340"/>
                  <a:pt x="2767239" y="2606340"/>
                  <a:pt x="2762249" y="2606340"/>
                </a:cubicBezTo>
                <a:cubicBezTo>
                  <a:pt x="2762249" y="2608880"/>
                  <a:pt x="2762249" y="2608880"/>
                  <a:pt x="2762249" y="2608880"/>
                </a:cubicBezTo>
                <a:cubicBezTo>
                  <a:pt x="2762249" y="2611420"/>
                  <a:pt x="2762249" y="2611420"/>
                  <a:pt x="2762249" y="2611420"/>
                </a:cubicBezTo>
                <a:cubicBezTo>
                  <a:pt x="2762249" y="2611420"/>
                  <a:pt x="2759755" y="2621580"/>
                  <a:pt x="2754765" y="2621580"/>
                </a:cubicBezTo>
                <a:cubicBezTo>
                  <a:pt x="2749776" y="2624120"/>
                  <a:pt x="2747281" y="2621580"/>
                  <a:pt x="2747281" y="2621580"/>
                </a:cubicBezTo>
                <a:cubicBezTo>
                  <a:pt x="2744787" y="2621580"/>
                  <a:pt x="2749776" y="2619040"/>
                  <a:pt x="2749776" y="2619040"/>
                </a:cubicBezTo>
                <a:cubicBezTo>
                  <a:pt x="2752271" y="2621580"/>
                  <a:pt x="2754765" y="2619040"/>
                  <a:pt x="2757260" y="2616500"/>
                </a:cubicBezTo>
                <a:cubicBezTo>
                  <a:pt x="2759755" y="2613960"/>
                  <a:pt x="2759755" y="2608880"/>
                  <a:pt x="2759755" y="2608880"/>
                </a:cubicBezTo>
                <a:cubicBezTo>
                  <a:pt x="2754765" y="2611420"/>
                  <a:pt x="2749776" y="2613960"/>
                  <a:pt x="2749776" y="2613960"/>
                </a:cubicBezTo>
                <a:cubicBezTo>
                  <a:pt x="2749776" y="2616500"/>
                  <a:pt x="2747281" y="2613960"/>
                  <a:pt x="2747281" y="2613960"/>
                </a:cubicBezTo>
                <a:cubicBezTo>
                  <a:pt x="2744787" y="2613960"/>
                  <a:pt x="2747281" y="2611420"/>
                  <a:pt x="2747281" y="2611420"/>
                </a:cubicBezTo>
                <a:cubicBezTo>
                  <a:pt x="2747281" y="2608880"/>
                  <a:pt x="2749776" y="2608880"/>
                  <a:pt x="2749776" y="2608880"/>
                </a:cubicBezTo>
                <a:cubicBezTo>
                  <a:pt x="2749776" y="2611420"/>
                  <a:pt x="2752271" y="2608880"/>
                  <a:pt x="2752271" y="2608880"/>
                </a:cubicBezTo>
                <a:cubicBezTo>
                  <a:pt x="2752271" y="2608880"/>
                  <a:pt x="2752271" y="2608880"/>
                  <a:pt x="2759755" y="2606340"/>
                </a:cubicBezTo>
                <a:cubicBezTo>
                  <a:pt x="2762249" y="2596180"/>
                  <a:pt x="2762249" y="2586020"/>
                  <a:pt x="2762249" y="2586020"/>
                </a:cubicBezTo>
                <a:close/>
                <a:moveTo>
                  <a:pt x="2618468" y="2586020"/>
                </a:moveTo>
                <a:cubicBezTo>
                  <a:pt x="2618468" y="2588798"/>
                  <a:pt x="2618468" y="2588798"/>
                  <a:pt x="2618468" y="2588798"/>
                </a:cubicBezTo>
                <a:cubicBezTo>
                  <a:pt x="2620963" y="2588798"/>
                  <a:pt x="2620963" y="2591577"/>
                  <a:pt x="2620963" y="2591577"/>
                </a:cubicBezTo>
                <a:cubicBezTo>
                  <a:pt x="2618468" y="2594355"/>
                  <a:pt x="2613479" y="2594355"/>
                  <a:pt x="2613479" y="2594355"/>
                </a:cubicBezTo>
                <a:cubicBezTo>
                  <a:pt x="2615973" y="2594355"/>
                  <a:pt x="2615973" y="2591577"/>
                  <a:pt x="2615973" y="2591577"/>
                </a:cubicBezTo>
                <a:lnTo>
                  <a:pt x="2613252" y="2591829"/>
                </a:lnTo>
                <a:lnTo>
                  <a:pt x="2610984" y="2594355"/>
                </a:lnTo>
                <a:cubicBezTo>
                  <a:pt x="2605994" y="2597133"/>
                  <a:pt x="2603500" y="2597133"/>
                  <a:pt x="2603500" y="2597133"/>
                </a:cubicBezTo>
                <a:cubicBezTo>
                  <a:pt x="2603500" y="2594355"/>
                  <a:pt x="2605994" y="2594355"/>
                  <a:pt x="2605994" y="2594355"/>
                </a:cubicBezTo>
                <a:cubicBezTo>
                  <a:pt x="2605994" y="2594355"/>
                  <a:pt x="2610984" y="2591577"/>
                  <a:pt x="2610984" y="2591577"/>
                </a:cubicBezTo>
                <a:cubicBezTo>
                  <a:pt x="2613479" y="2591577"/>
                  <a:pt x="2613479" y="2588798"/>
                  <a:pt x="2613479" y="2588798"/>
                </a:cubicBezTo>
                <a:cubicBezTo>
                  <a:pt x="2615973" y="2586020"/>
                  <a:pt x="2618468" y="2586020"/>
                  <a:pt x="2618468" y="2586020"/>
                </a:cubicBezTo>
                <a:close/>
                <a:moveTo>
                  <a:pt x="2560881" y="2586020"/>
                </a:moveTo>
                <a:cubicBezTo>
                  <a:pt x="2560881" y="2586020"/>
                  <a:pt x="2566010" y="2586020"/>
                  <a:pt x="2566010" y="2586020"/>
                </a:cubicBezTo>
                <a:cubicBezTo>
                  <a:pt x="2566010" y="2586020"/>
                  <a:pt x="2563446" y="2590981"/>
                  <a:pt x="2563446" y="2590981"/>
                </a:cubicBezTo>
                <a:cubicBezTo>
                  <a:pt x="2563446" y="2590981"/>
                  <a:pt x="2560881" y="2590981"/>
                  <a:pt x="2560881" y="2590981"/>
                </a:cubicBezTo>
                <a:cubicBezTo>
                  <a:pt x="2560881" y="2588501"/>
                  <a:pt x="2560881" y="2588501"/>
                  <a:pt x="2560881" y="2588501"/>
                </a:cubicBezTo>
                <a:cubicBezTo>
                  <a:pt x="2558317" y="2588501"/>
                  <a:pt x="2553188" y="2593462"/>
                  <a:pt x="2553188" y="2593462"/>
                </a:cubicBezTo>
                <a:cubicBezTo>
                  <a:pt x="2553188" y="2593462"/>
                  <a:pt x="2553188" y="2593462"/>
                  <a:pt x="2553188" y="2595942"/>
                </a:cubicBezTo>
                <a:cubicBezTo>
                  <a:pt x="2553188" y="2595942"/>
                  <a:pt x="2553188" y="2595942"/>
                  <a:pt x="2555752" y="2595942"/>
                </a:cubicBezTo>
                <a:cubicBezTo>
                  <a:pt x="2555752" y="2593462"/>
                  <a:pt x="2558317" y="2593462"/>
                  <a:pt x="2558317" y="2593462"/>
                </a:cubicBezTo>
                <a:cubicBezTo>
                  <a:pt x="2558317" y="2593462"/>
                  <a:pt x="2560881" y="2593462"/>
                  <a:pt x="2560881" y="2593462"/>
                </a:cubicBezTo>
                <a:cubicBezTo>
                  <a:pt x="2563446" y="2593462"/>
                  <a:pt x="2563446" y="2595942"/>
                  <a:pt x="2563446" y="2595942"/>
                </a:cubicBezTo>
                <a:cubicBezTo>
                  <a:pt x="2563446" y="2598423"/>
                  <a:pt x="2560881" y="2598423"/>
                  <a:pt x="2560881" y="2598423"/>
                </a:cubicBezTo>
                <a:cubicBezTo>
                  <a:pt x="2558317" y="2595942"/>
                  <a:pt x="2555752" y="2598423"/>
                  <a:pt x="2555752" y="2598423"/>
                </a:cubicBezTo>
                <a:cubicBezTo>
                  <a:pt x="2555752" y="2598423"/>
                  <a:pt x="2553188" y="2600903"/>
                  <a:pt x="2553188" y="2600903"/>
                </a:cubicBezTo>
                <a:cubicBezTo>
                  <a:pt x="2553188" y="2600903"/>
                  <a:pt x="2553188" y="2598423"/>
                  <a:pt x="2553188" y="2598423"/>
                </a:cubicBezTo>
                <a:cubicBezTo>
                  <a:pt x="2550624" y="2595942"/>
                  <a:pt x="2550624" y="2595942"/>
                  <a:pt x="2550624" y="2595942"/>
                </a:cubicBezTo>
                <a:cubicBezTo>
                  <a:pt x="2550624" y="2595942"/>
                  <a:pt x="2550624" y="2595942"/>
                  <a:pt x="2548059" y="2595942"/>
                </a:cubicBezTo>
                <a:cubicBezTo>
                  <a:pt x="2548059" y="2598423"/>
                  <a:pt x="2548059" y="2598423"/>
                  <a:pt x="2548059" y="2598423"/>
                </a:cubicBezTo>
                <a:cubicBezTo>
                  <a:pt x="2550624" y="2600903"/>
                  <a:pt x="2545495" y="2603384"/>
                  <a:pt x="2545495" y="2603384"/>
                </a:cubicBezTo>
                <a:cubicBezTo>
                  <a:pt x="2542930" y="2605864"/>
                  <a:pt x="2540366" y="2605864"/>
                  <a:pt x="2540366" y="2605864"/>
                </a:cubicBezTo>
                <a:cubicBezTo>
                  <a:pt x="2545495" y="2603384"/>
                  <a:pt x="2545495" y="2600903"/>
                  <a:pt x="2545495" y="2600903"/>
                </a:cubicBezTo>
                <a:cubicBezTo>
                  <a:pt x="2545495" y="2598423"/>
                  <a:pt x="2542930" y="2598423"/>
                  <a:pt x="2542930" y="2598423"/>
                </a:cubicBezTo>
                <a:cubicBezTo>
                  <a:pt x="2542930" y="2598423"/>
                  <a:pt x="2540366" y="2600903"/>
                  <a:pt x="2540366" y="2600903"/>
                </a:cubicBezTo>
                <a:cubicBezTo>
                  <a:pt x="2537801" y="2600903"/>
                  <a:pt x="2537801" y="2598423"/>
                  <a:pt x="2537801" y="2598423"/>
                </a:cubicBezTo>
                <a:cubicBezTo>
                  <a:pt x="2540366" y="2598423"/>
                  <a:pt x="2542930" y="2595942"/>
                  <a:pt x="2542930" y="2595942"/>
                </a:cubicBezTo>
                <a:cubicBezTo>
                  <a:pt x="2542930" y="2595942"/>
                  <a:pt x="2542930" y="2595942"/>
                  <a:pt x="2545495" y="2595942"/>
                </a:cubicBezTo>
                <a:cubicBezTo>
                  <a:pt x="2548059" y="2595942"/>
                  <a:pt x="2555752" y="2590981"/>
                  <a:pt x="2555752" y="2590981"/>
                </a:cubicBezTo>
                <a:cubicBezTo>
                  <a:pt x="2555752" y="2590981"/>
                  <a:pt x="2555752" y="2590981"/>
                  <a:pt x="2560881" y="2586020"/>
                </a:cubicBezTo>
                <a:close/>
                <a:moveTo>
                  <a:pt x="2508038" y="2586020"/>
                </a:moveTo>
                <a:cubicBezTo>
                  <a:pt x="2508038" y="2586020"/>
                  <a:pt x="2510472" y="2591100"/>
                  <a:pt x="2510472" y="2591100"/>
                </a:cubicBezTo>
                <a:cubicBezTo>
                  <a:pt x="2510472" y="2591100"/>
                  <a:pt x="2508038" y="2593640"/>
                  <a:pt x="2508038" y="2593640"/>
                </a:cubicBezTo>
                <a:cubicBezTo>
                  <a:pt x="2508038" y="2596180"/>
                  <a:pt x="2508038" y="2596180"/>
                  <a:pt x="2508038" y="2596180"/>
                </a:cubicBezTo>
                <a:cubicBezTo>
                  <a:pt x="2508038" y="2598720"/>
                  <a:pt x="2508038" y="2598720"/>
                  <a:pt x="2508038" y="2598720"/>
                </a:cubicBezTo>
                <a:cubicBezTo>
                  <a:pt x="2508038" y="2598720"/>
                  <a:pt x="2510472" y="2603800"/>
                  <a:pt x="2510472" y="2603800"/>
                </a:cubicBezTo>
                <a:cubicBezTo>
                  <a:pt x="2512906" y="2606340"/>
                  <a:pt x="2515341" y="2608880"/>
                  <a:pt x="2515341" y="2608880"/>
                </a:cubicBezTo>
                <a:cubicBezTo>
                  <a:pt x="2517775" y="2608880"/>
                  <a:pt x="2517775" y="2608880"/>
                  <a:pt x="2517775" y="2608880"/>
                </a:cubicBezTo>
                <a:cubicBezTo>
                  <a:pt x="2517775" y="2611420"/>
                  <a:pt x="2515341" y="2611420"/>
                  <a:pt x="2515341" y="2611420"/>
                </a:cubicBezTo>
                <a:cubicBezTo>
                  <a:pt x="2510472" y="2613960"/>
                  <a:pt x="2510472" y="2608880"/>
                  <a:pt x="2510472" y="2608880"/>
                </a:cubicBezTo>
                <a:cubicBezTo>
                  <a:pt x="2510472" y="2606340"/>
                  <a:pt x="2508038" y="2601260"/>
                  <a:pt x="2508038" y="2601260"/>
                </a:cubicBezTo>
                <a:cubicBezTo>
                  <a:pt x="2505604" y="2601260"/>
                  <a:pt x="2505604" y="2601260"/>
                  <a:pt x="2505604" y="2601260"/>
                </a:cubicBezTo>
                <a:cubicBezTo>
                  <a:pt x="2505604" y="2601260"/>
                  <a:pt x="2505604" y="2601260"/>
                  <a:pt x="2500735" y="2608880"/>
                </a:cubicBezTo>
                <a:cubicBezTo>
                  <a:pt x="2500735" y="2608880"/>
                  <a:pt x="2503170" y="2608880"/>
                  <a:pt x="2503170" y="2608880"/>
                </a:cubicBezTo>
                <a:cubicBezTo>
                  <a:pt x="2503170" y="2608880"/>
                  <a:pt x="2505604" y="2608880"/>
                  <a:pt x="2505604" y="2608880"/>
                </a:cubicBezTo>
                <a:cubicBezTo>
                  <a:pt x="2505604" y="2608880"/>
                  <a:pt x="2508038" y="2608880"/>
                  <a:pt x="2508038" y="2608880"/>
                </a:cubicBezTo>
                <a:cubicBezTo>
                  <a:pt x="2508038" y="2611420"/>
                  <a:pt x="2503170" y="2611420"/>
                  <a:pt x="2503170" y="2611420"/>
                </a:cubicBezTo>
                <a:cubicBezTo>
                  <a:pt x="2503170" y="2611420"/>
                  <a:pt x="2503170" y="2611420"/>
                  <a:pt x="2500735" y="2613960"/>
                </a:cubicBezTo>
                <a:cubicBezTo>
                  <a:pt x="2500735" y="2611420"/>
                  <a:pt x="2498301" y="2611420"/>
                  <a:pt x="2498301" y="2611420"/>
                </a:cubicBezTo>
                <a:cubicBezTo>
                  <a:pt x="2498301" y="2613960"/>
                  <a:pt x="2495867" y="2616500"/>
                  <a:pt x="2495867" y="2616500"/>
                </a:cubicBezTo>
                <a:cubicBezTo>
                  <a:pt x="2495867" y="2616500"/>
                  <a:pt x="2495867" y="2616500"/>
                  <a:pt x="2493433" y="2619040"/>
                </a:cubicBezTo>
                <a:cubicBezTo>
                  <a:pt x="2488564" y="2624120"/>
                  <a:pt x="2481262" y="2624120"/>
                  <a:pt x="2481262" y="2624120"/>
                </a:cubicBezTo>
                <a:cubicBezTo>
                  <a:pt x="2481262" y="2621580"/>
                  <a:pt x="2481262" y="2621580"/>
                  <a:pt x="2481262" y="2621580"/>
                </a:cubicBezTo>
                <a:cubicBezTo>
                  <a:pt x="2481262" y="2621580"/>
                  <a:pt x="2488564" y="2621580"/>
                  <a:pt x="2493433" y="2613960"/>
                </a:cubicBezTo>
                <a:cubicBezTo>
                  <a:pt x="2500735" y="2606340"/>
                  <a:pt x="2503170" y="2596180"/>
                  <a:pt x="2503170" y="2596180"/>
                </a:cubicBezTo>
                <a:cubicBezTo>
                  <a:pt x="2505604" y="2593640"/>
                  <a:pt x="2505604" y="2591100"/>
                  <a:pt x="2505604" y="2591100"/>
                </a:cubicBezTo>
                <a:cubicBezTo>
                  <a:pt x="2505604" y="2586020"/>
                  <a:pt x="2508038" y="2586020"/>
                  <a:pt x="2508038" y="2586020"/>
                </a:cubicBezTo>
                <a:close/>
                <a:moveTo>
                  <a:pt x="2710180" y="2584432"/>
                </a:moveTo>
                <a:cubicBezTo>
                  <a:pt x="2710180" y="2586902"/>
                  <a:pt x="2710180" y="2586902"/>
                  <a:pt x="2710180" y="2586902"/>
                </a:cubicBezTo>
                <a:cubicBezTo>
                  <a:pt x="2712720" y="2586902"/>
                  <a:pt x="2710180" y="2589371"/>
                  <a:pt x="2710180" y="2589371"/>
                </a:cubicBezTo>
                <a:cubicBezTo>
                  <a:pt x="2710180" y="2589371"/>
                  <a:pt x="2710180" y="2591840"/>
                  <a:pt x="2710180" y="2591840"/>
                </a:cubicBezTo>
                <a:cubicBezTo>
                  <a:pt x="2710180" y="2596779"/>
                  <a:pt x="2710180" y="2599249"/>
                  <a:pt x="2710180" y="2599249"/>
                </a:cubicBezTo>
                <a:cubicBezTo>
                  <a:pt x="2710180" y="2599249"/>
                  <a:pt x="2710180" y="2599249"/>
                  <a:pt x="2715260" y="2596779"/>
                </a:cubicBezTo>
                <a:cubicBezTo>
                  <a:pt x="2715260" y="2594310"/>
                  <a:pt x="2717800" y="2589371"/>
                  <a:pt x="2717800" y="2589371"/>
                </a:cubicBezTo>
                <a:cubicBezTo>
                  <a:pt x="2717800" y="2586902"/>
                  <a:pt x="2717800" y="2586902"/>
                  <a:pt x="2717800" y="2586902"/>
                </a:cubicBezTo>
                <a:cubicBezTo>
                  <a:pt x="2720340" y="2586902"/>
                  <a:pt x="2722880" y="2586902"/>
                  <a:pt x="2722880" y="2586902"/>
                </a:cubicBezTo>
                <a:cubicBezTo>
                  <a:pt x="2722880" y="2589371"/>
                  <a:pt x="2722880" y="2591840"/>
                  <a:pt x="2722880" y="2591840"/>
                </a:cubicBezTo>
                <a:cubicBezTo>
                  <a:pt x="2720340" y="2591840"/>
                  <a:pt x="2717800" y="2594310"/>
                  <a:pt x="2717800" y="2594310"/>
                </a:cubicBezTo>
                <a:cubicBezTo>
                  <a:pt x="2717800" y="2596779"/>
                  <a:pt x="2720340" y="2596779"/>
                  <a:pt x="2720340" y="2596779"/>
                </a:cubicBezTo>
                <a:cubicBezTo>
                  <a:pt x="2720340" y="2596779"/>
                  <a:pt x="2717800" y="2596779"/>
                  <a:pt x="2717800" y="2596779"/>
                </a:cubicBezTo>
                <a:cubicBezTo>
                  <a:pt x="2710180" y="2599249"/>
                  <a:pt x="2707640" y="2601718"/>
                  <a:pt x="2707640" y="2601718"/>
                </a:cubicBezTo>
                <a:cubicBezTo>
                  <a:pt x="2707640" y="2601718"/>
                  <a:pt x="2707640" y="2601718"/>
                  <a:pt x="2707640" y="2599249"/>
                </a:cubicBezTo>
                <a:cubicBezTo>
                  <a:pt x="2705100" y="2599249"/>
                  <a:pt x="2707640" y="2596779"/>
                  <a:pt x="2707640" y="2596779"/>
                </a:cubicBezTo>
                <a:cubicBezTo>
                  <a:pt x="2707640" y="2596779"/>
                  <a:pt x="2705100" y="2596779"/>
                  <a:pt x="2705100" y="2596779"/>
                </a:cubicBezTo>
                <a:cubicBezTo>
                  <a:pt x="2707640" y="2596779"/>
                  <a:pt x="2707640" y="2594310"/>
                  <a:pt x="2707640" y="2594310"/>
                </a:cubicBezTo>
                <a:cubicBezTo>
                  <a:pt x="2707640" y="2594310"/>
                  <a:pt x="2707640" y="2589371"/>
                  <a:pt x="2707640" y="2589371"/>
                </a:cubicBezTo>
                <a:cubicBezTo>
                  <a:pt x="2707640" y="2586902"/>
                  <a:pt x="2705100" y="2586902"/>
                  <a:pt x="2705100" y="2586902"/>
                </a:cubicBezTo>
                <a:cubicBezTo>
                  <a:pt x="2707640" y="2584432"/>
                  <a:pt x="2710180" y="2584432"/>
                  <a:pt x="2710180" y="2584432"/>
                </a:cubicBezTo>
                <a:close/>
                <a:moveTo>
                  <a:pt x="2605087" y="2584432"/>
                </a:moveTo>
                <a:cubicBezTo>
                  <a:pt x="2607865" y="2586814"/>
                  <a:pt x="2610643" y="2584432"/>
                  <a:pt x="2610643" y="2584432"/>
                </a:cubicBezTo>
                <a:cubicBezTo>
                  <a:pt x="2616200" y="2586814"/>
                  <a:pt x="2610643" y="2586814"/>
                  <a:pt x="2610643" y="2586814"/>
                </a:cubicBezTo>
                <a:cubicBezTo>
                  <a:pt x="2610643" y="2586814"/>
                  <a:pt x="2610643" y="2586814"/>
                  <a:pt x="2610643" y="2589195"/>
                </a:cubicBezTo>
                <a:cubicBezTo>
                  <a:pt x="2610643" y="2589195"/>
                  <a:pt x="2610643" y="2589195"/>
                  <a:pt x="2607865" y="2589195"/>
                </a:cubicBezTo>
                <a:cubicBezTo>
                  <a:pt x="2610643" y="2586814"/>
                  <a:pt x="2607865" y="2586814"/>
                  <a:pt x="2607865" y="2586814"/>
                </a:cubicBezTo>
                <a:cubicBezTo>
                  <a:pt x="2607865" y="2586814"/>
                  <a:pt x="2607865" y="2586814"/>
                  <a:pt x="2605087" y="2586814"/>
                </a:cubicBezTo>
                <a:cubicBezTo>
                  <a:pt x="2605087" y="2586814"/>
                  <a:pt x="2605087" y="2584432"/>
                  <a:pt x="2605087" y="2584432"/>
                </a:cubicBezTo>
                <a:close/>
                <a:moveTo>
                  <a:pt x="2831306" y="2583979"/>
                </a:moveTo>
                <a:cubicBezTo>
                  <a:pt x="2831306" y="2583979"/>
                  <a:pt x="2833687" y="2586474"/>
                  <a:pt x="2831306" y="2586474"/>
                </a:cubicBezTo>
                <a:cubicBezTo>
                  <a:pt x="2831306" y="2586474"/>
                  <a:pt x="2828925" y="2588968"/>
                  <a:pt x="2828925" y="2591463"/>
                </a:cubicBezTo>
                <a:cubicBezTo>
                  <a:pt x="2828925" y="2591463"/>
                  <a:pt x="2828925" y="2591463"/>
                  <a:pt x="2826543" y="2593958"/>
                </a:cubicBezTo>
                <a:cubicBezTo>
                  <a:pt x="2826543" y="2593958"/>
                  <a:pt x="2826543" y="2588968"/>
                  <a:pt x="2826543" y="2588968"/>
                </a:cubicBezTo>
                <a:cubicBezTo>
                  <a:pt x="2828925" y="2586474"/>
                  <a:pt x="2826543" y="2586474"/>
                  <a:pt x="2826543" y="2586474"/>
                </a:cubicBezTo>
                <a:cubicBezTo>
                  <a:pt x="2826543" y="2586474"/>
                  <a:pt x="2831306" y="2583979"/>
                  <a:pt x="2831306" y="2583979"/>
                </a:cubicBezTo>
                <a:close/>
                <a:moveTo>
                  <a:pt x="2809875" y="2583979"/>
                </a:moveTo>
                <a:cubicBezTo>
                  <a:pt x="2809875" y="2583979"/>
                  <a:pt x="2809875" y="2581484"/>
                  <a:pt x="2812256" y="2583979"/>
                </a:cubicBezTo>
                <a:cubicBezTo>
                  <a:pt x="2812256" y="2583979"/>
                  <a:pt x="2814637" y="2583979"/>
                  <a:pt x="2812256" y="2586474"/>
                </a:cubicBezTo>
                <a:cubicBezTo>
                  <a:pt x="2812256" y="2586474"/>
                  <a:pt x="2812256" y="2586474"/>
                  <a:pt x="2812256" y="2591463"/>
                </a:cubicBezTo>
                <a:cubicBezTo>
                  <a:pt x="2812256" y="2591463"/>
                  <a:pt x="2812256" y="2593958"/>
                  <a:pt x="2814637" y="2591463"/>
                </a:cubicBezTo>
                <a:cubicBezTo>
                  <a:pt x="2814637" y="2591463"/>
                  <a:pt x="2814637" y="2591463"/>
                  <a:pt x="2814637" y="2593958"/>
                </a:cubicBezTo>
                <a:cubicBezTo>
                  <a:pt x="2814637" y="2593958"/>
                  <a:pt x="2812256" y="2593958"/>
                  <a:pt x="2812256" y="2596452"/>
                </a:cubicBezTo>
                <a:cubicBezTo>
                  <a:pt x="2812256" y="2596452"/>
                  <a:pt x="2812256" y="2596452"/>
                  <a:pt x="2809875" y="2598947"/>
                </a:cubicBezTo>
                <a:cubicBezTo>
                  <a:pt x="2809875" y="2598947"/>
                  <a:pt x="2807493" y="2601442"/>
                  <a:pt x="2805112" y="2601442"/>
                </a:cubicBezTo>
                <a:cubicBezTo>
                  <a:pt x="2805112" y="2601442"/>
                  <a:pt x="2805112" y="2598947"/>
                  <a:pt x="2805112" y="2598947"/>
                </a:cubicBezTo>
                <a:cubicBezTo>
                  <a:pt x="2805112" y="2598947"/>
                  <a:pt x="2807493" y="2598947"/>
                  <a:pt x="2807493" y="2596452"/>
                </a:cubicBezTo>
                <a:cubicBezTo>
                  <a:pt x="2807493" y="2596452"/>
                  <a:pt x="2809875" y="2596452"/>
                  <a:pt x="2809875" y="2596452"/>
                </a:cubicBezTo>
                <a:lnTo>
                  <a:pt x="2809875" y="2593958"/>
                </a:lnTo>
                <a:lnTo>
                  <a:pt x="2809875" y="2591463"/>
                </a:lnTo>
                <a:lnTo>
                  <a:pt x="2809875" y="2586474"/>
                </a:lnTo>
                <a:cubicBezTo>
                  <a:pt x="2809875" y="2586474"/>
                  <a:pt x="2809875" y="2583979"/>
                  <a:pt x="2809875" y="2583979"/>
                </a:cubicBezTo>
                <a:close/>
                <a:moveTo>
                  <a:pt x="2824162" y="2576495"/>
                </a:moveTo>
                <a:cubicBezTo>
                  <a:pt x="2824162" y="2576495"/>
                  <a:pt x="2826543" y="2576495"/>
                  <a:pt x="2826543" y="2578990"/>
                </a:cubicBezTo>
                <a:cubicBezTo>
                  <a:pt x="2826543" y="2578990"/>
                  <a:pt x="2826543" y="2581484"/>
                  <a:pt x="2826543" y="2581484"/>
                </a:cubicBezTo>
                <a:cubicBezTo>
                  <a:pt x="2826543" y="2581484"/>
                  <a:pt x="2826543" y="2583979"/>
                  <a:pt x="2824162" y="2583979"/>
                </a:cubicBezTo>
                <a:cubicBezTo>
                  <a:pt x="2824162" y="2583979"/>
                  <a:pt x="2824162" y="2583979"/>
                  <a:pt x="2821781" y="2586474"/>
                </a:cubicBezTo>
                <a:cubicBezTo>
                  <a:pt x="2821781" y="2586474"/>
                  <a:pt x="2821781" y="2583979"/>
                  <a:pt x="2824162" y="2581484"/>
                </a:cubicBezTo>
                <a:cubicBezTo>
                  <a:pt x="2824162" y="2578990"/>
                  <a:pt x="2824162" y="2576495"/>
                  <a:pt x="2824162" y="2576495"/>
                </a:cubicBezTo>
                <a:close/>
                <a:moveTo>
                  <a:pt x="2448931" y="2564060"/>
                </a:moveTo>
                <a:cubicBezTo>
                  <a:pt x="2443958" y="2564060"/>
                  <a:pt x="2438986" y="2566548"/>
                  <a:pt x="2438986" y="2571524"/>
                </a:cubicBezTo>
                <a:cubicBezTo>
                  <a:pt x="2438986" y="2571524"/>
                  <a:pt x="2438986" y="2571524"/>
                  <a:pt x="2438986" y="2631236"/>
                </a:cubicBezTo>
                <a:cubicBezTo>
                  <a:pt x="2438986" y="2633724"/>
                  <a:pt x="2443958" y="2638700"/>
                  <a:pt x="2448931" y="2638700"/>
                </a:cubicBezTo>
                <a:cubicBezTo>
                  <a:pt x="2448931" y="2638700"/>
                  <a:pt x="2448931" y="2638700"/>
                  <a:pt x="2876561" y="2638700"/>
                </a:cubicBezTo>
                <a:cubicBezTo>
                  <a:pt x="2881534" y="2638700"/>
                  <a:pt x="2884020" y="2633724"/>
                  <a:pt x="2884020" y="2631236"/>
                </a:cubicBezTo>
                <a:cubicBezTo>
                  <a:pt x="2884020" y="2631236"/>
                  <a:pt x="2884020" y="2631236"/>
                  <a:pt x="2884020" y="2571524"/>
                </a:cubicBezTo>
                <a:cubicBezTo>
                  <a:pt x="2884020" y="2566548"/>
                  <a:pt x="2881534" y="2564060"/>
                  <a:pt x="2876561" y="2564060"/>
                </a:cubicBezTo>
                <a:cubicBezTo>
                  <a:pt x="2876561" y="2564060"/>
                  <a:pt x="2876561" y="2564060"/>
                  <a:pt x="2448931" y="2564060"/>
                </a:cubicBezTo>
                <a:close/>
                <a:moveTo>
                  <a:pt x="5214937" y="2563795"/>
                </a:moveTo>
                <a:lnTo>
                  <a:pt x="5254625" y="2563795"/>
                </a:lnTo>
                <a:lnTo>
                  <a:pt x="5254625" y="2616183"/>
                </a:lnTo>
                <a:lnTo>
                  <a:pt x="5214937" y="2616183"/>
                </a:lnTo>
                <a:close/>
                <a:moveTo>
                  <a:pt x="5141912" y="2563795"/>
                </a:moveTo>
                <a:lnTo>
                  <a:pt x="5181600" y="2563795"/>
                </a:lnTo>
                <a:lnTo>
                  <a:pt x="5181600" y="2616183"/>
                </a:lnTo>
                <a:lnTo>
                  <a:pt x="5141912" y="2616183"/>
                </a:lnTo>
                <a:close/>
                <a:moveTo>
                  <a:pt x="5070475" y="2563795"/>
                </a:moveTo>
                <a:lnTo>
                  <a:pt x="5110163" y="2563795"/>
                </a:lnTo>
                <a:lnTo>
                  <a:pt x="5110163" y="2616183"/>
                </a:lnTo>
                <a:lnTo>
                  <a:pt x="5070475" y="2616183"/>
                </a:lnTo>
                <a:close/>
                <a:moveTo>
                  <a:pt x="4997450" y="2563795"/>
                </a:moveTo>
                <a:lnTo>
                  <a:pt x="5037138" y="2563795"/>
                </a:lnTo>
                <a:lnTo>
                  <a:pt x="5037138" y="2616183"/>
                </a:lnTo>
                <a:lnTo>
                  <a:pt x="4997450" y="2616183"/>
                </a:lnTo>
                <a:close/>
                <a:moveTo>
                  <a:pt x="4926012" y="2563795"/>
                </a:moveTo>
                <a:lnTo>
                  <a:pt x="4965700" y="2563795"/>
                </a:lnTo>
                <a:lnTo>
                  <a:pt x="4965700" y="2616183"/>
                </a:lnTo>
                <a:lnTo>
                  <a:pt x="4926012" y="2616183"/>
                </a:lnTo>
                <a:close/>
                <a:moveTo>
                  <a:pt x="4438650" y="2563795"/>
                </a:moveTo>
                <a:lnTo>
                  <a:pt x="4475163" y="2563795"/>
                </a:lnTo>
                <a:lnTo>
                  <a:pt x="4475163" y="2616183"/>
                </a:lnTo>
                <a:lnTo>
                  <a:pt x="4438650" y="2616183"/>
                </a:lnTo>
                <a:close/>
                <a:moveTo>
                  <a:pt x="4365625" y="2563795"/>
                </a:moveTo>
                <a:lnTo>
                  <a:pt x="4403725" y="2563795"/>
                </a:lnTo>
                <a:lnTo>
                  <a:pt x="4403725" y="2616183"/>
                </a:lnTo>
                <a:lnTo>
                  <a:pt x="4365625" y="2616183"/>
                </a:lnTo>
                <a:close/>
                <a:moveTo>
                  <a:pt x="4294187" y="2563795"/>
                </a:moveTo>
                <a:lnTo>
                  <a:pt x="4333875" y="2563795"/>
                </a:lnTo>
                <a:lnTo>
                  <a:pt x="4333875" y="2616183"/>
                </a:lnTo>
                <a:lnTo>
                  <a:pt x="4294187" y="2616183"/>
                </a:lnTo>
                <a:close/>
                <a:moveTo>
                  <a:pt x="4221162" y="2563795"/>
                </a:moveTo>
                <a:lnTo>
                  <a:pt x="4262437" y="2563795"/>
                </a:lnTo>
                <a:lnTo>
                  <a:pt x="4262437" y="2616183"/>
                </a:lnTo>
                <a:lnTo>
                  <a:pt x="4221162" y="2616183"/>
                </a:lnTo>
                <a:close/>
                <a:moveTo>
                  <a:pt x="4149725" y="2563795"/>
                </a:moveTo>
                <a:lnTo>
                  <a:pt x="4189413" y="2563795"/>
                </a:lnTo>
                <a:lnTo>
                  <a:pt x="4189413" y="2616183"/>
                </a:lnTo>
                <a:lnTo>
                  <a:pt x="4149725" y="2616183"/>
                </a:lnTo>
                <a:close/>
                <a:moveTo>
                  <a:pt x="1163637" y="2563795"/>
                </a:moveTo>
                <a:lnTo>
                  <a:pt x="1203325" y="2563795"/>
                </a:lnTo>
                <a:lnTo>
                  <a:pt x="1203325" y="2616183"/>
                </a:lnTo>
                <a:lnTo>
                  <a:pt x="1163637" y="2616183"/>
                </a:lnTo>
                <a:close/>
                <a:moveTo>
                  <a:pt x="1090612" y="2563795"/>
                </a:moveTo>
                <a:lnTo>
                  <a:pt x="1130300" y="2563795"/>
                </a:lnTo>
                <a:lnTo>
                  <a:pt x="1130300" y="2616183"/>
                </a:lnTo>
                <a:lnTo>
                  <a:pt x="1090612" y="2616183"/>
                </a:lnTo>
                <a:close/>
                <a:moveTo>
                  <a:pt x="1020762" y="2563795"/>
                </a:moveTo>
                <a:lnTo>
                  <a:pt x="1058862" y="2563795"/>
                </a:lnTo>
                <a:lnTo>
                  <a:pt x="1058862" y="2616183"/>
                </a:lnTo>
                <a:lnTo>
                  <a:pt x="1020762" y="2616183"/>
                </a:lnTo>
                <a:close/>
                <a:moveTo>
                  <a:pt x="949325" y="2563795"/>
                </a:moveTo>
                <a:lnTo>
                  <a:pt x="987425" y="2563795"/>
                </a:lnTo>
                <a:lnTo>
                  <a:pt x="987425" y="2616183"/>
                </a:lnTo>
                <a:lnTo>
                  <a:pt x="949325" y="2616183"/>
                </a:lnTo>
                <a:close/>
                <a:moveTo>
                  <a:pt x="877887" y="2563795"/>
                </a:moveTo>
                <a:lnTo>
                  <a:pt x="914400" y="2563795"/>
                </a:lnTo>
                <a:lnTo>
                  <a:pt x="914400" y="2616183"/>
                </a:lnTo>
                <a:lnTo>
                  <a:pt x="877887" y="2616183"/>
                </a:lnTo>
                <a:close/>
                <a:moveTo>
                  <a:pt x="387350" y="2563795"/>
                </a:moveTo>
                <a:lnTo>
                  <a:pt x="427038" y="2563795"/>
                </a:lnTo>
                <a:lnTo>
                  <a:pt x="427038" y="2616183"/>
                </a:lnTo>
                <a:lnTo>
                  <a:pt x="387350" y="2616183"/>
                </a:lnTo>
                <a:close/>
                <a:moveTo>
                  <a:pt x="315912" y="2563795"/>
                </a:moveTo>
                <a:lnTo>
                  <a:pt x="355600" y="2563795"/>
                </a:lnTo>
                <a:lnTo>
                  <a:pt x="355600" y="2616183"/>
                </a:lnTo>
                <a:lnTo>
                  <a:pt x="315912" y="2616183"/>
                </a:lnTo>
                <a:close/>
                <a:moveTo>
                  <a:pt x="246062" y="2563795"/>
                </a:moveTo>
                <a:lnTo>
                  <a:pt x="282575" y="2563795"/>
                </a:lnTo>
                <a:lnTo>
                  <a:pt x="282575" y="2616183"/>
                </a:lnTo>
                <a:lnTo>
                  <a:pt x="246062" y="2616183"/>
                </a:lnTo>
                <a:close/>
                <a:moveTo>
                  <a:pt x="173037" y="2563795"/>
                </a:moveTo>
                <a:lnTo>
                  <a:pt x="211137" y="2563795"/>
                </a:lnTo>
                <a:lnTo>
                  <a:pt x="211137" y="2616183"/>
                </a:lnTo>
                <a:lnTo>
                  <a:pt x="173037" y="2616183"/>
                </a:lnTo>
                <a:close/>
                <a:moveTo>
                  <a:pt x="101600" y="2563795"/>
                </a:moveTo>
                <a:lnTo>
                  <a:pt x="138113" y="2563795"/>
                </a:lnTo>
                <a:lnTo>
                  <a:pt x="138113" y="2616183"/>
                </a:lnTo>
                <a:lnTo>
                  <a:pt x="101600" y="2616183"/>
                </a:lnTo>
                <a:close/>
                <a:moveTo>
                  <a:pt x="2898937" y="2559084"/>
                </a:moveTo>
                <a:cubicBezTo>
                  <a:pt x="2901424" y="2564060"/>
                  <a:pt x="2901424" y="2566548"/>
                  <a:pt x="2901424" y="2569036"/>
                </a:cubicBezTo>
                <a:cubicBezTo>
                  <a:pt x="2901424" y="2569036"/>
                  <a:pt x="2901424" y="2569036"/>
                  <a:pt x="3065514" y="2569036"/>
                </a:cubicBezTo>
                <a:lnTo>
                  <a:pt x="3085404" y="2569036"/>
                </a:lnTo>
                <a:cubicBezTo>
                  <a:pt x="3087890" y="2569036"/>
                  <a:pt x="3090377" y="2566548"/>
                  <a:pt x="3090377" y="2564060"/>
                </a:cubicBezTo>
                <a:cubicBezTo>
                  <a:pt x="3090377" y="2561572"/>
                  <a:pt x="3087890" y="2559084"/>
                  <a:pt x="3085404" y="2559084"/>
                </a:cubicBezTo>
                <a:cubicBezTo>
                  <a:pt x="3085404" y="2559084"/>
                  <a:pt x="3085404" y="2559084"/>
                  <a:pt x="2898937" y="2559084"/>
                </a:cubicBezTo>
                <a:close/>
                <a:moveTo>
                  <a:pt x="2242574" y="2559084"/>
                </a:moveTo>
                <a:cubicBezTo>
                  <a:pt x="2242574" y="2559084"/>
                  <a:pt x="2240088" y="2561572"/>
                  <a:pt x="2240088" y="2564060"/>
                </a:cubicBezTo>
                <a:cubicBezTo>
                  <a:pt x="2240088" y="2566548"/>
                  <a:pt x="2242574" y="2569036"/>
                  <a:pt x="2242574" y="2569036"/>
                </a:cubicBezTo>
                <a:cubicBezTo>
                  <a:pt x="2242574" y="2569036"/>
                  <a:pt x="2242574" y="2569036"/>
                  <a:pt x="2272409" y="2569036"/>
                </a:cubicBezTo>
                <a:cubicBezTo>
                  <a:pt x="2272409" y="2569036"/>
                  <a:pt x="2272409" y="2569036"/>
                  <a:pt x="2424068" y="2569036"/>
                </a:cubicBezTo>
                <a:cubicBezTo>
                  <a:pt x="2424068" y="2566548"/>
                  <a:pt x="2426555" y="2564060"/>
                  <a:pt x="2426555" y="2559084"/>
                </a:cubicBezTo>
                <a:close/>
                <a:moveTo>
                  <a:pt x="3956050" y="2559032"/>
                </a:moveTo>
                <a:lnTo>
                  <a:pt x="3995738" y="2559032"/>
                </a:lnTo>
                <a:lnTo>
                  <a:pt x="3995738" y="2611420"/>
                </a:lnTo>
                <a:lnTo>
                  <a:pt x="3956050" y="2611420"/>
                </a:lnTo>
                <a:close/>
                <a:moveTo>
                  <a:pt x="1357312" y="2559032"/>
                </a:moveTo>
                <a:lnTo>
                  <a:pt x="1397000" y="2559032"/>
                </a:lnTo>
                <a:lnTo>
                  <a:pt x="1397000" y="2611420"/>
                </a:lnTo>
                <a:lnTo>
                  <a:pt x="1357312" y="2611420"/>
                </a:lnTo>
                <a:close/>
                <a:moveTo>
                  <a:pt x="4806950" y="2549507"/>
                </a:moveTo>
                <a:lnTo>
                  <a:pt x="4846638" y="2549507"/>
                </a:lnTo>
                <a:lnTo>
                  <a:pt x="4846638" y="2601895"/>
                </a:lnTo>
                <a:lnTo>
                  <a:pt x="4806950" y="2601895"/>
                </a:lnTo>
                <a:close/>
                <a:moveTo>
                  <a:pt x="4702175" y="2549507"/>
                </a:moveTo>
                <a:lnTo>
                  <a:pt x="4741863" y="2549507"/>
                </a:lnTo>
                <a:lnTo>
                  <a:pt x="4741863" y="2601895"/>
                </a:lnTo>
                <a:lnTo>
                  <a:pt x="4702175" y="2601895"/>
                </a:lnTo>
                <a:close/>
                <a:moveTo>
                  <a:pt x="4629150" y="2549507"/>
                </a:moveTo>
                <a:lnTo>
                  <a:pt x="4668838" y="2549507"/>
                </a:lnTo>
                <a:lnTo>
                  <a:pt x="4668838" y="2601895"/>
                </a:lnTo>
                <a:lnTo>
                  <a:pt x="4629150" y="2601895"/>
                </a:lnTo>
                <a:close/>
                <a:moveTo>
                  <a:pt x="4540250" y="2549507"/>
                </a:moveTo>
                <a:lnTo>
                  <a:pt x="4576763" y="2549507"/>
                </a:lnTo>
                <a:lnTo>
                  <a:pt x="4576763" y="2601895"/>
                </a:lnTo>
                <a:lnTo>
                  <a:pt x="4540250" y="2601895"/>
                </a:lnTo>
                <a:close/>
                <a:moveTo>
                  <a:pt x="774700" y="2549507"/>
                </a:moveTo>
                <a:lnTo>
                  <a:pt x="814388" y="2549507"/>
                </a:lnTo>
                <a:lnTo>
                  <a:pt x="814388" y="2601895"/>
                </a:lnTo>
                <a:lnTo>
                  <a:pt x="774700" y="2601895"/>
                </a:lnTo>
                <a:close/>
                <a:moveTo>
                  <a:pt x="685800" y="2549507"/>
                </a:moveTo>
                <a:lnTo>
                  <a:pt x="723900" y="2549507"/>
                </a:lnTo>
                <a:lnTo>
                  <a:pt x="723900" y="2601895"/>
                </a:lnTo>
                <a:lnTo>
                  <a:pt x="685800" y="2601895"/>
                </a:lnTo>
                <a:close/>
                <a:moveTo>
                  <a:pt x="614362" y="2549507"/>
                </a:moveTo>
                <a:lnTo>
                  <a:pt x="650875" y="2549507"/>
                </a:lnTo>
                <a:lnTo>
                  <a:pt x="650875" y="2601895"/>
                </a:lnTo>
                <a:lnTo>
                  <a:pt x="614362" y="2601895"/>
                </a:lnTo>
                <a:close/>
                <a:moveTo>
                  <a:pt x="506412" y="2549507"/>
                </a:moveTo>
                <a:lnTo>
                  <a:pt x="546100" y="2549507"/>
                </a:lnTo>
                <a:lnTo>
                  <a:pt x="546100" y="2601895"/>
                </a:lnTo>
                <a:lnTo>
                  <a:pt x="506412" y="2601895"/>
                </a:lnTo>
                <a:close/>
                <a:moveTo>
                  <a:pt x="3749675" y="2536807"/>
                </a:moveTo>
                <a:lnTo>
                  <a:pt x="3789363" y="2536807"/>
                </a:lnTo>
                <a:lnTo>
                  <a:pt x="3789363" y="2589195"/>
                </a:lnTo>
                <a:lnTo>
                  <a:pt x="3749675" y="2589195"/>
                </a:lnTo>
                <a:close/>
                <a:moveTo>
                  <a:pt x="3667125" y="2536807"/>
                </a:moveTo>
                <a:lnTo>
                  <a:pt x="3705225" y="2536807"/>
                </a:lnTo>
                <a:lnTo>
                  <a:pt x="3705225" y="2589195"/>
                </a:lnTo>
                <a:lnTo>
                  <a:pt x="3667125" y="2589195"/>
                </a:lnTo>
                <a:close/>
                <a:moveTo>
                  <a:pt x="3582987" y="2536807"/>
                </a:moveTo>
                <a:lnTo>
                  <a:pt x="3619500" y="2536807"/>
                </a:lnTo>
                <a:lnTo>
                  <a:pt x="3619500" y="2589195"/>
                </a:lnTo>
                <a:lnTo>
                  <a:pt x="3582987" y="2589195"/>
                </a:lnTo>
                <a:close/>
                <a:moveTo>
                  <a:pt x="3498850" y="2536807"/>
                </a:moveTo>
                <a:lnTo>
                  <a:pt x="3538538" y="2536807"/>
                </a:lnTo>
                <a:lnTo>
                  <a:pt x="3538538" y="2589195"/>
                </a:lnTo>
                <a:lnTo>
                  <a:pt x="3498850" y="2589195"/>
                </a:lnTo>
                <a:close/>
                <a:moveTo>
                  <a:pt x="3413125" y="2536807"/>
                </a:moveTo>
                <a:lnTo>
                  <a:pt x="3452813" y="2536807"/>
                </a:lnTo>
                <a:lnTo>
                  <a:pt x="3452813" y="2589195"/>
                </a:lnTo>
                <a:lnTo>
                  <a:pt x="3413125" y="2589195"/>
                </a:lnTo>
                <a:close/>
                <a:moveTo>
                  <a:pt x="3332162" y="2536807"/>
                </a:moveTo>
                <a:lnTo>
                  <a:pt x="3368675" y="2536807"/>
                </a:lnTo>
                <a:lnTo>
                  <a:pt x="3368675" y="2589195"/>
                </a:lnTo>
                <a:lnTo>
                  <a:pt x="3332162" y="2589195"/>
                </a:lnTo>
                <a:close/>
                <a:moveTo>
                  <a:pt x="3246437" y="2536807"/>
                </a:moveTo>
                <a:lnTo>
                  <a:pt x="3284537" y="2536807"/>
                </a:lnTo>
                <a:lnTo>
                  <a:pt x="3284537" y="2589195"/>
                </a:lnTo>
                <a:lnTo>
                  <a:pt x="3246437" y="2589195"/>
                </a:lnTo>
                <a:close/>
                <a:moveTo>
                  <a:pt x="3162300" y="2536807"/>
                </a:moveTo>
                <a:lnTo>
                  <a:pt x="3201988" y="2536807"/>
                </a:lnTo>
                <a:lnTo>
                  <a:pt x="3201988" y="2589195"/>
                </a:lnTo>
                <a:lnTo>
                  <a:pt x="3162300" y="2589195"/>
                </a:lnTo>
                <a:close/>
                <a:moveTo>
                  <a:pt x="2151062" y="2536807"/>
                </a:moveTo>
                <a:lnTo>
                  <a:pt x="2190750" y="2536807"/>
                </a:lnTo>
                <a:lnTo>
                  <a:pt x="2190750" y="2589195"/>
                </a:lnTo>
                <a:lnTo>
                  <a:pt x="2151062" y="2589195"/>
                </a:lnTo>
                <a:close/>
                <a:moveTo>
                  <a:pt x="2068512" y="2536807"/>
                </a:moveTo>
                <a:lnTo>
                  <a:pt x="2105025" y="2536807"/>
                </a:lnTo>
                <a:lnTo>
                  <a:pt x="2105025" y="2589195"/>
                </a:lnTo>
                <a:lnTo>
                  <a:pt x="2068512" y="2589195"/>
                </a:lnTo>
                <a:close/>
                <a:moveTo>
                  <a:pt x="1984375" y="2536807"/>
                </a:moveTo>
                <a:lnTo>
                  <a:pt x="2024063" y="2536807"/>
                </a:lnTo>
                <a:lnTo>
                  <a:pt x="2024063" y="2589195"/>
                </a:lnTo>
                <a:lnTo>
                  <a:pt x="1984375" y="2589195"/>
                </a:lnTo>
                <a:close/>
                <a:moveTo>
                  <a:pt x="1898650" y="2536807"/>
                </a:moveTo>
                <a:lnTo>
                  <a:pt x="1939925" y="2536807"/>
                </a:lnTo>
                <a:lnTo>
                  <a:pt x="1939925" y="2589195"/>
                </a:lnTo>
                <a:lnTo>
                  <a:pt x="1898650" y="2589195"/>
                </a:lnTo>
                <a:close/>
                <a:moveTo>
                  <a:pt x="1814512" y="2536807"/>
                </a:moveTo>
                <a:lnTo>
                  <a:pt x="1854200" y="2536807"/>
                </a:lnTo>
                <a:lnTo>
                  <a:pt x="1854200" y="2589195"/>
                </a:lnTo>
                <a:lnTo>
                  <a:pt x="1814512" y="2589195"/>
                </a:lnTo>
                <a:close/>
                <a:moveTo>
                  <a:pt x="1731962" y="2536807"/>
                </a:moveTo>
                <a:lnTo>
                  <a:pt x="1770062" y="2536807"/>
                </a:lnTo>
                <a:lnTo>
                  <a:pt x="1770062" y="2589195"/>
                </a:lnTo>
                <a:lnTo>
                  <a:pt x="1731962" y="2589195"/>
                </a:lnTo>
                <a:close/>
                <a:moveTo>
                  <a:pt x="1647825" y="2536807"/>
                </a:moveTo>
                <a:lnTo>
                  <a:pt x="1687513" y="2536807"/>
                </a:lnTo>
                <a:lnTo>
                  <a:pt x="1687513" y="2589195"/>
                </a:lnTo>
                <a:lnTo>
                  <a:pt x="1647825" y="2589195"/>
                </a:lnTo>
                <a:close/>
                <a:moveTo>
                  <a:pt x="1563687" y="2536807"/>
                </a:moveTo>
                <a:lnTo>
                  <a:pt x="1603375" y="2536807"/>
                </a:lnTo>
                <a:lnTo>
                  <a:pt x="1603375" y="2589195"/>
                </a:lnTo>
                <a:lnTo>
                  <a:pt x="1563687" y="2589195"/>
                </a:lnTo>
                <a:close/>
                <a:moveTo>
                  <a:pt x="2824351" y="2534204"/>
                </a:moveTo>
                <a:cubicBezTo>
                  <a:pt x="2824351" y="2534204"/>
                  <a:pt x="2824351" y="2534204"/>
                  <a:pt x="2824351" y="2544156"/>
                </a:cubicBezTo>
                <a:cubicBezTo>
                  <a:pt x="2824351" y="2544156"/>
                  <a:pt x="2824351" y="2544156"/>
                  <a:pt x="2941203" y="2544156"/>
                </a:cubicBezTo>
                <a:lnTo>
                  <a:pt x="2941203" y="2534204"/>
                </a:lnTo>
                <a:cubicBezTo>
                  <a:pt x="2941203" y="2534204"/>
                  <a:pt x="2941203" y="2534204"/>
                  <a:pt x="2824351" y="2534204"/>
                </a:cubicBezTo>
                <a:close/>
                <a:moveTo>
                  <a:pt x="2540921" y="2534204"/>
                </a:moveTo>
                <a:lnTo>
                  <a:pt x="2540921" y="2544156"/>
                </a:lnTo>
                <a:cubicBezTo>
                  <a:pt x="2540921" y="2544156"/>
                  <a:pt x="2540921" y="2544156"/>
                  <a:pt x="2806947" y="2544156"/>
                </a:cubicBezTo>
                <a:cubicBezTo>
                  <a:pt x="2806947" y="2544156"/>
                  <a:pt x="2806947" y="2544156"/>
                  <a:pt x="2806947" y="2534204"/>
                </a:cubicBezTo>
                <a:cubicBezTo>
                  <a:pt x="2806947" y="2534204"/>
                  <a:pt x="2806947" y="2534204"/>
                  <a:pt x="2540921" y="2534204"/>
                </a:cubicBezTo>
                <a:close/>
                <a:moveTo>
                  <a:pt x="2401692" y="2534204"/>
                </a:moveTo>
                <a:lnTo>
                  <a:pt x="2401692" y="2544156"/>
                </a:lnTo>
                <a:cubicBezTo>
                  <a:pt x="2401692" y="2544156"/>
                  <a:pt x="2401692" y="2544156"/>
                  <a:pt x="2523517" y="2544156"/>
                </a:cubicBezTo>
                <a:cubicBezTo>
                  <a:pt x="2523517" y="2544156"/>
                  <a:pt x="2523517" y="2544156"/>
                  <a:pt x="2523517" y="2534204"/>
                </a:cubicBezTo>
                <a:cubicBezTo>
                  <a:pt x="2523517" y="2534204"/>
                  <a:pt x="2523517" y="2534204"/>
                  <a:pt x="2401692" y="2534204"/>
                </a:cubicBezTo>
                <a:close/>
                <a:moveTo>
                  <a:pt x="5214937" y="2463782"/>
                </a:moveTo>
                <a:lnTo>
                  <a:pt x="5254625" y="2463782"/>
                </a:lnTo>
                <a:lnTo>
                  <a:pt x="5254625" y="2514582"/>
                </a:lnTo>
                <a:lnTo>
                  <a:pt x="5214937" y="2514582"/>
                </a:lnTo>
                <a:close/>
                <a:moveTo>
                  <a:pt x="5141912" y="2463782"/>
                </a:moveTo>
                <a:lnTo>
                  <a:pt x="5181600" y="2463782"/>
                </a:lnTo>
                <a:lnTo>
                  <a:pt x="5181600" y="2514582"/>
                </a:lnTo>
                <a:lnTo>
                  <a:pt x="5141912" y="2514582"/>
                </a:lnTo>
                <a:close/>
                <a:moveTo>
                  <a:pt x="5070475" y="2463782"/>
                </a:moveTo>
                <a:lnTo>
                  <a:pt x="5110163" y="2463782"/>
                </a:lnTo>
                <a:lnTo>
                  <a:pt x="5110163" y="2514582"/>
                </a:lnTo>
                <a:lnTo>
                  <a:pt x="5070475" y="2514582"/>
                </a:lnTo>
                <a:close/>
                <a:moveTo>
                  <a:pt x="4997450" y="2463782"/>
                </a:moveTo>
                <a:lnTo>
                  <a:pt x="5037138" y="2463782"/>
                </a:lnTo>
                <a:lnTo>
                  <a:pt x="5037138" y="2514582"/>
                </a:lnTo>
                <a:lnTo>
                  <a:pt x="4997450" y="2514582"/>
                </a:lnTo>
                <a:close/>
                <a:moveTo>
                  <a:pt x="4926012" y="2463782"/>
                </a:moveTo>
                <a:lnTo>
                  <a:pt x="4965700" y="2463782"/>
                </a:lnTo>
                <a:lnTo>
                  <a:pt x="4965700" y="2514582"/>
                </a:lnTo>
                <a:lnTo>
                  <a:pt x="4926012" y="2514582"/>
                </a:lnTo>
                <a:close/>
                <a:moveTo>
                  <a:pt x="4438650" y="2463782"/>
                </a:moveTo>
                <a:lnTo>
                  <a:pt x="4475163" y="2463782"/>
                </a:lnTo>
                <a:lnTo>
                  <a:pt x="4475163" y="2514582"/>
                </a:lnTo>
                <a:lnTo>
                  <a:pt x="4438650" y="2514582"/>
                </a:lnTo>
                <a:close/>
                <a:moveTo>
                  <a:pt x="4365625" y="2463782"/>
                </a:moveTo>
                <a:lnTo>
                  <a:pt x="4403725" y="2463782"/>
                </a:lnTo>
                <a:lnTo>
                  <a:pt x="4403725" y="2514582"/>
                </a:lnTo>
                <a:lnTo>
                  <a:pt x="4365625" y="2514582"/>
                </a:lnTo>
                <a:close/>
                <a:moveTo>
                  <a:pt x="4294187" y="2463782"/>
                </a:moveTo>
                <a:lnTo>
                  <a:pt x="4333875" y="2463782"/>
                </a:lnTo>
                <a:lnTo>
                  <a:pt x="4333875" y="2514582"/>
                </a:lnTo>
                <a:lnTo>
                  <a:pt x="4294187" y="2514582"/>
                </a:lnTo>
                <a:close/>
                <a:moveTo>
                  <a:pt x="4221162" y="2463782"/>
                </a:moveTo>
                <a:lnTo>
                  <a:pt x="4262437" y="2463782"/>
                </a:lnTo>
                <a:lnTo>
                  <a:pt x="4262437" y="2514582"/>
                </a:lnTo>
                <a:lnTo>
                  <a:pt x="4221162" y="2514582"/>
                </a:lnTo>
                <a:close/>
                <a:moveTo>
                  <a:pt x="4149725" y="2463782"/>
                </a:moveTo>
                <a:lnTo>
                  <a:pt x="4189413" y="2463782"/>
                </a:lnTo>
                <a:lnTo>
                  <a:pt x="4189413" y="2514582"/>
                </a:lnTo>
                <a:lnTo>
                  <a:pt x="4149725" y="2514582"/>
                </a:lnTo>
                <a:close/>
                <a:moveTo>
                  <a:pt x="1163637" y="2463782"/>
                </a:moveTo>
                <a:lnTo>
                  <a:pt x="1203325" y="2463782"/>
                </a:lnTo>
                <a:lnTo>
                  <a:pt x="1203325" y="2514582"/>
                </a:lnTo>
                <a:lnTo>
                  <a:pt x="1163637" y="2514582"/>
                </a:lnTo>
                <a:close/>
                <a:moveTo>
                  <a:pt x="1090612" y="2463782"/>
                </a:moveTo>
                <a:lnTo>
                  <a:pt x="1130300" y="2463782"/>
                </a:lnTo>
                <a:lnTo>
                  <a:pt x="1130300" y="2514582"/>
                </a:lnTo>
                <a:lnTo>
                  <a:pt x="1090612" y="2514582"/>
                </a:lnTo>
                <a:close/>
                <a:moveTo>
                  <a:pt x="1020762" y="2463782"/>
                </a:moveTo>
                <a:lnTo>
                  <a:pt x="1058862" y="2463782"/>
                </a:lnTo>
                <a:lnTo>
                  <a:pt x="1058862" y="2514582"/>
                </a:lnTo>
                <a:lnTo>
                  <a:pt x="1020762" y="2514582"/>
                </a:lnTo>
                <a:close/>
                <a:moveTo>
                  <a:pt x="949325" y="2463782"/>
                </a:moveTo>
                <a:lnTo>
                  <a:pt x="987425" y="2463782"/>
                </a:lnTo>
                <a:lnTo>
                  <a:pt x="987425" y="2514582"/>
                </a:lnTo>
                <a:lnTo>
                  <a:pt x="949325" y="2514582"/>
                </a:lnTo>
                <a:close/>
                <a:moveTo>
                  <a:pt x="877887" y="2463782"/>
                </a:moveTo>
                <a:lnTo>
                  <a:pt x="914400" y="2463782"/>
                </a:lnTo>
                <a:lnTo>
                  <a:pt x="914400" y="2514582"/>
                </a:lnTo>
                <a:lnTo>
                  <a:pt x="877887" y="2514582"/>
                </a:lnTo>
                <a:close/>
                <a:moveTo>
                  <a:pt x="387350" y="2463782"/>
                </a:moveTo>
                <a:lnTo>
                  <a:pt x="427038" y="2463782"/>
                </a:lnTo>
                <a:lnTo>
                  <a:pt x="427038" y="2514582"/>
                </a:lnTo>
                <a:lnTo>
                  <a:pt x="387350" y="2514582"/>
                </a:lnTo>
                <a:close/>
                <a:moveTo>
                  <a:pt x="315912" y="2463782"/>
                </a:moveTo>
                <a:lnTo>
                  <a:pt x="355600" y="2463782"/>
                </a:lnTo>
                <a:lnTo>
                  <a:pt x="355600" y="2514582"/>
                </a:lnTo>
                <a:lnTo>
                  <a:pt x="315912" y="2514582"/>
                </a:lnTo>
                <a:close/>
                <a:moveTo>
                  <a:pt x="246062" y="2463782"/>
                </a:moveTo>
                <a:lnTo>
                  <a:pt x="282575" y="2463782"/>
                </a:lnTo>
                <a:lnTo>
                  <a:pt x="282575" y="2514582"/>
                </a:lnTo>
                <a:lnTo>
                  <a:pt x="246062" y="2514582"/>
                </a:lnTo>
                <a:close/>
                <a:moveTo>
                  <a:pt x="173037" y="2463782"/>
                </a:moveTo>
                <a:lnTo>
                  <a:pt x="211137" y="2463782"/>
                </a:lnTo>
                <a:lnTo>
                  <a:pt x="211137" y="2514582"/>
                </a:lnTo>
                <a:lnTo>
                  <a:pt x="173037" y="2514582"/>
                </a:lnTo>
                <a:close/>
                <a:moveTo>
                  <a:pt x="101600" y="2463782"/>
                </a:moveTo>
                <a:lnTo>
                  <a:pt x="138113" y="2463782"/>
                </a:lnTo>
                <a:lnTo>
                  <a:pt x="138113" y="2514582"/>
                </a:lnTo>
                <a:lnTo>
                  <a:pt x="101600" y="2514582"/>
                </a:lnTo>
                <a:close/>
                <a:moveTo>
                  <a:pt x="3956050" y="2459020"/>
                </a:moveTo>
                <a:lnTo>
                  <a:pt x="3995738" y="2459020"/>
                </a:lnTo>
                <a:lnTo>
                  <a:pt x="3995738" y="2511408"/>
                </a:lnTo>
                <a:lnTo>
                  <a:pt x="3956050" y="2511408"/>
                </a:lnTo>
                <a:close/>
                <a:moveTo>
                  <a:pt x="1357312" y="2459020"/>
                </a:moveTo>
                <a:lnTo>
                  <a:pt x="1397000" y="2459020"/>
                </a:lnTo>
                <a:lnTo>
                  <a:pt x="1397000" y="2511408"/>
                </a:lnTo>
                <a:lnTo>
                  <a:pt x="1357312" y="2511408"/>
                </a:lnTo>
                <a:close/>
                <a:moveTo>
                  <a:pt x="4806950" y="2449495"/>
                </a:moveTo>
                <a:lnTo>
                  <a:pt x="4846638" y="2449495"/>
                </a:lnTo>
                <a:lnTo>
                  <a:pt x="4846638" y="2498708"/>
                </a:lnTo>
                <a:lnTo>
                  <a:pt x="4806950" y="2498708"/>
                </a:lnTo>
                <a:close/>
                <a:moveTo>
                  <a:pt x="4702175" y="2449495"/>
                </a:moveTo>
                <a:lnTo>
                  <a:pt x="4741863" y="2449495"/>
                </a:lnTo>
                <a:lnTo>
                  <a:pt x="4741863" y="2498708"/>
                </a:lnTo>
                <a:lnTo>
                  <a:pt x="4702175" y="2498708"/>
                </a:lnTo>
                <a:close/>
                <a:moveTo>
                  <a:pt x="4629150" y="2449495"/>
                </a:moveTo>
                <a:lnTo>
                  <a:pt x="4668838" y="2449495"/>
                </a:lnTo>
                <a:lnTo>
                  <a:pt x="4668838" y="2498708"/>
                </a:lnTo>
                <a:lnTo>
                  <a:pt x="4629150" y="2498708"/>
                </a:lnTo>
                <a:close/>
                <a:moveTo>
                  <a:pt x="4540250" y="2449495"/>
                </a:moveTo>
                <a:lnTo>
                  <a:pt x="4576763" y="2449495"/>
                </a:lnTo>
                <a:lnTo>
                  <a:pt x="4576763" y="2498708"/>
                </a:lnTo>
                <a:lnTo>
                  <a:pt x="4540250" y="2498708"/>
                </a:lnTo>
                <a:close/>
                <a:moveTo>
                  <a:pt x="2857500" y="2449495"/>
                </a:moveTo>
                <a:lnTo>
                  <a:pt x="2897188" y="2449495"/>
                </a:lnTo>
                <a:lnTo>
                  <a:pt x="2897188" y="2501883"/>
                </a:lnTo>
                <a:lnTo>
                  <a:pt x="2857500" y="2501883"/>
                </a:lnTo>
                <a:close/>
                <a:moveTo>
                  <a:pt x="2732087" y="2449495"/>
                </a:moveTo>
                <a:lnTo>
                  <a:pt x="2770187" y="2449495"/>
                </a:lnTo>
                <a:lnTo>
                  <a:pt x="2770187" y="2501883"/>
                </a:lnTo>
                <a:lnTo>
                  <a:pt x="2732087" y="2501883"/>
                </a:lnTo>
                <a:close/>
                <a:moveTo>
                  <a:pt x="2647950" y="2449495"/>
                </a:moveTo>
                <a:lnTo>
                  <a:pt x="2684463" y="2449495"/>
                </a:lnTo>
                <a:lnTo>
                  <a:pt x="2684463" y="2501883"/>
                </a:lnTo>
                <a:lnTo>
                  <a:pt x="2647950" y="2501883"/>
                </a:lnTo>
                <a:close/>
                <a:moveTo>
                  <a:pt x="2563812" y="2449495"/>
                </a:moveTo>
                <a:lnTo>
                  <a:pt x="2603500" y="2449495"/>
                </a:lnTo>
                <a:lnTo>
                  <a:pt x="2603500" y="2501883"/>
                </a:lnTo>
                <a:lnTo>
                  <a:pt x="2563812" y="2501883"/>
                </a:lnTo>
                <a:close/>
                <a:moveTo>
                  <a:pt x="2441575" y="2449495"/>
                </a:moveTo>
                <a:lnTo>
                  <a:pt x="2478088" y="2449495"/>
                </a:lnTo>
                <a:lnTo>
                  <a:pt x="2478088" y="2501883"/>
                </a:lnTo>
                <a:lnTo>
                  <a:pt x="2441575" y="2501883"/>
                </a:lnTo>
                <a:close/>
                <a:moveTo>
                  <a:pt x="774700" y="2449495"/>
                </a:moveTo>
                <a:lnTo>
                  <a:pt x="814388" y="2449495"/>
                </a:lnTo>
                <a:lnTo>
                  <a:pt x="814388" y="2498708"/>
                </a:lnTo>
                <a:lnTo>
                  <a:pt x="774700" y="2498708"/>
                </a:lnTo>
                <a:close/>
                <a:moveTo>
                  <a:pt x="685800" y="2449495"/>
                </a:moveTo>
                <a:lnTo>
                  <a:pt x="723900" y="2449495"/>
                </a:lnTo>
                <a:lnTo>
                  <a:pt x="723900" y="2498708"/>
                </a:lnTo>
                <a:lnTo>
                  <a:pt x="685800" y="2498708"/>
                </a:lnTo>
                <a:close/>
                <a:moveTo>
                  <a:pt x="614362" y="2449495"/>
                </a:moveTo>
                <a:lnTo>
                  <a:pt x="650875" y="2449495"/>
                </a:lnTo>
                <a:lnTo>
                  <a:pt x="650875" y="2498708"/>
                </a:lnTo>
                <a:lnTo>
                  <a:pt x="614362" y="2498708"/>
                </a:lnTo>
                <a:close/>
                <a:moveTo>
                  <a:pt x="506412" y="2449495"/>
                </a:moveTo>
                <a:lnTo>
                  <a:pt x="546100" y="2449495"/>
                </a:lnTo>
                <a:lnTo>
                  <a:pt x="546100" y="2498708"/>
                </a:lnTo>
                <a:lnTo>
                  <a:pt x="506412" y="2498708"/>
                </a:lnTo>
                <a:close/>
                <a:moveTo>
                  <a:pt x="3749675" y="2430445"/>
                </a:moveTo>
                <a:lnTo>
                  <a:pt x="3789363" y="2430445"/>
                </a:lnTo>
                <a:lnTo>
                  <a:pt x="3789363" y="2481245"/>
                </a:lnTo>
                <a:lnTo>
                  <a:pt x="3749675" y="2481245"/>
                </a:lnTo>
                <a:close/>
                <a:moveTo>
                  <a:pt x="3667125" y="2430445"/>
                </a:moveTo>
                <a:lnTo>
                  <a:pt x="3705225" y="2430445"/>
                </a:lnTo>
                <a:lnTo>
                  <a:pt x="3705225" y="2481245"/>
                </a:lnTo>
                <a:lnTo>
                  <a:pt x="3667125" y="2481245"/>
                </a:lnTo>
                <a:close/>
                <a:moveTo>
                  <a:pt x="3582987" y="2430445"/>
                </a:moveTo>
                <a:lnTo>
                  <a:pt x="3619500" y="2430445"/>
                </a:lnTo>
                <a:lnTo>
                  <a:pt x="3619500" y="2481245"/>
                </a:lnTo>
                <a:lnTo>
                  <a:pt x="3582987" y="2481245"/>
                </a:lnTo>
                <a:close/>
                <a:moveTo>
                  <a:pt x="3498850" y="2430445"/>
                </a:moveTo>
                <a:lnTo>
                  <a:pt x="3538538" y="2430445"/>
                </a:lnTo>
                <a:lnTo>
                  <a:pt x="3538538" y="2481245"/>
                </a:lnTo>
                <a:lnTo>
                  <a:pt x="3498850" y="2481245"/>
                </a:lnTo>
                <a:close/>
                <a:moveTo>
                  <a:pt x="3413125" y="2430445"/>
                </a:moveTo>
                <a:lnTo>
                  <a:pt x="3452813" y="2430445"/>
                </a:lnTo>
                <a:lnTo>
                  <a:pt x="3452813" y="2481245"/>
                </a:lnTo>
                <a:lnTo>
                  <a:pt x="3413125" y="2481245"/>
                </a:lnTo>
                <a:close/>
                <a:moveTo>
                  <a:pt x="3332162" y="2430445"/>
                </a:moveTo>
                <a:lnTo>
                  <a:pt x="3368675" y="2430445"/>
                </a:lnTo>
                <a:lnTo>
                  <a:pt x="3368675" y="2481245"/>
                </a:lnTo>
                <a:lnTo>
                  <a:pt x="3332162" y="2481245"/>
                </a:lnTo>
                <a:close/>
                <a:moveTo>
                  <a:pt x="3246437" y="2430445"/>
                </a:moveTo>
                <a:lnTo>
                  <a:pt x="3284537" y="2430445"/>
                </a:lnTo>
                <a:lnTo>
                  <a:pt x="3284537" y="2481245"/>
                </a:lnTo>
                <a:lnTo>
                  <a:pt x="3246437" y="2481245"/>
                </a:lnTo>
                <a:close/>
                <a:moveTo>
                  <a:pt x="3162300" y="2430445"/>
                </a:moveTo>
                <a:lnTo>
                  <a:pt x="3201988" y="2430445"/>
                </a:lnTo>
                <a:lnTo>
                  <a:pt x="3201988" y="2481245"/>
                </a:lnTo>
                <a:lnTo>
                  <a:pt x="3162300" y="2481245"/>
                </a:lnTo>
                <a:close/>
                <a:moveTo>
                  <a:pt x="3078162" y="2430445"/>
                </a:moveTo>
                <a:lnTo>
                  <a:pt x="3117850" y="2430445"/>
                </a:lnTo>
                <a:lnTo>
                  <a:pt x="3117850" y="2481245"/>
                </a:lnTo>
                <a:lnTo>
                  <a:pt x="3078162" y="2481245"/>
                </a:lnTo>
                <a:close/>
                <a:moveTo>
                  <a:pt x="2989262" y="2430445"/>
                </a:moveTo>
                <a:lnTo>
                  <a:pt x="3028950" y="2430445"/>
                </a:lnTo>
                <a:lnTo>
                  <a:pt x="3028950" y="2481245"/>
                </a:lnTo>
                <a:lnTo>
                  <a:pt x="2989262" y="2481245"/>
                </a:lnTo>
                <a:close/>
                <a:moveTo>
                  <a:pt x="2322512" y="2430445"/>
                </a:moveTo>
                <a:lnTo>
                  <a:pt x="2362200" y="2430445"/>
                </a:lnTo>
                <a:lnTo>
                  <a:pt x="2362200" y="2481245"/>
                </a:lnTo>
                <a:lnTo>
                  <a:pt x="2322512" y="2481245"/>
                </a:lnTo>
                <a:close/>
                <a:moveTo>
                  <a:pt x="2235200" y="2430445"/>
                </a:moveTo>
                <a:lnTo>
                  <a:pt x="2274888" y="2430445"/>
                </a:lnTo>
                <a:lnTo>
                  <a:pt x="2274888" y="2481245"/>
                </a:lnTo>
                <a:lnTo>
                  <a:pt x="2235200" y="2481245"/>
                </a:lnTo>
                <a:close/>
                <a:moveTo>
                  <a:pt x="2151062" y="2430445"/>
                </a:moveTo>
                <a:lnTo>
                  <a:pt x="2190750" y="2430445"/>
                </a:lnTo>
                <a:lnTo>
                  <a:pt x="2190750" y="2481245"/>
                </a:lnTo>
                <a:lnTo>
                  <a:pt x="2151062" y="2481245"/>
                </a:lnTo>
                <a:close/>
                <a:moveTo>
                  <a:pt x="2068512" y="2430445"/>
                </a:moveTo>
                <a:lnTo>
                  <a:pt x="2105025" y="2430445"/>
                </a:lnTo>
                <a:lnTo>
                  <a:pt x="2105025" y="2481245"/>
                </a:lnTo>
                <a:lnTo>
                  <a:pt x="2068512" y="2481245"/>
                </a:lnTo>
                <a:close/>
                <a:moveTo>
                  <a:pt x="1984375" y="2430445"/>
                </a:moveTo>
                <a:lnTo>
                  <a:pt x="2024063" y="2430445"/>
                </a:lnTo>
                <a:lnTo>
                  <a:pt x="2024063" y="2481245"/>
                </a:lnTo>
                <a:lnTo>
                  <a:pt x="1984375" y="2481245"/>
                </a:lnTo>
                <a:close/>
                <a:moveTo>
                  <a:pt x="1898650" y="2430445"/>
                </a:moveTo>
                <a:lnTo>
                  <a:pt x="1939925" y="2430445"/>
                </a:lnTo>
                <a:lnTo>
                  <a:pt x="1939925" y="2481245"/>
                </a:lnTo>
                <a:lnTo>
                  <a:pt x="1898650" y="2481245"/>
                </a:lnTo>
                <a:close/>
                <a:moveTo>
                  <a:pt x="1814512" y="2430445"/>
                </a:moveTo>
                <a:lnTo>
                  <a:pt x="1854200" y="2430445"/>
                </a:lnTo>
                <a:lnTo>
                  <a:pt x="1854200" y="2481245"/>
                </a:lnTo>
                <a:lnTo>
                  <a:pt x="1814512" y="2481245"/>
                </a:lnTo>
                <a:close/>
                <a:moveTo>
                  <a:pt x="1731962" y="2430445"/>
                </a:moveTo>
                <a:lnTo>
                  <a:pt x="1770062" y="2430445"/>
                </a:lnTo>
                <a:lnTo>
                  <a:pt x="1770062" y="2481245"/>
                </a:lnTo>
                <a:lnTo>
                  <a:pt x="1731962" y="2481245"/>
                </a:lnTo>
                <a:close/>
                <a:moveTo>
                  <a:pt x="1647825" y="2430445"/>
                </a:moveTo>
                <a:lnTo>
                  <a:pt x="1687513" y="2430445"/>
                </a:lnTo>
                <a:lnTo>
                  <a:pt x="1687513" y="2481245"/>
                </a:lnTo>
                <a:lnTo>
                  <a:pt x="1647825" y="2481245"/>
                </a:lnTo>
                <a:close/>
                <a:moveTo>
                  <a:pt x="1563687" y="2430445"/>
                </a:moveTo>
                <a:lnTo>
                  <a:pt x="1603375" y="2430445"/>
                </a:lnTo>
                <a:lnTo>
                  <a:pt x="1603375" y="2481245"/>
                </a:lnTo>
                <a:lnTo>
                  <a:pt x="1563687" y="2481245"/>
                </a:lnTo>
                <a:close/>
                <a:moveTo>
                  <a:pt x="4887916" y="2424733"/>
                </a:moveTo>
                <a:cubicBezTo>
                  <a:pt x="4887916" y="2442149"/>
                  <a:pt x="4887916" y="2812859"/>
                  <a:pt x="4887916" y="2830275"/>
                </a:cubicBezTo>
                <a:cubicBezTo>
                  <a:pt x="4902834" y="2830275"/>
                  <a:pt x="5283226" y="2830275"/>
                  <a:pt x="5298144" y="2830275"/>
                </a:cubicBezTo>
                <a:cubicBezTo>
                  <a:pt x="5298144" y="2812859"/>
                  <a:pt x="5298144" y="2442149"/>
                  <a:pt x="5298144" y="2424733"/>
                </a:cubicBezTo>
                <a:cubicBezTo>
                  <a:pt x="5283226" y="2424733"/>
                  <a:pt x="4902834" y="2424733"/>
                  <a:pt x="4887916" y="2424733"/>
                </a:cubicBezTo>
                <a:close/>
                <a:moveTo>
                  <a:pt x="4129618" y="2424733"/>
                </a:moveTo>
                <a:cubicBezTo>
                  <a:pt x="4129618" y="2424733"/>
                  <a:pt x="4129618" y="2424733"/>
                  <a:pt x="4129618" y="2830275"/>
                </a:cubicBezTo>
                <a:cubicBezTo>
                  <a:pt x="4149508" y="2830275"/>
                  <a:pt x="4487635" y="2830275"/>
                  <a:pt x="4502552" y="2830275"/>
                </a:cubicBezTo>
                <a:cubicBezTo>
                  <a:pt x="4502552" y="2812859"/>
                  <a:pt x="4502552" y="2442149"/>
                  <a:pt x="4502552" y="2424733"/>
                </a:cubicBezTo>
                <a:cubicBezTo>
                  <a:pt x="4487635" y="2424733"/>
                  <a:pt x="4149508" y="2424733"/>
                  <a:pt x="4129618" y="2424733"/>
                </a:cubicBezTo>
                <a:close/>
                <a:moveTo>
                  <a:pt x="4052545" y="2424733"/>
                </a:moveTo>
                <a:lnTo>
                  <a:pt x="4052545" y="2830275"/>
                </a:lnTo>
                <a:cubicBezTo>
                  <a:pt x="4064977" y="2830275"/>
                  <a:pt x="4102270" y="2830275"/>
                  <a:pt x="4112215" y="2830275"/>
                </a:cubicBezTo>
                <a:cubicBezTo>
                  <a:pt x="4112215" y="2830275"/>
                  <a:pt x="4112215" y="2830275"/>
                  <a:pt x="4112215" y="2424733"/>
                </a:cubicBezTo>
                <a:cubicBezTo>
                  <a:pt x="4102270" y="2424733"/>
                  <a:pt x="4064977" y="2424733"/>
                  <a:pt x="4052545" y="2424733"/>
                </a:cubicBezTo>
                <a:close/>
                <a:moveTo>
                  <a:pt x="3918289" y="2424733"/>
                </a:moveTo>
                <a:cubicBezTo>
                  <a:pt x="3918289" y="2424733"/>
                  <a:pt x="3918289" y="2424733"/>
                  <a:pt x="3918289" y="2827787"/>
                </a:cubicBezTo>
                <a:cubicBezTo>
                  <a:pt x="3918289" y="2827787"/>
                  <a:pt x="3920776" y="2827787"/>
                  <a:pt x="3920776" y="2827787"/>
                </a:cubicBezTo>
                <a:cubicBezTo>
                  <a:pt x="3933207" y="2797931"/>
                  <a:pt x="3953096" y="2780515"/>
                  <a:pt x="3975473" y="2780515"/>
                </a:cubicBezTo>
                <a:cubicBezTo>
                  <a:pt x="3997849" y="2780515"/>
                  <a:pt x="4017738" y="2797931"/>
                  <a:pt x="4032656" y="2830275"/>
                </a:cubicBezTo>
                <a:lnTo>
                  <a:pt x="4032656" y="2424733"/>
                </a:lnTo>
                <a:cubicBezTo>
                  <a:pt x="4015252" y="2424733"/>
                  <a:pt x="3935693" y="2424733"/>
                  <a:pt x="3918289" y="2424733"/>
                </a:cubicBezTo>
                <a:close/>
                <a:moveTo>
                  <a:pt x="1320185" y="2424733"/>
                </a:moveTo>
                <a:cubicBezTo>
                  <a:pt x="1320185" y="2424733"/>
                  <a:pt x="1320185" y="2424733"/>
                  <a:pt x="1320185" y="2830275"/>
                </a:cubicBezTo>
                <a:cubicBezTo>
                  <a:pt x="1335102" y="2797931"/>
                  <a:pt x="1354992" y="2780515"/>
                  <a:pt x="1377368" y="2780515"/>
                </a:cubicBezTo>
                <a:cubicBezTo>
                  <a:pt x="1399744" y="2780515"/>
                  <a:pt x="1419634" y="2797931"/>
                  <a:pt x="1432065" y="2827787"/>
                </a:cubicBezTo>
                <a:cubicBezTo>
                  <a:pt x="1434551" y="2827787"/>
                  <a:pt x="1434551" y="2827787"/>
                  <a:pt x="1437037" y="2827787"/>
                </a:cubicBezTo>
                <a:cubicBezTo>
                  <a:pt x="1437037" y="2827787"/>
                  <a:pt x="1437037" y="2827787"/>
                  <a:pt x="1437037" y="2424733"/>
                </a:cubicBezTo>
                <a:cubicBezTo>
                  <a:pt x="1417148" y="2424733"/>
                  <a:pt x="1337588" y="2424733"/>
                  <a:pt x="1320185" y="2424733"/>
                </a:cubicBezTo>
                <a:close/>
                <a:moveTo>
                  <a:pt x="1240626" y="2424733"/>
                </a:moveTo>
                <a:cubicBezTo>
                  <a:pt x="1240626" y="2424733"/>
                  <a:pt x="1240626" y="2424733"/>
                  <a:pt x="1240626" y="2830275"/>
                </a:cubicBezTo>
                <a:cubicBezTo>
                  <a:pt x="1253057" y="2830275"/>
                  <a:pt x="1287864" y="2830275"/>
                  <a:pt x="1302781" y="2830275"/>
                </a:cubicBezTo>
                <a:cubicBezTo>
                  <a:pt x="1302781" y="2830275"/>
                  <a:pt x="1302781" y="2830275"/>
                  <a:pt x="1302781" y="2424733"/>
                </a:cubicBezTo>
                <a:cubicBezTo>
                  <a:pt x="1287864" y="2424733"/>
                  <a:pt x="1253057" y="2424733"/>
                  <a:pt x="1240626" y="2424733"/>
                </a:cubicBezTo>
                <a:close/>
                <a:moveTo>
                  <a:pt x="850288" y="2424733"/>
                </a:moveTo>
                <a:cubicBezTo>
                  <a:pt x="850288" y="2442149"/>
                  <a:pt x="850288" y="2812859"/>
                  <a:pt x="850288" y="2830275"/>
                </a:cubicBezTo>
                <a:cubicBezTo>
                  <a:pt x="867692" y="2830275"/>
                  <a:pt x="1203332" y="2830275"/>
                  <a:pt x="1223222" y="2830275"/>
                </a:cubicBezTo>
                <a:cubicBezTo>
                  <a:pt x="1223222" y="2830275"/>
                  <a:pt x="1223222" y="2830275"/>
                  <a:pt x="1223222" y="2424733"/>
                </a:cubicBezTo>
                <a:cubicBezTo>
                  <a:pt x="1203332" y="2424733"/>
                  <a:pt x="867692" y="2424733"/>
                  <a:pt x="850288" y="2424733"/>
                </a:cubicBezTo>
                <a:close/>
                <a:moveTo>
                  <a:pt x="54697" y="2424733"/>
                </a:moveTo>
                <a:cubicBezTo>
                  <a:pt x="54697" y="2442149"/>
                  <a:pt x="54697" y="2812859"/>
                  <a:pt x="54697" y="2830275"/>
                </a:cubicBezTo>
                <a:cubicBezTo>
                  <a:pt x="72100" y="2830275"/>
                  <a:pt x="450006" y="2830275"/>
                  <a:pt x="467410" y="2830275"/>
                </a:cubicBezTo>
                <a:cubicBezTo>
                  <a:pt x="467410" y="2812859"/>
                  <a:pt x="467410" y="2442149"/>
                  <a:pt x="467410" y="2424733"/>
                </a:cubicBezTo>
                <a:cubicBezTo>
                  <a:pt x="450006" y="2424733"/>
                  <a:pt x="72100" y="2424733"/>
                  <a:pt x="54697" y="2424733"/>
                </a:cubicBezTo>
                <a:close/>
                <a:moveTo>
                  <a:pt x="4790954" y="2409805"/>
                </a:moveTo>
                <a:cubicBezTo>
                  <a:pt x="4790954" y="2409805"/>
                  <a:pt x="4790954" y="2409805"/>
                  <a:pt x="4790954" y="2827787"/>
                </a:cubicBezTo>
                <a:cubicBezTo>
                  <a:pt x="4833220" y="2827787"/>
                  <a:pt x="4865540" y="2827787"/>
                  <a:pt x="4868027" y="2827787"/>
                </a:cubicBezTo>
                <a:cubicBezTo>
                  <a:pt x="4868027" y="2812859"/>
                  <a:pt x="4868027" y="2424733"/>
                  <a:pt x="4868027" y="2409805"/>
                </a:cubicBezTo>
                <a:cubicBezTo>
                  <a:pt x="4865540" y="2409805"/>
                  <a:pt x="4833220" y="2409805"/>
                  <a:pt x="4790954" y="2409805"/>
                </a:cubicBezTo>
                <a:close/>
                <a:moveTo>
                  <a:pt x="4614432" y="2409805"/>
                </a:moveTo>
                <a:cubicBezTo>
                  <a:pt x="4614432" y="2424733"/>
                  <a:pt x="4614432" y="2812859"/>
                  <a:pt x="4614432" y="2827787"/>
                </a:cubicBezTo>
                <a:cubicBezTo>
                  <a:pt x="4664157" y="2827787"/>
                  <a:pt x="4723826" y="2827787"/>
                  <a:pt x="4773551" y="2827787"/>
                </a:cubicBezTo>
                <a:cubicBezTo>
                  <a:pt x="4773551" y="2812859"/>
                  <a:pt x="4773551" y="2424733"/>
                  <a:pt x="4773551" y="2409805"/>
                </a:cubicBezTo>
                <a:cubicBezTo>
                  <a:pt x="4723826" y="2409805"/>
                  <a:pt x="4664157" y="2409805"/>
                  <a:pt x="4614432" y="2409805"/>
                </a:cubicBezTo>
                <a:close/>
                <a:moveTo>
                  <a:pt x="4519956" y="2409805"/>
                </a:moveTo>
                <a:cubicBezTo>
                  <a:pt x="4519956" y="2424733"/>
                  <a:pt x="4519956" y="2812859"/>
                  <a:pt x="4519956" y="2827787"/>
                </a:cubicBezTo>
                <a:cubicBezTo>
                  <a:pt x="4524928" y="2827787"/>
                  <a:pt x="4554763" y="2827787"/>
                  <a:pt x="4597029" y="2827787"/>
                </a:cubicBezTo>
                <a:cubicBezTo>
                  <a:pt x="4597029" y="2827787"/>
                  <a:pt x="4597029" y="2827787"/>
                  <a:pt x="4597029" y="2409805"/>
                </a:cubicBezTo>
                <a:cubicBezTo>
                  <a:pt x="4554763" y="2409805"/>
                  <a:pt x="4524928" y="2409805"/>
                  <a:pt x="4519956" y="2409805"/>
                </a:cubicBezTo>
                <a:close/>
                <a:moveTo>
                  <a:pt x="755812" y="2409805"/>
                </a:moveTo>
                <a:cubicBezTo>
                  <a:pt x="755812" y="2409805"/>
                  <a:pt x="755812" y="2409805"/>
                  <a:pt x="755812" y="2827787"/>
                </a:cubicBezTo>
                <a:cubicBezTo>
                  <a:pt x="798078" y="2827787"/>
                  <a:pt x="830399" y="2827787"/>
                  <a:pt x="832885" y="2827787"/>
                </a:cubicBezTo>
                <a:cubicBezTo>
                  <a:pt x="832885" y="2812859"/>
                  <a:pt x="832885" y="2424733"/>
                  <a:pt x="832885" y="2409805"/>
                </a:cubicBezTo>
                <a:cubicBezTo>
                  <a:pt x="830399" y="2409805"/>
                  <a:pt x="798078" y="2409805"/>
                  <a:pt x="755812" y="2409805"/>
                </a:cubicBezTo>
                <a:close/>
                <a:moveTo>
                  <a:pt x="579290" y="2409805"/>
                </a:moveTo>
                <a:cubicBezTo>
                  <a:pt x="579290" y="2424733"/>
                  <a:pt x="579290" y="2812859"/>
                  <a:pt x="579290" y="2827787"/>
                </a:cubicBezTo>
                <a:cubicBezTo>
                  <a:pt x="629015" y="2827787"/>
                  <a:pt x="688684" y="2827787"/>
                  <a:pt x="738408" y="2827787"/>
                </a:cubicBezTo>
                <a:cubicBezTo>
                  <a:pt x="738408" y="2812859"/>
                  <a:pt x="738408" y="2424733"/>
                  <a:pt x="738408" y="2409805"/>
                </a:cubicBezTo>
                <a:cubicBezTo>
                  <a:pt x="688684" y="2409805"/>
                  <a:pt x="629015" y="2409805"/>
                  <a:pt x="579290" y="2409805"/>
                </a:cubicBezTo>
                <a:close/>
                <a:moveTo>
                  <a:pt x="484814" y="2409805"/>
                </a:moveTo>
                <a:cubicBezTo>
                  <a:pt x="484814" y="2424733"/>
                  <a:pt x="484814" y="2812859"/>
                  <a:pt x="484814" y="2827787"/>
                </a:cubicBezTo>
                <a:cubicBezTo>
                  <a:pt x="489786" y="2827787"/>
                  <a:pt x="519621" y="2827787"/>
                  <a:pt x="561886" y="2827787"/>
                </a:cubicBezTo>
                <a:cubicBezTo>
                  <a:pt x="561886" y="2827787"/>
                  <a:pt x="561886" y="2827787"/>
                  <a:pt x="561886" y="2409805"/>
                </a:cubicBezTo>
                <a:cubicBezTo>
                  <a:pt x="519621" y="2409805"/>
                  <a:pt x="489786" y="2409805"/>
                  <a:pt x="484814" y="2409805"/>
                </a:cubicBezTo>
                <a:close/>
                <a:moveTo>
                  <a:pt x="4472717" y="2369998"/>
                </a:moveTo>
                <a:cubicBezTo>
                  <a:pt x="4472717" y="2369998"/>
                  <a:pt x="4472717" y="2369998"/>
                  <a:pt x="4452828" y="2392390"/>
                </a:cubicBezTo>
                <a:cubicBezTo>
                  <a:pt x="4452828" y="2392390"/>
                  <a:pt x="4452828" y="2392390"/>
                  <a:pt x="4087353" y="2392390"/>
                </a:cubicBezTo>
                <a:lnTo>
                  <a:pt x="4087353" y="2407317"/>
                </a:lnTo>
                <a:cubicBezTo>
                  <a:pt x="4087353" y="2407317"/>
                  <a:pt x="4087353" y="2407317"/>
                  <a:pt x="4112215" y="2407317"/>
                </a:cubicBezTo>
                <a:cubicBezTo>
                  <a:pt x="4112215" y="2407317"/>
                  <a:pt x="4112215" y="2407317"/>
                  <a:pt x="4122160" y="2407317"/>
                </a:cubicBezTo>
                <a:cubicBezTo>
                  <a:pt x="4122160" y="2407317"/>
                  <a:pt x="4122160" y="2407317"/>
                  <a:pt x="4129618" y="2407317"/>
                </a:cubicBezTo>
                <a:cubicBezTo>
                  <a:pt x="4129618" y="2407317"/>
                  <a:pt x="4129618" y="2407317"/>
                  <a:pt x="4502552" y="2407317"/>
                </a:cubicBezTo>
                <a:cubicBezTo>
                  <a:pt x="4502552" y="2407317"/>
                  <a:pt x="4502552" y="2407317"/>
                  <a:pt x="4502552" y="2392390"/>
                </a:cubicBezTo>
                <a:cubicBezTo>
                  <a:pt x="4502552" y="2392390"/>
                  <a:pt x="4502552" y="2392390"/>
                  <a:pt x="4597029" y="2392390"/>
                </a:cubicBezTo>
                <a:cubicBezTo>
                  <a:pt x="4597029" y="2392390"/>
                  <a:pt x="4597029" y="2392390"/>
                  <a:pt x="4783495" y="2392390"/>
                </a:cubicBezTo>
                <a:cubicBezTo>
                  <a:pt x="4783495" y="2392390"/>
                  <a:pt x="4783495" y="2392390"/>
                  <a:pt x="4790954" y="2392390"/>
                </a:cubicBezTo>
                <a:cubicBezTo>
                  <a:pt x="4790954" y="2392390"/>
                  <a:pt x="4790954" y="2392390"/>
                  <a:pt x="4877972" y="2392390"/>
                </a:cubicBezTo>
                <a:cubicBezTo>
                  <a:pt x="4877972" y="2392390"/>
                  <a:pt x="4877972" y="2392390"/>
                  <a:pt x="4885430" y="2392390"/>
                </a:cubicBezTo>
                <a:cubicBezTo>
                  <a:pt x="4885430" y="2392390"/>
                  <a:pt x="4885430" y="2392390"/>
                  <a:pt x="4885430" y="2407317"/>
                </a:cubicBezTo>
                <a:cubicBezTo>
                  <a:pt x="4885430" y="2407317"/>
                  <a:pt x="4885430" y="2407317"/>
                  <a:pt x="5305602" y="2407317"/>
                </a:cubicBezTo>
                <a:cubicBezTo>
                  <a:pt x="5305602" y="2407317"/>
                  <a:pt x="5305602" y="2407317"/>
                  <a:pt x="5313061" y="2407317"/>
                </a:cubicBezTo>
                <a:cubicBezTo>
                  <a:pt x="5313061" y="2407317"/>
                  <a:pt x="5313061" y="2407317"/>
                  <a:pt x="5313061" y="2399853"/>
                </a:cubicBezTo>
                <a:cubicBezTo>
                  <a:pt x="5313061" y="2399853"/>
                  <a:pt x="5313061" y="2399853"/>
                  <a:pt x="4902834" y="2399853"/>
                </a:cubicBezTo>
                <a:cubicBezTo>
                  <a:pt x="4902834" y="2399853"/>
                  <a:pt x="4902834" y="2399853"/>
                  <a:pt x="4885430" y="2369998"/>
                </a:cubicBezTo>
                <a:cubicBezTo>
                  <a:pt x="4885430" y="2369998"/>
                  <a:pt x="4885430" y="2369998"/>
                  <a:pt x="4472717" y="2369998"/>
                </a:cubicBezTo>
                <a:close/>
                <a:moveTo>
                  <a:pt x="469896" y="2369998"/>
                </a:moveTo>
                <a:cubicBezTo>
                  <a:pt x="469896" y="2369998"/>
                  <a:pt x="469896" y="2369998"/>
                  <a:pt x="450006" y="2399853"/>
                </a:cubicBezTo>
                <a:cubicBezTo>
                  <a:pt x="450006" y="2399853"/>
                  <a:pt x="450006" y="2399853"/>
                  <a:pt x="42266" y="2399853"/>
                </a:cubicBezTo>
                <a:lnTo>
                  <a:pt x="42266" y="2407317"/>
                </a:lnTo>
                <a:cubicBezTo>
                  <a:pt x="42266" y="2407317"/>
                  <a:pt x="42266" y="2407317"/>
                  <a:pt x="467410" y="2407317"/>
                </a:cubicBezTo>
                <a:cubicBezTo>
                  <a:pt x="467410" y="2407317"/>
                  <a:pt x="467410" y="2407317"/>
                  <a:pt x="467410" y="2392390"/>
                </a:cubicBezTo>
                <a:cubicBezTo>
                  <a:pt x="467410" y="2392390"/>
                  <a:pt x="467410" y="2392390"/>
                  <a:pt x="561886" y="2392390"/>
                </a:cubicBezTo>
                <a:cubicBezTo>
                  <a:pt x="561886" y="2392390"/>
                  <a:pt x="561886" y="2392390"/>
                  <a:pt x="748353" y="2392390"/>
                </a:cubicBezTo>
                <a:cubicBezTo>
                  <a:pt x="748353" y="2392390"/>
                  <a:pt x="748353" y="2392390"/>
                  <a:pt x="755812" y="2392390"/>
                </a:cubicBezTo>
                <a:cubicBezTo>
                  <a:pt x="755812" y="2392390"/>
                  <a:pt x="755812" y="2392390"/>
                  <a:pt x="842830" y="2392390"/>
                </a:cubicBezTo>
                <a:cubicBezTo>
                  <a:pt x="842830" y="2392390"/>
                  <a:pt x="842830" y="2392390"/>
                  <a:pt x="850288" y="2392390"/>
                </a:cubicBezTo>
                <a:cubicBezTo>
                  <a:pt x="850288" y="2392390"/>
                  <a:pt x="850288" y="2392390"/>
                  <a:pt x="850288" y="2407317"/>
                </a:cubicBezTo>
                <a:cubicBezTo>
                  <a:pt x="850288" y="2407317"/>
                  <a:pt x="850288" y="2407317"/>
                  <a:pt x="1223222" y="2407317"/>
                </a:cubicBezTo>
                <a:cubicBezTo>
                  <a:pt x="1223222" y="2407317"/>
                  <a:pt x="1223222" y="2407317"/>
                  <a:pt x="1233167" y="2407317"/>
                </a:cubicBezTo>
                <a:cubicBezTo>
                  <a:pt x="1233167" y="2407317"/>
                  <a:pt x="1233167" y="2407317"/>
                  <a:pt x="1240626" y="2407317"/>
                </a:cubicBezTo>
                <a:cubicBezTo>
                  <a:pt x="1240626" y="2407317"/>
                  <a:pt x="1240626" y="2407317"/>
                  <a:pt x="1265488" y="2407317"/>
                </a:cubicBezTo>
                <a:cubicBezTo>
                  <a:pt x="1265488" y="2407317"/>
                  <a:pt x="1265488" y="2407317"/>
                  <a:pt x="1265488" y="2392390"/>
                </a:cubicBezTo>
                <a:cubicBezTo>
                  <a:pt x="1265488" y="2392390"/>
                  <a:pt x="1265488" y="2392390"/>
                  <a:pt x="900013" y="2392390"/>
                </a:cubicBezTo>
                <a:cubicBezTo>
                  <a:pt x="900013" y="2392390"/>
                  <a:pt x="900013" y="2392390"/>
                  <a:pt x="880123" y="2369998"/>
                </a:cubicBezTo>
                <a:cubicBezTo>
                  <a:pt x="880123" y="2369998"/>
                  <a:pt x="880123" y="2369998"/>
                  <a:pt x="469896" y="2369998"/>
                </a:cubicBezTo>
                <a:close/>
                <a:moveTo>
                  <a:pt x="2857500" y="2338370"/>
                </a:moveTo>
                <a:lnTo>
                  <a:pt x="2897188" y="2338370"/>
                </a:lnTo>
                <a:lnTo>
                  <a:pt x="2897188" y="2389170"/>
                </a:lnTo>
                <a:lnTo>
                  <a:pt x="2857500" y="2389170"/>
                </a:lnTo>
                <a:close/>
                <a:moveTo>
                  <a:pt x="2732087" y="2338370"/>
                </a:moveTo>
                <a:lnTo>
                  <a:pt x="2770187" y="2338370"/>
                </a:lnTo>
                <a:lnTo>
                  <a:pt x="2770187" y="2389170"/>
                </a:lnTo>
                <a:lnTo>
                  <a:pt x="2732087" y="2389170"/>
                </a:lnTo>
                <a:close/>
                <a:moveTo>
                  <a:pt x="2647950" y="2338370"/>
                </a:moveTo>
                <a:lnTo>
                  <a:pt x="2684463" y="2338370"/>
                </a:lnTo>
                <a:lnTo>
                  <a:pt x="2684463" y="2389170"/>
                </a:lnTo>
                <a:lnTo>
                  <a:pt x="2647950" y="2389170"/>
                </a:lnTo>
                <a:close/>
                <a:moveTo>
                  <a:pt x="2563812" y="2338370"/>
                </a:moveTo>
                <a:lnTo>
                  <a:pt x="2603500" y="2338370"/>
                </a:lnTo>
                <a:lnTo>
                  <a:pt x="2603500" y="2389170"/>
                </a:lnTo>
                <a:lnTo>
                  <a:pt x="2563812" y="2389170"/>
                </a:lnTo>
                <a:close/>
                <a:moveTo>
                  <a:pt x="2441575" y="2338370"/>
                </a:moveTo>
                <a:lnTo>
                  <a:pt x="2478088" y="2338370"/>
                </a:lnTo>
                <a:lnTo>
                  <a:pt x="2478088" y="2389170"/>
                </a:lnTo>
                <a:lnTo>
                  <a:pt x="2441575" y="2389170"/>
                </a:lnTo>
                <a:close/>
                <a:moveTo>
                  <a:pt x="3749675" y="2325670"/>
                </a:moveTo>
                <a:lnTo>
                  <a:pt x="3789363" y="2325670"/>
                </a:lnTo>
                <a:lnTo>
                  <a:pt x="3789363" y="2378058"/>
                </a:lnTo>
                <a:lnTo>
                  <a:pt x="3749675" y="2378058"/>
                </a:lnTo>
                <a:close/>
                <a:moveTo>
                  <a:pt x="3667125" y="2325670"/>
                </a:moveTo>
                <a:lnTo>
                  <a:pt x="3705225" y="2325670"/>
                </a:lnTo>
                <a:lnTo>
                  <a:pt x="3705225" y="2378058"/>
                </a:lnTo>
                <a:lnTo>
                  <a:pt x="3667125" y="2378058"/>
                </a:lnTo>
                <a:close/>
                <a:moveTo>
                  <a:pt x="3582987" y="2325670"/>
                </a:moveTo>
                <a:lnTo>
                  <a:pt x="3619500" y="2325670"/>
                </a:lnTo>
                <a:lnTo>
                  <a:pt x="3619500" y="2378058"/>
                </a:lnTo>
                <a:lnTo>
                  <a:pt x="3582987" y="2378058"/>
                </a:lnTo>
                <a:close/>
                <a:moveTo>
                  <a:pt x="3498850" y="2325670"/>
                </a:moveTo>
                <a:lnTo>
                  <a:pt x="3538538" y="2325670"/>
                </a:lnTo>
                <a:lnTo>
                  <a:pt x="3538538" y="2378058"/>
                </a:lnTo>
                <a:lnTo>
                  <a:pt x="3498850" y="2378058"/>
                </a:lnTo>
                <a:close/>
                <a:moveTo>
                  <a:pt x="3413125" y="2325670"/>
                </a:moveTo>
                <a:lnTo>
                  <a:pt x="3452813" y="2325670"/>
                </a:lnTo>
                <a:lnTo>
                  <a:pt x="3452813" y="2378058"/>
                </a:lnTo>
                <a:lnTo>
                  <a:pt x="3413125" y="2378058"/>
                </a:lnTo>
                <a:close/>
                <a:moveTo>
                  <a:pt x="3332162" y="2325670"/>
                </a:moveTo>
                <a:lnTo>
                  <a:pt x="3368675" y="2325670"/>
                </a:lnTo>
                <a:lnTo>
                  <a:pt x="3368675" y="2378058"/>
                </a:lnTo>
                <a:lnTo>
                  <a:pt x="3332162" y="2378058"/>
                </a:lnTo>
                <a:close/>
                <a:moveTo>
                  <a:pt x="3246437" y="2325670"/>
                </a:moveTo>
                <a:lnTo>
                  <a:pt x="3284537" y="2325670"/>
                </a:lnTo>
                <a:lnTo>
                  <a:pt x="3284537" y="2378058"/>
                </a:lnTo>
                <a:lnTo>
                  <a:pt x="3246437" y="2378058"/>
                </a:lnTo>
                <a:close/>
                <a:moveTo>
                  <a:pt x="3162300" y="2325670"/>
                </a:moveTo>
                <a:lnTo>
                  <a:pt x="3201988" y="2325670"/>
                </a:lnTo>
                <a:lnTo>
                  <a:pt x="3201988" y="2378058"/>
                </a:lnTo>
                <a:lnTo>
                  <a:pt x="3162300" y="2378058"/>
                </a:lnTo>
                <a:close/>
                <a:moveTo>
                  <a:pt x="3078162" y="2325670"/>
                </a:moveTo>
                <a:lnTo>
                  <a:pt x="3117850" y="2325670"/>
                </a:lnTo>
                <a:lnTo>
                  <a:pt x="3117850" y="2378058"/>
                </a:lnTo>
                <a:lnTo>
                  <a:pt x="3078162" y="2378058"/>
                </a:lnTo>
                <a:close/>
                <a:moveTo>
                  <a:pt x="2995612" y="2325670"/>
                </a:moveTo>
                <a:lnTo>
                  <a:pt x="3033712" y="2325670"/>
                </a:lnTo>
                <a:lnTo>
                  <a:pt x="3033712" y="2378058"/>
                </a:lnTo>
                <a:lnTo>
                  <a:pt x="2995612" y="2378058"/>
                </a:lnTo>
                <a:close/>
                <a:moveTo>
                  <a:pt x="2319337" y="2325670"/>
                </a:moveTo>
                <a:lnTo>
                  <a:pt x="2359025" y="2325670"/>
                </a:lnTo>
                <a:lnTo>
                  <a:pt x="2359025" y="2378058"/>
                </a:lnTo>
                <a:lnTo>
                  <a:pt x="2319337" y="2378058"/>
                </a:lnTo>
                <a:close/>
                <a:moveTo>
                  <a:pt x="2235200" y="2325670"/>
                </a:moveTo>
                <a:lnTo>
                  <a:pt x="2274888" y="2325670"/>
                </a:lnTo>
                <a:lnTo>
                  <a:pt x="2274888" y="2378058"/>
                </a:lnTo>
                <a:lnTo>
                  <a:pt x="2235200" y="2378058"/>
                </a:lnTo>
                <a:close/>
                <a:moveTo>
                  <a:pt x="2151062" y="2325670"/>
                </a:moveTo>
                <a:lnTo>
                  <a:pt x="2190750" y="2325670"/>
                </a:lnTo>
                <a:lnTo>
                  <a:pt x="2190750" y="2378058"/>
                </a:lnTo>
                <a:lnTo>
                  <a:pt x="2151062" y="2378058"/>
                </a:lnTo>
                <a:close/>
                <a:moveTo>
                  <a:pt x="2068512" y="2325670"/>
                </a:moveTo>
                <a:lnTo>
                  <a:pt x="2105025" y="2325670"/>
                </a:lnTo>
                <a:lnTo>
                  <a:pt x="2105025" y="2378058"/>
                </a:lnTo>
                <a:lnTo>
                  <a:pt x="2068512" y="2378058"/>
                </a:lnTo>
                <a:close/>
                <a:moveTo>
                  <a:pt x="1984375" y="2325670"/>
                </a:moveTo>
                <a:lnTo>
                  <a:pt x="2024063" y="2325670"/>
                </a:lnTo>
                <a:lnTo>
                  <a:pt x="2024063" y="2378058"/>
                </a:lnTo>
                <a:lnTo>
                  <a:pt x="1984375" y="2378058"/>
                </a:lnTo>
                <a:close/>
                <a:moveTo>
                  <a:pt x="1898650" y="2325670"/>
                </a:moveTo>
                <a:lnTo>
                  <a:pt x="1939925" y="2325670"/>
                </a:lnTo>
                <a:lnTo>
                  <a:pt x="1939925" y="2378058"/>
                </a:lnTo>
                <a:lnTo>
                  <a:pt x="1898650" y="2378058"/>
                </a:lnTo>
                <a:close/>
                <a:moveTo>
                  <a:pt x="1814512" y="2325670"/>
                </a:moveTo>
                <a:lnTo>
                  <a:pt x="1854200" y="2325670"/>
                </a:lnTo>
                <a:lnTo>
                  <a:pt x="1854200" y="2378058"/>
                </a:lnTo>
                <a:lnTo>
                  <a:pt x="1814512" y="2378058"/>
                </a:lnTo>
                <a:close/>
                <a:moveTo>
                  <a:pt x="1731962" y="2325670"/>
                </a:moveTo>
                <a:lnTo>
                  <a:pt x="1770062" y="2325670"/>
                </a:lnTo>
                <a:lnTo>
                  <a:pt x="1770062" y="2378058"/>
                </a:lnTo>
                <a:lnTo>
                  <a:pt x="1731962" y="2378058"/>
                </a:lnTo>
                <a:close/>
                <a:moveTo>
                  <a:pt x="1647825" y="2325670"/>
                </a:moveTo>
                <a:lnTo>
                  <a:pt x="1687513" y="2325670"/>
                </a:lnTo>
                <a:lnTo>
                  <a:pt x="1687513" y="2378058"/>
                </a:lnTo>
                <a:lnTo>
                  <a:pt x="1647825" y="2378058"/>
                </a:lnTo>
                <a:close/>
                <a:moveTo>
                  <a:pt x="1563687" y="2325670"/>
                </a:moveTo>
                <a:lnTo>
                  <a:pt x="1603375" y="2325670"/>
                </a:lnTo>
                <a:lnTo>
                  <a:pt x="1603375" y="2378058"/>
                </a:lnTo>
                <a:lnTo>
                  <a:pt x="1563687" y="2378058"/>
                </a:lnTo>
                <a:close/>
                <a:moveTo>
                  <a:pt x="2857500" y="2228832"/>
                </a:moveTo>
                <a:lnTo>
                  <a:pt x="2897188" y="2228832"/>
                </a:lnTo>
                <a:lnTo>
                  <a:pt x="2897188" y="2278045"/>
                </a:lnTo>
                <a:lnTo>
                  <a:pt x="2857500" y="2278045"/>
                </a:lnTo>
                <a:close/>
                <a:moveTo>
                  <a:pt x="2732087" y="2228832"/>
                </a:moveTo>
                <a:lnTo>
                  <a:pt x="2770187" y="2228832"/>
                </a:lnTo>
                <a:lnTo>
                  <a:pt x="2770187" y="2278045"/>
                </a:lnTo>
                <a:lnTo>
                  <a:pt x="2732087" y="2278045"/>
                </a:lnTo>
                <a:close/>
                <a:moveTo>
                  <a:pt x="2647950" y="2228832"/>
                </a:moveTo>
                <a:lnTo>
                  <a:pt x="2684463" y="2228832"/>
                </a:lnTo>
                <a:lnTo>
                  <a:pt x="2684463" y="2278045"/>
                </a:lnTo>
                <a:lnTo>
                  <a:pt x="2647950" y="2278045"/>
                </a:lnTo>
                <a:close/>
                <a:moveTo>
                  <a:pt x="2563812" y="2228832"/>
                </a:moveTo>
                <a:lnTo>
                  <a:pt x="2603500" y="2228832"/>
                </a:lnTo>
                <a:lnTo>
                  <a:pt x="2603500" y="2278045"/>
                </a:lnTo>
                <a:lnTo>
                  <a:pt x="2563812" y="2278045"/>
                </a:lnTo>
                <a:close/>
                <a:moveTo>
                  <a:pt x="2441575" y="2228832"/>
                </a:moveTo>
                <a:lnTo>
                  <a:pt x="2478088" y="2228832"/>
                </a:lnTo>
                <a:lnTo>
                  <a:pt x="2478088" y="2278045"/>
                </a:lnTo>
                <a:lnTo>
                  <a:pt x="2441575" y="2278045"/>
                </a:lnTo>
                <a:close/>
                <a:moveTo>
                  <a:pt x="3833758" y="2223207"/>
                </a:moveTo>
                <a:cubicBezTo>
                  <a:pt x="3833758" y="2240623"/>
                  <a:pt x="3833758" y="2810371"/>
                  <a:pt x="3833758" y="2827787"/>
                </a:cubicBezTo>
                <a:cubicBezTo>
                  <a:pt x="3846189" y="2827787"/>
                  <a:pt x="3885968" y="2827787"/>
                  <a:pt x="3898400" y="2827787"/>
                </a:cubicBezTo>
                <a:cubicBezTo>
                  <a:pt x="3898400" y="2827787"/>
                  <a:pt x="3898400" y="2827787"/>
                  <a:pt x="3898400" y="2407317"/>
                </a:cubicBezTo>
                <a:cubicBezTo>
                  <a:pt x="3898400" y="2407317"/>
                  <a:pt x="3898400" y="2407317"/>
                  <a:pt x="3900886" y="2407317"/>
                </a:cubicBezTo>
                <a:cubicBezTo>
                  <a:pt x="3900886" y="2310286"/>
                  <a:pt x="3900886" y="2230671"/>
                  <a:pt x="3900886" y="2223207"/>
                </a:cubicBezTo>
                <a:cubicBezTo>
                  <a:pt x="3888455" y="2223207"/>
                  <a:pt x="3846189" y="2223207"/>
                  <a:pt x="3833758" y="2223207"/>
                </a:cubicBezTo>
                <a:close/>
                <a:moveTo>
                  <a:pt x="1451955" y="2223207"/>
                </a:moveTo>
                <a:cubicBezTo>
                  <a:pt x="1451955" y="2230671"/>
                  <a:pt x="1451955" y="2310286"/>
                  <a:pt x="1451955" y="2407317"/>
                </a:cubicBezTo>
                <a:cubicBezTo>
                  <a:pt x="1451955" y="2407317"/>
                  <a:pt x="1451955" y="2407317"/>
                  <a:pt x="1454441" y="2407317"/>
                </a:cubicBezTo>
                <a:cubicBezTo>
                  <a:pt x="1454441" y="2407317"/>
                  <a:pt x="1454441" y="2407317"/>
                  <a:pt x="1454441" y="2827787"/>
                </a:cubicBezTo>
                <a:cubicBezTo>
                  <a:pt x="1469358" y="2827787"/>
                  <a:pt x="1506652" y="2827787"/>
                  <a:pt x="1519083" y="2827787"/>
                </a:cubicBezTo>
                <a:cubicBezTo>
                  <a:pt x="1519083" y="2810371"/>
                  <a:pt x="1519083" y="2240623"/>
                  <a:pt x="1519083" y="2223207"/>
                </a:cubicBezTo>
                <a:cubicBezTo>
                  <a:pt x="1506652" y="2223207"/>
                  <a:pt x="1464386" y="2223207"/>
                  <a:pt x="1451955" y="2223207"/>
                </a:cubicBezTo>
                <a:close/>
                <a:moveTo>
                  <a:pt x="3749675" y="2217720"/>
                </a:moveTo>
                <a:lnTo>
                  <a:pt x="3789363" y="2217720"/>
                </a:lnTo>
                <a:lnTo>
                  <a:pt x="3789363" y="2270108"/>
                </a:lnTo>
                <a:lnTo>
                  <a:pt x="3749675" y="2270108"/>
                </a:lnTo>
                <a:close/>
                <a:moveTo>
                  <a:pt x="3667125" y="2217720"/>
                </a:moveTo>
                <a:lnTo>
                  <a:pt x="3705225" y="2217720"/>
                </a:lnTo>
                <a:lnTo>
                  <a:pt x="3705225" y="2270108"/>
                </a:lnTo>
                <a:lnTo>
                  <a:pt x="3667125" y="2270108"/>
                </a:lnTo>
                <a:close/>
                <a:moveTo>
                  <a:pt x="3582987" y="2217720"/>
                </a:moveTo>
                <a:lnTo>
                  <a:pt x="3619500" y="2217720"/>
                </a:lnTo>
                <a:lnTo>
                  <a:pt x="3619500" y="2270108"/>
                </a:lnTo>
                <a:lnTo>
                  <a:pt x="3582987" y="2270108"/>
                </a:lnTo>
                <a:close/>
                <a:moveTo>
                  <a:pt x="3498850" y="2217720"/>
                </a:moveTo>
                <a:lnTo>
                  <a:pt x="3538538" y="2217720"/>
                </a:lnTo>
                <a:lnTo>
                  <a:pt x="3538538" y="2270108"/>
                </a:lnTo>
                <a:lnTo>
                  <a:pt x="3498850" y="2270108"/>
                </a:lnTo>
                <a:close/>
                <a:moveTo>
                  <a:pt x="3413125" y="2217720"/>
                </a:moveTo>
                <a:lnTo>
                  <a:pt x="3452813" y="2217720"/>
                </a:lnTo>
                <a:lnTo>
                  <a:pt x="3452813" y="2270108"/>
                </a:lnTo>
                <a:lnTo>
                  <a:pt x="3413125" y="2270108"/>
                </a:lnTo>
                <a:close/>
                <a:moveTo>
                  <a:pt x="3332162" y="2217720"/>
                </a:moveTo>
                <a:lnTo>
                  <a:pt x="3368675" y="2217720"/>
                </a:lnTo>
                <a:lnTo>
                  <a:pt x="3368675" y="2270108"/>
                </a:lnTo>
                <a:lnTo>
                  <a:pt x="3332162" y="2270108"/>
                </a:lnTo>
                <a:close/>
                <a:moveTo>
                  <a:pt x="3246437" y="2217720"/>
                </a:moveTo>
                <a:lnTo>
                  <a:pt x="3284537" y="2217720"/>
                </a:lnTo>
                <a:lnTo>
                  <a:pt x="3284537" y="2270108"/>
                </a:lnTo>
                <a:lnTo>
                  <a:pt x="3246437" y="2270108"/>
                </a:lnTo>
                <a:close/>
                <a:moveTo>
                  <a:pt x="3162300" y="2217720"/>
                </a:moveTo>
                <a:lnTo>
                  <a:pt x="3201988" y="2217720"/>
                </a:lnTo>
                <a:lnTo>
                  <a:pt x="3201988" y="2270108"/>
                </a:lnTo>
                <a:lnTo>
                  <a:pt x="3162300" y="2270108"/>
                </a:lnTo>
                <a:close/>
                <a:moveTo>
                  <a:pt x="3078162" y="2217720"/>
                </a:moveTo>
                <a:lnTo>
                  <a:pt x="3117850" y="2217720"/>
                </a:lnTo>
                <a:lnTo>
                  <a:pt x="3117850" y="2270108"/>
                </a:lnTo>
                <a:lnTo>
                  <a:pt x="3078162" y="2270108"/>
                </a:lnTo>
                <a:close/>
                <a:moveTo>
                  <a:pt x="2995612" y="2217720"/>
                </a:moveTo>
                <a:lnTo>
                  <a:pt x="3033712" y="2217720"/>
                </a:lnTo>
                <a:lnTo>
                  <a:pt x="3033712" y="2270108"/>
                </a:lnTo>
                <a:lnTo>
                  <a:pt x="2995612" y="2270108"/>
                </a:lnTo>
                <a:close/>
                <a:moveTo>
                  <a:pt x="2319337" y="2217720"/>
                </a:moveTo>
                <a:lnTo>
                  <a:pt x="2359025" y="2217720"/>
                </a:lnTo>
                <a:lnTo>
                  <a:pt x="2359025" y="2270108"/>
                </a:lnTo>
                <a:lnTo>
                  <a:pt x="2319337" y="2270108"/>
                </a:lnTo>
                <a:close/>
                <a:moveTo>
                  <a:pt x="2235200" y="2217720"/>
                </a:moveTo>
                <a:lnTo>
                  <a:pt x="2274888" y="2217720"/>
                </a:lnTo>
                <a:lnTo>
                  <a:pt x="2274888" y="2270108"/>
                </a:lnTo>
                <a:lnTo>
                  <a:pt x="2235200" y="2270108"/>
                </a:lnTo>
                <a:close/>
                <a:moveTo>
                  <a:pt x="2151062" y="2217720"/>
                </a:moveTo>
                <a:lnTo>
                  <a:pt x="2190750" y="2217720"/>
                </a:lnTo>
                <a:lnTo>
                  <a:pt x="2190750" y="2270108"/>
                </a:lnTo>
                <a:lnTo>
                  <a:pt x="2151062" y="2270108"/>
                </a:lnTo>
                <a:close/>
                <a:moveTo>
                  <a:pt x="2068512" y="2217720"/>
                </a:moveTo>
                <a:lnTo>
                  <a:pt x="2105025" y="2217720"/>
                </a:lnTo>
                <a:lnTo>
                  <a:pt x="2105025" y="2270108"/>
                </a:lnTo>
                <a:lnTo>
                  <a:pt x="2068512" y="2270108"/>
                </a:lnTo>
                <a:close/>
                <a:moveTo>
                  <a:pt x="1984375" y="2217720"/>
                </a:moveTo>
                <a:lnTo>
                  <a:pt x="2024063" y="2217720"/>
                </a:lnTo>
                <a:lnTo>
                  <a:pt x="2024063" y="2270108"/>
                </a:lnTo>
                <a:lnTo>
                  <a:pt x="1984375" y="2270108"/>
                </a:lnTo>
                <a:close/>
                <a:moveTo>
                  <a:pt x="1898650" y="2217720"/>
                </a:moveTo>
                <a:lnTo>
                  <a:pt x="1939925" y="2217720"/>
                </a:lnTo>
                <a:lnTo>
                  <a:pt x="1939925" y="2270108"/>
                </a:lnTo>
                <a:lnTo>
                  <a:pt x="1898650" y="2270108"/>
                </a:lnTo>
                <a:close/>
                <a:moveTo>
                  <a:pt x="1814512" y="2217720"/>
                </a:moveTo>
                <a:lnTo>
                  <a:pt x="1854200" y="2217720"/>
                </a:lnTo>
                <a:lnTo>
                  <a:pt x="1854200" y="2270108"/>
                </a:lnTo>
                <a:lnTo>
                  <a:pt x="1814512" y="2270108"/>
                </a:lnTo>
                <a:close/>
                <a:moveTo>
                  <a:pt x="1731962" y="2217720"/>
                </a:moveTo>
                <a:lnTo>
                  <a:pt x="1770062" y="2217720"/>
                </a:lnTo>
                <a:lnTo>
                  <a:pt x="1770062" y="2270108"/>
                </a:lnTo>
                <a:lnTo>
                  <a:pt x="1731962" y="2270108"/>
                </a:lnTo>
                <a:close/>
                <a:moveTo>
                  <a:pt x="1647825" y="2217720"/>
                </a:moveTo>
                <a:lnTo>
                  <a:pt x="1687513" y="2217720"/>
                </a:lnTo>
                <a:lnTo>
                  <a:pt x="1687513" y="2270108"/>
                </a:lnTo>
                <a:lnTo>
                  <a:pt x="1647825" y="2270108"/>
                </a:lnTo>
                <a:close/>
                <a:moveTo>
                  <a:pt x="1563687" y="2217720"/>
                </a:moveTo>
                <a:lnTo>
                  <a:pt x="1603375" y="2217720"/>
                </a:lnTo>
                <a:lnTo>
                  <a:pt x="1603375" y="2270108"/>
                </a:lnTo>
                <a:lnTo>
                  <a:pt x="1563687" y="2270108"/>
                </a:lnTo>
                <a:close/>
                <a:moveTo>
                  <a:pt x="3833758" y="2190863"/>
                </a:moveTo>
                <a:cubicBezTo>
                  <a:pt x="3833758" y="2198327"/>
                  <a:pt x="3833758" y="2200815"/>
                  <a:pt x="3833758" y="2205791"/>
                </a:cubicBezTo>
                <a:cubicBezTo>
                  <a:pt x="3846189" y="2205791"/>
                  <a:pt x="3888455" y="2205791"/>
                  <a:pt x="3900886" y="2205791"/>
                </a:cubicBezTo>
                <a:cubicBezTo>
                  <a:pt x="3900886" y="2200815"/>
                  <a:pt x="3900886" y="2198327"/>
                  <a:pt x="3900886" y="2190863"/>
                </a:cubicBezTo>
                <a:cubicBezTo>
                  <a:pt x="3888455" y="2190863"/>
                  <a:pt x="3846189" y="2190863"/>
                  <a:pt x="3833758" y="2190863"/>
                </a:cubicBezTo>
                <a:close/>
                <a:moveTo>
                  <a:pt x="1536486" y="2190863"/>
                </a:moveTo>
                <a:cubicBezTo>
                  <a:pt x="1536486" y="2190863"/>
                  <a:pt x="1536486" y="2190863"/>
                  <a:pt x="1536486" y="2208279"/>
                </a:cubicBezTo>
                <a:cubicBezTo>
                  <a:pt x="1536486" y="2208279"/>
                  <a:pt x="1536486" y="2208279"/>
                  <a:pt x="1536486" y="2223207"/>
                </a:cubicBezTo>
                <a:cubicBezTo>
                  <a:pt x="1536486" y="2223207"/>
                  <a:pt x="1536486" y="2223207"/>
                  <a:pt x="1536486" y="2827787"/>
                </a:cubicBezTo>
                <a:cubicBezTo>
                  <a:pt x="1536486" y="2827787"/>
                  <a:pt x="1536486" y="2827787"/>
                  <a:pt x="2217712" y="2827787"/>
                </a:cubicBezTo>
                <a:cubicBezTo>
                  <a:pt x="2217712" y="2827787"/>
                  <a:pt x="2217712" y="2827787"/>
                  <a:pt x="2225170" y="2827787"/>
                </a:cubicBezTo>
                <a:cubicBezTo>
                  <a:pt x="2225170" y="2827787"/>
                  <a:pt x="2225170" y="2827787"/>
                  <a:pt x="2225170" y="2847690"/>
                </a:cubicBezTo>
                <a:cubicBezTo>
                  <a:pt x="2225170" y="2847690"/>
                  <a:pt x="2225170" y="2847690"/>
                  <a:pt x="2250033" y="2847690"/>
                </a:cubicBezTo>
                <a:cubicBezTo>
                  <a:pt x="2250033" y="2847690"/>
                  <a:pt x="2250033" y="2847690"/>
                  <a:pt x="2250033" y="2693436"/>
                </a:cubicBezTo>
                <a:cubicBezTo>
                  <a:pt x="2250033" y="2693436"/>
                  <a:pt x="2250033" y="2693436"/>
                  <a:pt x="2237602" y="2693436"/>
                </a:cubicBezTo>
                <a:cubicBezTo>
                  <a:pt x="2237602" y="2693436"/>
                  <a:pt x="2237602" y="2693436"/>
                  <a:pt x="2237602" y="2651140"/>
                </a:cubicBezTo>
                <a:cubicBezTo>
                  <a:pt x="2235115" y="2646164"/>
                  <a:pt x="2232629" y="2641188"/>
                  <a:pt x="2232629" y="2633724"/>
                </a:cubicBezTo>
                <a:cubicBezTo>
                  <a:pt x="2232629" y="2623772"/>
                  <a:pt x="2237602" y="2613820"/>
                  <a:pt x="2247546" y="2611332"/>
                </a:cubicBezTo>
                <a:cubicBezTo>
                  <a:pt x="2245060" y="2606356"/>
                  <a:pt x="2242574" y="2601380"/>
                  <a:pt x="2242574" y="2598892"/>
                </a:cubicBezTo>
                <a:cubicBezTo>
                  <a:pt x="2242574" y="2591428"/>
                  <a:pt x="2245060" y="2588940"/>
                  <a:pt x="2247546" y="2586452"/>
                </a:cubicBezTo>
                <a:cubicBezTo>
                  <a:pt x="2247546" y="2586452"/>
                  <a:pt x="2247546" y="2586452"/>
                  <a:pt x="2242574" y="2586452"/>
                </a:cubicBezTo>
                <a:cubicBezTo>
                  <a:pt x="2232629" y="2586452"/>
                  <a:pt x="2222684" y="2574012"/>
                  <a:pt x="2222684" y="2564060"/>
                </a:cubicBezTo>
                <a:cubicBezTo>
                  <a:pt x="2222684" y="2554108"/>
                  <a:pt x="2232629" y="2544156"/>
                  <a:pt x="2242574" y="2544156"/>
                </a:cubicBezTo>
                <a:cubicBezTo>
                  <a:pt x="2242574" y="2544156"/>
                  <a:pt x="2242574" y="2544156"/>
                  <a:pt x="2384289" y="2544156"/>
                </a:cubicBezTo>
                <a:cubicBezTo>
                  <a:pt x="2384289" y="2544156"/>
                  <a:pt x="2384289" y="2544156"/>
                  <a:pt x="2384289" y="2190863"/>
                </a:cubicBezTo>
                <a:cubicBezTo>
                  <a:pt x="2384289" y="2190863"/>
                  <a:pt x="2384289" y="2190863"/>
                  <a:pt x="1536486" y="2190863"/>
                </a:cubicBezTo>
                <a:close/>
                <a:moveTo>
                  <a:pt x="1451955" y="2190863"/>
                </a:moveTo>
                <a:cubicBezTo>
                  <a:pt x="1451955" y="2198327"/>
                  <a:pt x="1451955" y="2200815"/>
                  <a:pt x="1451955" y="2205791"/>
                </a:cubicBezTo>
                <a:cubicBezTo>
                  <a:pt x="1464386" y="2205791"/>
                  <a:pt x="1506652" y="2205791"/>
                  <a:pt x="1519083" y="2205791"/>
                </a:cubicBezTo>
                <a:cubicBezTo>
                  <a:pt x="1519083" y="2200815"/>
                  <a:pt x="1519083" y="2198327"/>
                  <a:pt x="1519083" y="2190863"/>
                </a:cubicBezTo>
                <a:cubicBezTo>
                  <a:pt x="1506652" y="2190863"/>
                  <a:pt x="1464386" y="2190863"/>
                  <a:pt x="1451955" y="2190863"/>
                </a:cubicBezTo>
                <a:close/>
                <a:moveTo>
                  <a:pt x="2958607" y="2163495"/>
                </a:moveTo>
                <a:lnTo>
                  <a:pt x="2958607" y="2544156"/>
                </a:lnTo>
                <a:cubicBezTo>
                  <a:pt x="2958607" y="2544156"/>
                  <a:pt x="2958607" y="2544156"/>
                  <a:pt x="3085404" y="2544156"/>
                </a:cubicBezTo>
                <a:cubicBezTo>
                  <a:pt x="3097835" y="2544156"/>
                  <a:pt x="3107780" y="2554108"/>
                  <a:pt x="3107780" y="2564060"/>
                </a:cubicBezTo>
                <a:cubicBezTo>
                  <a:pt x="3107780" y="2574012"/>
                  <a:pt x="3100322" y="2581476"/>
                  <a:pt x="3090377" y="2583964"/>
                </a:cubicBezTo>
                <a:cubicBezTo>
                  <a:pt x="3095349" y="2586452"/>
                  <a:pt x="3095349" y="2591428"/>
                  <a:pt x="3095349" y="2598892"/>
                </a:cubicBezTo>
                <a:cubicBezTo>
                  <a:pt x="3095349" y="2603868"/>
                  <a:pt x="3092863" y="2611332"/>
                  <a:pt x="3087890" y="2616308"/>
                </a:cubicBezTo>
                <a:cubicBezTo>
                  <a:pt x="3092863" y="2621284"/>
                  <a:pt x="3095349" y="2626260"/>
                  <a:pt x="3095349" y="2633724"/>
                </a:cubicBezTo>
                <a:cubicBezTo>
                  <a:pt x="3095349" y="2636212"/>
                  <a:pt x="3095349" y="2641188"/>
                  <a:pt x="3095349" y="2643676"/>
                </a:cubicBezTo>
                <a:cubicBezTo>
                  <a:pt x="3095349" y="2643676"/>
                  <a:pt x="3095349" y="2643676"/>
                  <a:pt x="3097835" y="2643676"/>
                </a:cubicBezTo>
                <a:cubicBezTo>
                  <a:pt x="3097835" y="2643676"/>
                  <a:pt x="3097835" y="2643676"/>
                  <a:pt x="3097835" y="2693436"/>
                </a:cubicBezTo>
                <a:cubicBezTo>
                  <a:pt x="3097835" y="2693436"/>
                  <a:pt x="3097835" y="2693436"/>
                  <a:pt x="3085404" y="2693436"/>
                </a:cubicBezTo>
                <a:cubicBezTo>
                  <a:pt x="3085404" y="2693436"/>
                  <a:pt x="3085404" y="2693436"/>
                  <a:pt x="3085404" y="2847690"/>
                </a:cubicBezTo>
                <a:cubicBezTo>
                  <a:pt x="3085404" y="2847690"/>
                  <a:pt x="3085404" y="2847690"/>
                  <a:pt x="3105294" y="2847690"/>
                </a:cubicBezTo>
                <a:cubicBezTo>
                  <a:pt x="3105294" y="2847690"/>
                  <a:pt x="3105294" y="2847690"/>
                  <a:pt x="3105294" y="2827787"/>
                </a:cubicBezTo>
                <a:cubicBezTo>
                  <a:pt x="3105294" y="2827787"/>
                  <a:pt x="3105294" y="2827787"/>
                  <a:pt x="3112753" y="2827787"/>
                </a:cubicBezTo>
                <a:cubicBezTo>
                  <a:pt x="3112753" y="2827787"/>
                  <a:pt x="3112753" y="2827787"/>
                  <a:pt x="3816354" y="2827787"/>
                </a:cubicBezTo>
                <a:cubicBezTo>
                  <a:pt x="3816354" y="2827787"/>
                  <a:pt x="3816354" y="2827787"/>
                  <a:pt x="3816354" y="2223207"/>
                </a:cubicBezTo>
                <a:cubicBezTo>
                  <a:pt x="3816354" y="2223207"/>
                  <a:pt x="3816354" y="2223207"/>
                  <a:pt x="3816354" y="2208279"/>
                </a:cubicBezTo>
                <a:cubicBezTo>
                  <a:pt x="3816354" y="2208279"/>
                  <a:pt x="3816354" y="2208279"/>
                  <a:pt x="3816354" y="2190863"/>
                </a:cubicBezTo>
                <a:cubicBezTo>
                  <a:pt x="3816354" y="2190863"/>
                  <a:pt x="3816354" y="2190863"/>
                  <a:pt x="2966066" y="2190863"/>
                </a:cubicBezTo>
                <a:cubicBezTo>
                  <a:pt x="2966066" y="2190863"/>
                  <a:pt x="2966066" y="2190863"/>
                  <a:pt x="2966066" y="2175935"/>
                </a:cubicBezTo>
                <a:cubicBezTo>
                  <a:pt x="2966066" y="2175935"/>
                  <a:pt x="2966066" y="2175935"/>
                  <a:pt x="3816354" y="2175935"/>
                </a:cubicBezTo>
                <a:cubicBezTo>
                  <a:pt x="3816354" y="2175935"/>
                  <a:pt x="3816354" y="2175935"/>
                  <a:pt x="3831272" y="2175935"/>
                </a:cubicBezTo>
                <a:cubicBezTo>
                  <a:pt x="3831272" y="2175935"/>
                  <a:pt x="3831272" y="2175935"/>
                  <a:pt x="3873537" y="2175935"/>
                </a:cubicBezTo>
                <a:cubicBezTo>
                  <a:pt x="3873537" y="2175935"/>
                  <a:pt x="3873537" y="2175935"/>
                  <a:pt x="3878510" y="2163495"/>
                </a:cubicBezTo>
                <a:cubicBezTo>
                  <a:pt x="3878510" y="2163495"/>
                  <a:pt x="3878510" y="2163495"/>
                  <a:pt x="2958607" y="2163495"/>
                </a:cubicBezTo>
                <a:close/>
                <a:moveTo>
                  <a:pt x="1454441" y="2163495"/>
                </a:moveTo>
                <a:cubicBezTo>
                  <a:pt x="1454441" y="2163495"/>
                  <a:pt x="1454441" y="2163495"/>
                  <a:pt x="1469358" y="2175935"/>
                </a:cubicBezTo>
                <a:cubicBezTo>
                  <a:pt x="1469358" y="2175935"/>
                  <a:pt x="1469358" y="2175935"/>
                  <a:pt x="1521569" y="2175935"/>
                </a:cubicBezTo>
                <a:cubicBezTo>
                  <a:pt x="1521569" y="2175935"/>
                  <a:pt x="1521569" y="2175935"/>
                  <a:pt x="1526541" y="2175935"/>
                </a:cubicBezTo>
                <a:cubicBezTo>
                  <a:pt x="1526541" y="2175935"/>
                  <a:pt x="1526541" y="2175935"/>
                  <a:pt x="1536486" y="2175935"/>
                </a:cubicBezTo>
                <a:cubicBezTo>
                  <a:pt x="1536486" y="2175935"/>
                  <a:pt x="1536486" y="2175935"/>
                  <a:pt x="2384289" y="2175935"/>
                </a:cubicBezTo>
                <a:cubicBezTo>
                  <a:pt x="2384289" y="2175935"/>
                  <a:pt x="2384289" y="2175935"/>
                  <a:pt x="2384289" y="2163495"/>
                </a:cubicBezTo>
                <a:close/>
                <a:moveTo>
                  <a:pt x="2857500" y="2116120"/>
                </a:moveTo>
                <a:lnTo>
                  <a:pt x="2897188" y="2116120"/>
                </a:lnTo>
                <a:lnTo>
                  <a:pt x="2897188" y="2168508"/>
                </a:lnTo>
                <a:lnTo>
                  <a:pt x="2857500" y="2168508"/>
                </a:lnTo>
                <a:close/>
                <a:moveTo>
                  <a:pt x="2732087" y="2116120"/>
                </a:moveTo>
                <a:lnTo>
                  <a:pt x="2770187" y="2116120"/>
                </a:lnTo>
                <a:lnTo>
                  <a:pt x="2770187" y="2168508"/>
                </a:lnTo>
                <a:lnTo>
                  <a:pt x="2732087" y="2168508"/>
                </a:lnTo>
                <a:close/>
                <a:moveTo>
                  <a:pt x="2647950" y="2116120"/>
                </a:moveTo>
                <a:lnTo>
                  <a:pt x="2684463" y="2116120"/>
                </a:lnTo>
                <a:lnTo>
                  <a:pt x="2684463" y="2168508"/>
                </a:lnTo>
                <a:lnTo>
                  <a:pt x="2647950" y="2168508"/>
                </a:lnTo>
                <a:close/>
                <a:moveTo>
                  <a:pt x="2563812" y="2116120"/>
                </a:moveTo>
                <a:lnTo>
                  <a:pt x="2603500" y="2116120"/>
                </a:lnTo>
                <a:lnTo>
                  <a:pt x="2603500" y="2168508"/>
                </a:lnTo>
                <a:lnTo>
                  <a:pt x="2563812" y="2168508"/>
                </a:lnTo>
                <a:close/>
                <a:moveTo>
                  <a:pt x="2441575" y="2116120"/>
                </a:moveTo>
                <a:lnTo>
                  <a:pt x="2478088" y="2116120"/>
                </a:lnTo>
                <a:lnTo>
                  <a:pt x="2478088" y="2168508"/>
                </a:lnTo>
                <a:lnTo>
                  <a:pt x="2441575" y="2168508"/>
                </a:lnTo>
                <a:close/>
                <a:moveTo>
                  <a:pt x="2441575" y="2005009"/>
                </a:moveTo>
                <a:lnTo>
                  <a:pt x="2478088" y="2005009"/>
                </a:lnTo>
                <a:lnTo>
                  <a:pt x="2478088" y="2057397"/>
                </a:lnTo>
                <a:lnTo>
                  <a:pt x="2441575" y="2057397"/>
                </a:lnTo>
                <a:close/>
                <a:moveTo>
                  <a:pt x="2563812" y="2005009"/>
                </a:moveTo>
                <a:lnTo>
                  <a:pt x="2603500" y="2005009"/>
                </a:lnTo>
                <a:lnTo>
                  <a:pt x="2603500" y="2057396"/>
                </a:lnTo>
                <a:lnTo>
                  <a:pt x="2563812" y="2057396"/>
                </a:lnTo>
                <a:close/>
                <a:moveTo>
                  <a:pt x="2647950" y="2005008"/>
                </a:moveTo>
                <a:lnTo>
                  <a:pt x="2684463" y="2005008"/>
                </a:lnTo>
                <a:lnTo>
                  <a:pt x="2684463" y="2057396"/>
                </a:lnTo>
                <a:lnTo>
                  <a:pt x="2647950" y="2057396"/>
                </a:lnTo>
                <a:close/>
                <a:moveTo>
                  <a:pt x="2732087" y="2005008"/>
                </a:moveTo>
                <a:lnTo>
                  <a:pt x="2770187" y="2005008"/>
                </a:lnTo>
                <a:lnTo>
                  <a:pt x="2770187" y="2057396"/>
                </a:lnTo>
                <a:lnTo>
                  <a:pt x="2732087" y="2057396"/>
                </a:lnTo>
                <a:close/>
                <a:moveTo>
                  <a:pt x="2857500" y="2005007"/>
                </a:moveTo>
                <a:lnTo>
                  <a:pt x="2897188" y="2005007"/>
                </a:lnTo>
                <a:lnTo>
                  <a:pt x="2897188" y="2057394"/>
                </a:lnTo>
                <a:lnTo>
                  <a:pt x="2857500" y="2057394"/>
                </a:lnTo>
                <a:close/>
                <a:moveTo>
                  <a:pt x="2824351" y="1986870"/>
                </a:moveTo>
                <a:cubicBezTo>
                  <a:pt x="2824351" y="1986870"/>
                  <a:pt x="2824351" y="1986870"/>
                  <a:pt x="2824351" y="2516789"/>
                </a:cubicBezTo>
                <a:cubicBezTo>
                  <a:pt x="2824351" y="2516789"/>
                  <a:pt x="2824351" y="2516789"/>
                  <a:pt x="2941203" y="2516789"/>
                </a:cubicBezTo>
                <a:cubicBezTo>
                  <a:pt x="2941203" y="2516789"/>
                  <a:pt x="2941203" y="2516789"/>
                  <a:pt x="2941203" y="1986870"/>
                </a:cubicBezTo>
                <a:close/>
                <a:moveTo>
                  <a:pt x="2540921" y="1986870"/>
                </a:moveTo>
                <a:cubicBezTo>
                  <a:pt x="2540921" y="1986870"/>
                  <a:pt x="2540921" y="1986870"/>
                  <a:pt x="2540921" y="2516789"/>
                </a:cubicBezTo>
                <a:cubicBezTo>
                  <a:pt x="2540921" y="2516789"/>
                  <a:pt x="2540921" y="2516789"/>
                  <a:pt x="2806947" y="2516789"/>
                </a:cubicBezTo>
                <a:cubicBezTo>
                  <a:pt x="2806947" y="2516789"/>
                  <a:pt x="2806947" y="2516789"/>
                  <a:pt x="2806947" y="1986870"/>
                </a:cubicBezTo>
                <a:close/>
                <a:moveTo>
                  <a:pt x="2401692" y="1986870"/>
                </a:moveTo>
                <a:lnTo>
                  <a:pt x="2401692" y="2516789"/>
                </a:lnTo>
                <a:cubicBezTo>
                  <a:pt x="2401692" y="2516789"/>
                  <a:pt x="2401692" y="2516789"/>
                  <a:pt x="2523517" y="2516789"/>
                </a:cubicBezTo>
                <a:cubicBezTo>
                  <a:pt x="2523517" y="2516789"/>
                  <a:pt x="2523517" y="2516789"/>
                  <a:pt x="2523517" y="1986870"/>
                </a:cubicBezTo>
                <a:cubicBezTo>
                  <a:pt x="2523517" y="1986870"/>
                  <a:pt x="2523517" y="1986870"/>
                  <a:pt x="2401692" y="1986870"/>
                </a:cubicBezTo>
                <a:close/>
                <a:moveTo>
                  <a:pt x="2864130" y="1897303"/>
                </a:moveTo>
                <a:cubicBezTo>
                  <a:pt x="2864130" y="1902279"/>
                  <a:pt x="2864130" y="1904766"/>
                  <a:pt x="2864130" y="1909744"/>
                </a:cubicBezTo>
                <a:lnTo>
                  <a:pt x="2921313" y="1909744"/>
                </a:lnTo>
                <a:cubicBezTo>
                  <a:pt x="2921313" y="1904766"/>
                  <a:pt x="2921313" y="1902279"/>
                  <a:pt x="2921313" y="1897303"/>
                </a:cubicBezTo>
                <a:cubicBezTo>
                  <a:pt x="2908882" y="1897303"/>
                  <a:pt x="2876561" y="1897303"/>
                  <a:pt x="2864130" y="1897303"/>
                </a:cubicBezTo>
                <a:close/>
                <a:moveTo>
                  <a:pt x="2424068" y="1897303"/>
                </a:moveTo>
                <a:cubicBezTo>
                  <a:pt x="2424068" y="1902279"/>
                  <a:pt x="2424068" y="1904766"/>
                  <a:pt x="2424068" y="1909744"/>
                </a:cubicBezTo>
                <a:cubicBezTo>
                  <a:pt x="2424068" y="1909744"/>
                  <a:pt x="2424068" y="1909744"/>
                  <a:pt x="2478765" y="1909744"/>
                </a:cubicBezTo>
                <a:cubicBezTo>
                  <a:pt x="2478765" y="1904766"/>
                  <a:pt x="2478765" y="1902279"/>
                  <a:pt x="2478765" y="1897303"/>
                </a:cubicBezTo>
                <a:cubicBezTo>
                  <a:pt x="2466334" y="1897303"/>
                  <a:pt x="2434013" y="1897303"/>
                  <a:pt x="2424068" y="1897303"/>
                </a:cubicBezTo>
                <a:close/>
                <a:moveTo>
                  <a:pt x="2844241" y="1862468"/>
                </a:moveTo>
                <a:cubicBezTo>
                  <a:pt x="2844241" y="1869934"/>
                  <a:pt x="2844241" y="1872421"/>
                  <a:pt x="2844241" y="1877393"/>
                </a:cubicBezTo>
                <a:cubicBezTo>
                  <a:pt x="2859158" y="1877393"/>
                  <a:pt x="2926286" y="1877393"/>
                  <a:pt x="2938717" y="1877393"/>
                </a:cubicBezTo>
                <a:cubicBezTo>
                  <a:pt x="2938717" y="1872421"/>
                  <a:pt x="2938717" y="1869934"/>
                  <a:pt x="2938717" y="1862468"/>
                </a:cubicBezTo>
                <a:cubicBezTo>
                  <a:pt x="2926286" y="1862468"/>
                  <a:pt x="2859158" y="1862468"/>
                  <a:pt x="2844241" y="1862468"/>
                </a:cubicBezTo>
                <a:close/>
                <a:moveTo>
                  <a:pt x="2404179" y="1862468"/>
                </a:moveTo>
                <a:cubicBezTo>
                  <a:pt x="2404179" y="1869934"/>
                  <a:pt x="2404179" y="1872421"/>
                  <a:pt x="2404179" y="1877393"/>
                </a:cubicBezTo>
                <a:cubicBezTo>
                  <a:pt x="2416610" y="1877393"/>
                  <a:pt x="2486224" y="1877393"/>
                  <a:pt x="2498655" y="1877393"/>
                </a:cubicBezTo>
                <a:cubicBezTo>
                  <a:pt x="2498655" y="1872421"/>
                  <a:pt x="2498655" y="1869934"/>
                  <a:pt x="2498655" y="1862468"/>
                </a:cubicBezTo>
                <a:cubicBezTo>
                  <a:pt x="2486224" y="1862468"/>
                  <a:pt x="2416610" y="1862468"/>
                  <a:pt x="2404179" y="1862468"/>
                </a:cubicBezTo>
                <a:close/>
                <a:moveTo>
                  <a:pt x="2576512" y="1844671"/>
                </a:moveTo>
                <a:lnTo>
                  <a:pt x="2616200" y="1844671"/>
                </a:lnTo>
                <a:lnTo>
                  <a:pt x="2616200" y="1897058"/>
                </a:lnTo>
                <a:lnTo>
                  <a:pt x="2576512" y="1897058"/>
                </a:lnTo>
                <a:close/>
                <a:moveTo>
                  <a:pt x="2732087" y="1844671"/>
                </a:moveTo>
                <a:lnTo>
                  <a:pt x="2770187" y="1844671"/>
                </a:lnTo>
                <a:lnTo>
                  <a:pt x="2770187" y="1897058"/>
                </a:lnTo>
                <a:lnTo>
                  <a:pt x="2732087" y="1897058"/>
                </a:lnTo>
                <a:close/>
                <a:moveTo>
                  <a:pt x="2655887" y="1844671"/>
                </a:moveTo>
                <a:lnTo>
                  <a:pt x="2692400" y="1844671"/>
                </a:lnTo>
                <a:lnTo>
                  <a:pt x="2692400" y="1897058"/>
                </a:lnTo>
                <a:lnTo>
                  <a:pt x="2655887" y="1897058"/>
                </a:lnTo>
                <a:close/>
                <a:moveTo>
                  <a:pt x="2576512" y="1768469"/>
                </a:moveTo>
                <a:lnTo>
                  <a:pt x="2616200" y="1768469"/>
                </a:lnTo>
                <a:lnTo>
                  <a:pt x="2616200" y="1820857"/>
                </a:lnTo>
                <a:lnTo>
                  <a:pt x="2576512" y="1820857"/>
                </a:lnTo>
                <a:close/>
                <a:moveTo>
                  <a:pt x="2732087" y="1768469"/>
                </a:moveTo>
                <a:lnTo>
                  <a:pt x="2770187" y="1768469"/>
                </a:lnTo>
                <a:lnTo>
                  <a:pt x="2770187" y="1820857"/>
                </a:lnTo>
                <a:lnTo>
                  <a:pt x="2732087" y="1820857"/>
                </a:lnTo>
                <a:close/>
                <a:moveTo>
                  <a:pt x="2655887" y="1768469"/>
                </a:moveTo>
                <a:lnTo>
                  <a:pt x="2692400" y="1768469"/>
                </a:lnTo>
                <a:lnTo>
                  <a:pt x="2692400" y="1820857"/>
                </a:lnTo>
                <a:lnTo>
                  <a:pt x="2655887" y="1820857"/>
                </a:lnTo>
                <a:close/>
                <a:moveTo>
                  <a:pt x="2801974" y="1748023"/>
                </a:moveTo>
                <a:cubicBezTo>
                  <a:pt x="2801974" y="1748023"/>
                  <a:pt x="2801974" y="1748023"/>
                  <a:pt x="2801974" y="1909744"/>
                </a:cubicBezTo>
                <a:cubicBezTo>
                  <a:pt x="2801974" y="1909744"/>
                  <a:pt x="2801974" y="1909744"/>
                  <a:pt x="2849213" y="1909744"/>
                </a:cubicBezTo>
                <a:cubicBezTo>
                  <a:pt x="2849213" y="1909744"/>
                  <a:pt x="2849213" y="1909744"/>
                  <a:pt x="2849213" y="1894814"/>
                </a:cubicBezTo>
                <a:lnTo>
                  <a:pt x="2829323" y="1894814"/>
                </a:lnTo>
                <a:cubicBezTo>
                  <a:pt x="2829323" y="1894814"/>
                  <a:pt x="2829323" y="1894814"/>
                  <a:pt x="2829323" y="1845056"/>
                </a:cubicBezTo>
                <a:cubicBezTo>
                  <a:pt x="2829323" y="1845056"/>
                  <a:pt x="2829323" y="1845056"/>
                  <a:pt x="2861644" y="1845056"/>
                </a:cubicBezTo>
                <a:cubicBezTo>
                  <a:pt x="2861644" y="1845056"/>
                  <a:pt x="2861644" y="1845056"/>
                  <a:pt x="2861644" y="1748023"/>
                </a:cubicBezTo>
                <a:cubicBezTo>
                  <a:pt x="2861644" y="1748023"/>
                  <a:pt x="2861644" y="1748023"/>
                  <a:pt x="2801974" y="1748023"/>
                </a:cubicBezTo>
                <a:close/>
                <a:moveTo>
                  <a:pt x="2558325" y="1748023"/>
                </a:moveTo>
                <a:cubicBezTo>
                  <a:pt x="2558325" y="1748023"/>
                  <a:pt x="2558325" y="1748023"/>
                  <a:pt x="2558325" y="1909744"/>
                </a:cubicBezTo>
                <a:lnTo>
                  <a:pt x="2784571" y="1909744"/>
                </a:lnTo>
                <a:cubicBezTo>
                  <a:pt x="2784571" y="1909744"/>
                  <a:pt x="2784571" y="1909744"/>
                  <a:pt x="2784571" y="1748023"/>
                </a:cubicBezTo>
                <a:cubicBezTo>
                  <a:pt x="2784571" y="1748023"/>
                  <a:pt x="2784571" y="1748023"/>
                  <a:pt x="2558325" y="1748023"/>
                </a:cubicBezTo>
                <a:close/>
                <a:moveTo>
                  <a:pt x="2478765" y="1748023"/>
                </a:moveTo>
                <a:cubicBezTo>
                  <a:pt x="2478765" y="1748023"/>
                  <a:pt x="2478765" y="1748023"/>
                  <a:pt x="2478765" y="1845056"/>
                </a:cubicBezTo>
                <a:cubicBezTo>
                  <a:pt x="2478765" y="1845056"/>
                  <a:pt x="2478765" y="1845056"/>
                  <a:pt x="2506114" y="1845056"/>
                </a:cubicBezTo>
                <a:lnTo>
                  <a:pt x="2516059" y="1845056"/>
                </a:lnTo>
                <a:cubicBezTo>
                  <a:pt x="2516059" y="1845056"/>
                  <a:pt x="2516059" y="1845056"/>
                  <a:pt x="2516059" y="1894814"/>
                </a:cubicBezTo>
                <a:cubicBezTo>
                  <a:pt x="2516059" y="1894814"/>
                  <a:pt x="2516059" y="1894814"/>
                  <a:pt x="2496169" y="1894814"/>
                </a:cubicBezTo>
                <a:cubicBezTo>
                  <a:pt x="2496169" y="1894814"/>
                  <a:pt x="2496169" y="1894814"/>
                  <a:pt x="2496169" y="1909744"/>
                </a:cubicBezTo>
                <a:cubicBezTo>
                  <a:pt x="2496169" y="1909744"/>
                  <a:pt x="2496169" y="1909744"/>
                  <a:pt x="2543407" y="1909744"/>
                </a:cubicBezTo>
                <a:cubicBezTo>
                  <a:pt x="2543407" y="1909744"/>
                  <a:pt x="2543407" y="1909744"/>
                  <a:pt x="2543407" y="1748023"/>
                </a:cubicBezTo>
                <a:cubicBezTo>
                  <a:pt x="2543407" y="1748023"/>
                  <a:pt x="2543407" y="1748023"/>
                  <a:pt x="2478765" y="1748023"/>
                </a:cubicBezTo>
                <a:close/>
                <a:moveTo>
                  <a:pt x="2456389" y="1728120"/>
                </a:moveTo>
                <a:cubicBezTo>
                  <a:pt x="2456389" y="1728120"/>
                  <a:pt x="2456389" y="1730608"/>
                  <a:pt x="2456389" y="1733096"/>
                </a:cubicBezTo>
                <a:lnTo>
                  <a:pt x="2886506" y="1733096"/>
                </a:lnTo>
                <a:cubicBezTo>
                  <a:pt x="2886506" y="1730608"/>
                  <a:pt x="2886506" y="1728120"/>
                  <a:pt x="2886506" y="1728120"/>
                </a:cubicBezTo>
                <a:cubicBezTo>
                  <a:pt x="2886506" y="1728120"/>
                  <a:pt x="2886506" y="1728120"/>
                  <a:pt x="2456389" y="1728120"/>
                </a:cubicBezTo>
                <a:close/>
                <a:moveTo>
                  <a:pt x="2456389" y="1705729"/>
                </a:moveTo>
                <a:cubicBezTo>
                  <a:pt x="2456389" y="1708218"/>
                  <a:pt x="2456389" y="1708218"/>
                  <a:pt x="2456389" y="1708218"/>
                </a:cubicBezTo>
                <a:cubicBezTo>
                  <a:pt x="2456389" y="1708218"/>
                  <a:pt x="2456389" y="1708218"/>
                  <a:pt x="2886506" y="1708218"/>
                </a:cubicBezTo>
                <a:cubicBezTo>
                  <a:pt x="2886506" y="1708218"/>
                  <a:pt x="2886506" y="1708218"/>
                  <a:pt x="2886506" y="1705729"/>
                </a:cubicBezTo>
                <a:cubicBezTo>
                  <a:pt x="2886506" y="1705729"/>
                  <a:pt x="2886506" y="1705729"/>
                  <a:pt x="2458876" y="1705729"/>
                </a:cubicBezTo>
                <a:cubicBezTo>
                  <a:pt x="2458876" y="1705729"/>
                  <a:pt x="2458876" y="1705729"/>
                  <a:pt x="2456389" y="1705729"/>
                </a:cubicBezTo>
                <a:close/>
                <a:moveTo>
                  <a:pt x="2488710" y="1670899"/>
                </a:moveTo>
                <a:cubicBezTo>
                  <a:pt x="2486224" y="1673387"/>
                  <a:pt x="2481252" y="1678363"/>
                  <a:pt x="2473793" y="1688314"/>
                </a:cubicBezTo>
                <a:cubicBezTo>
                  <a:pt x="2473793" y="1688314"/>
                  <a:pt x="2473793" y="1688314"/>
                  <a:pt x="2871589" y="1688314"/>
                </a:cubicBezTo>
                <a:cubicBezTo>
                  <a:pt x="2864130" y="1678363"/>
                  <a:pt x="2856672" y="1673387"/>
                  <a:pt x="2856672" y="1670899"/>
                </a:cubicBezTo>
                <a:cubicBezTo>
                  <a:pt x="2856672" y="1670899"/>
                  <a:pt x="2856672" y="1670899"/>
                  <a:pt x="2488710" y="1670899"/>
                </a:cubicBezTo>
                <a:close/>
                <a:moveTo>
                  <a:pt x="2844241" y="1638551"/>
                </a:moveTo>
                <a:cubicBezTo>
                  <a:pt x="2844241" y="1641039"/>
                  <a:pt x="2844241" y="1641039"/>
                  <a:pt x="2841754" y="1641039"/>
                </a:cubicBezTo>
                <a:lnTo>
                  <a:pt x="2842063" y="1641039"/>
                </a:lnTo>
                <a:lnTo>
                  <a:pt x="2844241" y="1638861"/>
                </a:lnTo>
                <a:close/>
                <a:moveTo>
                  <a:pt x="2814406" y="1603716"/>
                </a:moveTo>
                <a:cubicBezTo>
                  <a:pt x="2801974" y="1603716"/>
                  <a:pt x="2794516" y="1611181"/>
                  <a:pt x="2794516" y="1623622"/>
                </a:cubicBezTo>
                <a:cubicBezTo>
                  <a:pt x="2794516" y="1633575"/>
                  <a:pt x="2801974" y="1641039"/>
                  <a:pt x="2809433" y="1641039"/>
                </a:cubicBezTo>
                <a:cubicBezTo>
                  <a:pt x="2809433" y="1641039"/>
                  <a:pt x="2809433" y="1641039"/>
                  <a:pt x="2814406" y="1641039"/>
                </a:cubicBezTo>
                <a:cubicBezTo>
                  <a:pt x="2824351" y="1641039"/>
                  <a:pt x="2831809" y="1633575"/>
                  <a:pt x="2831809" y="1623622"/>
                </a:cubicBezTo>
                <a:cubicBezTo>
                  <a:pt x="2831809" y="1623622"/>
                  <a:pt x="2831809" y="1623622"/>
                  <a:pt x="2831809" y="1621134"/>
                </a:cubicBezTo>
                <a:cubicBezTo>
                  <a:pt x="2831809" y="1611181"/>
                  <a:pt x="2821865" y="1603716"/>
                  <a:pt x="2814406" y="1603716"/>
                </a:cubicBezTo>
                <a:close/>
                <a:moveTo>
                  <a:pt x="2528490" y="1603716"/>
                </a:moveTo>
                <a:cubicBezTo>
                  <a:pt x="2518545" y="1603716"/>
                  <a:pt x="2508600" y="1611181"/>
                  <a:pt x="2508600" y="1623622"/>
                </a:cubicBezTo>
                <a:cubicBezTo>
                  <a:pt x="2508600" y="1633575"/>
                  <a:pt x="2516059" y="1641039"/>
                  <a:pt x="2526004" y="1641039"/>
                </a:cubicBezTo>
                <a:cubicBezTo>
                  <a:pt x="2526004" y="1641039"/>
                  <a:pt x="2526004" y="1641039"/>
                  <a:pt x="2530976" y="1641039"/>
                </a:cubicBezTo>
                <a:cubicBezTo>
                  <a:pt x="2538435" y="1641039"/>
                  <a:pt x="2543407" y="1636064"/>
                  <a:pt x="2545893" y="1628598"/>
                </a:cubicBezTo>
                <a:cubicBezTo>
                  <a:pt x="2545893" y="1628598"/>
                  <a:pt x="2545893" y="1628598"/>
                  <a:pt x="2545893" y="1616157"/>
                </a:cubicBezTo>
                <a:cubicBezTo>
                  <a:pt x="2543407" y="1608693"/>
                  <a:pt x="2535948" y="1603716"/>
                  <a:pt x="2528490" y="1603716"/>
                </a:cubicBezTo>
                <a:close/>
                <a:moveTo>
                  <a:pt x="2722562" y="1574790"/>
                </a:moveTo>
                <a:lnTo>
                  <a:pt x="2759075" y="1574790"/>
                </a:lnTo>
                <a:lnTo>
                  <a:pt x="2759075" y="1625593"/>
                </a:lnTo>
                <a:lnTo>
                  <a:pt x="2722562" y="1625593"/>
                </a:lnTo>
                <a:close/>
                <a:moveTo>
                  <a:pt x="2652712" y="1574790"/>
                </a:moveTo>
                <a:lnTo>
                  <a:pt x="2690812" y="1574790"/>
                </a:lnTo>
                <a:lnTo>
                  <a:pt x="2690812" y="1625593"/>
                </a:lnTo>
                <a:lnTo>
                  <a:pt x="2652712" y="1625593"/>
                </a:lnTo>
                <a:close/>
                <a:moveTo>
                  <a:pt x="2582862" y="1574790"/>
                </a:moveTo>
                <a:lnTo>
                  <a:pt x="2620962" y="1574790"/>
                </a:lnTo>
                <a:lnTo>
                  <a:pt x="2620962" y="1625593"/>
                </a:lnTo>
                <a:lnTo>
                  <a:pt x="2582862" y="1625593"/>
                </a:lnTo>
                <a:close/>
                <a:moveTo>
                  <a:pt x="2722562" y="1484310"/>
                </a:moveTo>
                <a:lnTo>
                  <a:pt x="2759075" y="1484310"/>
                </a:lnTo>
                <a:lnTo>
                  <a:pt x="2759075" y="1536692"/>
                </a:lnTo>
                <a:lnTo>
                  <a:pt x="2722562" y="1536692"/>
                </a:lnTo>
                <a:close/>
                <a:moveTo>
                  <a:pt x="2652712" y="1484310"/>
                </a:moveTo>
                <a:lnTo>
                  <a:pt x="2690812" y="1484310"/>
                </a:lnTo>
                <a:lnTo>
                  <a:pt x="2690812" y="1536692"/>
                </a:lnTo>
                <a:lnTo>
                  <a:pt x="2652712" y="1536692"/>
                </a:lnTo>
                <a:close/>
                <a:moveTo>
                  <a:pt x="2582862" y="1484310"/>
                </a:moveTo>
                <a:lnTo>
                  <a:pt x="2620962" y="1484310"/>
                </a:lnTo>
                <a:lnTo>
                  <a:pt x="2620962" y="1536693"/>
                </a:lnTo>
                <a:lnTo>
                  <a:pt x="2582862" y="1536693"/>
                </a:lnTo>
                <a:close/>
                <a:moveTo>
                  <a:pt x="2563297" y="1461904"/>
                </a:moveTo>
                <a:cubicBezTo>
                  <a:pt x="2563297" y="1461904"/>
                  <a:pt x="2563297" y="1461904"/>
                  <a:pt x="2563297" y="1616157"/>
                </a:cubicBezTo>
                <a:cubicBezTo>
                  <a:pt x="2563297" y="1618645"/>
                  <a:pt x="2563297" y="1621134"/>
                  <a:pt x="2563297" y="1621134"/>
                </a:cubicBezTo>
                <a:cubicBezTo>
                  <a:pt x="2563297" y="1621134"/>
                  <a:pt x="2563297" y="1621134"/>
                  <a:pt x="2563297" y="1623622"/>
                </a:cubicBezTo>
                <a:cubicBezTo>
                  <a:pt x="2563297" y="1626110"/>
                  <a:pt x="2563297" y="1628598"/>
                  <a:pt x="2563297" y="1628598"/>
                </a:cubicBezTo>
                <a:cubicBezTo>
                  <a:pt x="2563297" y="1628598"/>
                  <a:pt x="2563297" y="1628598"/>
                  <a:pt x="2563297" y="1641039"/>
                </a:cubicBezTo>
                <a:cubicBezTo>
                  <a:pt x="2563297" y="1641039"/>
                  <a:pt x="2563297" y="1641039"/>
                  <a:pt x="2777112" y="1641039"/>
                </a:cubicBezTo>
                <a:cubicBezTo>
                  <a:pt x="2777112" y="1641039"/>
                  <a:pt x="2777112" y="1641039"/>
                  <a:pt x="2777112" y="1461904"/>
                </a:cubicBezTo>
                <a:cubicBezTo>
                  <a:pt x="2777112" y="1461904"/>
                  <a:pt x="2777112" y="1461904"/>
                  <a:pt x="2563297" y="1461904"/>
                </a:cubicBezTo>
                <a:close/>
                <a:moveTo>
                  <a:pt x="2538435" y="1439513"/>
                </a:moveTo>
                <a:cubicBezTo>
                  <a:pt x="2538435" y="1442001"/>
                  <a:pt x="2538435" y="1442001"/>
                  <a:pt x="2538435" y="1446977"/>
                </a:cubicBezTo>
                <a:cubicBezTo>
                  <a:pt x="2553352" y="1446977"/>
                  <a:pt x="2782085" y="1446977"/>
                  <a:pt x="2799488" y="1446977"/>
                </a:cubicBezTo>
                <a:cubicBezTo>
                  <a:pt x="2799488" y="1442001"/>
                  <a:pt x="2799488" y="1442001"/>
                  <a:pt x="2799488" y="1439513"/>
                </a:cubicBezTo>
                <a:cubicBezTo>
                  <a:pt x="2799488" y="1439513"/>
                  <a:pt x="2799488" y="1439513"/>
                  <a:pt x="2538435" y="1439513"/>
                </a:cubicBezTo>
                <a:close/>
                <a:moveTo>
                  <a:pt x="2538435" y="1414635"/>
                </a:moveTo>
                <a:cubicBezTo>
                  <a:pt x="2538435" y="1417123"/>
                  <a:pt x="2538435" y="1417123"/>
                  <a:pt x="2538435" y="1419611"/>
                </a:cubicBezTo>
                <a:cubicBezTo>
                  <a:pt x="2538435" y="1419611"/>
                  <a:pt x="2538435" y="1419611"/>
                  <a:pt x="2799488" y="1419611"/>
                </a:cubicBezTo>
                <a:cubicBezTo>
                  <a:pt x="2799488" y="1417123"/>
                  <a:pt x="2799488" y="1417123"/>
                  <a:pt x="2799488" y="1414635"/>
                </a:cubicBezTo>
                <a:cubicBezTo>
                  <a:pt x="2799488" y="1414635"/>
                  <a:pt x="2799488" y="1414635"/>
                  <a:pt x="2538435" y="1414635"/>
                </a:cubicBezTo>
                <a:close/>
                <a:moveTo>
                  <a:pt x="2538435" y="1389752"/>
                </a:moveTo>
                <a:cubicBezTo>
                  <a:pt x="2538435" y="1392245"/>
                  <a:pt x="2538435" y="1392245"/>
                  <a:pt x="2538435" y="1394731"/>
                </a:cubicBezTo>
                <a:cubicBezTo>
                  <a:pt x="2538435" y="1394731"/>
                  <a:pt x="2538435" y="1394731"/>
                  <a:pt x="2799488" y="1394731"/>
                </a:cubicBezTo>
                <a:cubicBezTo>
                  <a:pt x="2799488" y="1392245"/>
                  <a:pt x="2799488" y="1392245"/>
                  <a:pt x="2799488" y="1389752"/>
                </a:cubicBezTo>
                <a:cubicBezTo>
                  <a:pt x="2797002" y="1389752"/>
                  <a:pt x="2789543" y="1389752"/>
                  <a:pt x="2782085" y="1389752"/>
                </a:cubicBezTo>
                <a:cubicBezTo>
                  <a:pt x="2782085" y="1389752"/>
                  <a:pt x="2779598" y="1389752"/>
                  <a:pt x="2777112" y="1389752"/>
                </a:cubicBezTo>
                <a:cubicBezTo>
                  <a:pt x="2774626" y="1389752"/>
                  <a:pt x="2774626" y="1389752"/>
                  <a:pt x="2772140" y="1389752"/>
                </a:cubicBezTo>
                <a:cubicBezTo>
                  <a:pt x="2767167" y="1389752"/>
                  <a:pt x="2762195" y="1389752"/>
                  <a:pt x="2754736" y="1389752"/>
                </a:cubicBezTo>
                <a:cubicBezTo>
                  <a:pt x="2752250" y="1389752"/>
                  <a:pt x="2752250" y="1389752"/>
                  <a:pt x="2749764" y="1389752"/>
                </a:cubicBezTo>
                <a:cubicBezTo>
                  <a:pt x="2747278" y="1389752"/>
                  <a:pt x="2747278" y="1389752"/>
                  <a:pt x="2744791" y="1389752"/>
                </a:cubicBezTo>
                <a:cubicBezTo>
                  <a:pt x="2739819" y="1389752"/>
                  <a:pt x="2732360" y="1389752"/>
                  <a:pt x="2727388" y="1389752"/>
                </a:cubicBezTo>
                <a:cubicBezTo>
                  <a:pt x="2724902" y="1389752"/>
                  <a:pt x="2722415" y="1389752"/>
                  <a:pt x="2722415" y="1389752"/>
                </a:cubicBezTo>
                <a:cubicBezTo>
                  <a:pt x="2719929" y="1389752"/>
                  <a:pt x="2717443" y="1389752"/>
                  <a:pt x="2717443" y="1389752"/>
                </a:cubicBezTo>
                <a:cubicBezTo>
                  <a:pt x="2709984" y="1389752"/>
                  <a:pt x="2705012" y="1389752"/>
                  <a:pt x="2700039" y="1389752"/>
                </a:cubicBezTo>
                <a:cubicBezTo>
                  <a:pt x="2697553" y="1389752"/>
                  <a:pt x="2695067" y="1389752"/>
                  <a:pt x="2695067" y="1389752"/>
                </a:cubicBezTo>
                <a:cubicBezTo>
                  <a:pt x="2692581" y="1389752"/>
                  <a:pt x="2690094" y="1389752"/>
                  <a:pt x="2690094" y="1389752"/>
                </a:cubicBezTo>
                <a:cubicBezTo>
                  <a:pt x="2682636" y="1389752"/>
                  <a:pt x="2677663" y="1389752"/>
                  <a:pt x="2670205" y="1389752"/>
                </a:cubicBezTo>
                <a:cubicBezTo>
                  <a:pt x="2670205" y="1389752"/>
                  <a:pt x="2667718" y="1389752"/>
                  <a:pt x="2665232" y="1389752"/>
                </a:cubicBezTo>
                <a:cubicBezTo>
                  <a:pt x="2665232" y="1389752"/>
                  <a:pt x="2662746" y="1389752"/>
                  <a:pt x="2660260" y="1389752"/>
                </a:cubicBezTo>
                <a:cubicBezTo>
                  <a:pt x="2655287" y="1389752"/>
                  <a:pt x="2650315" y="1389752"/>
                  <a:pt x="2642856" y="1389752"/>
                </a:cubicBezTo>
                <a:cubicBezTo>
                  <a:pt x="2642856" y="1389752"/>
                  <a:pt x="2640370" y="1389752"/>
                  <a:pt x="2637884" y="1389752"/>
                </a:cubicBezTo>
                <a:cubicBezTo>
                  <a:pt x="2635397" y="1389752"/>
                  <a:pt x="2635397" y="1389752"/>
                  <a:pt x="2632911" y="1389752"/>
                </a:cubicBezTo>
                <a:cubicBezTo>
                  <a:pt x="2627939" y="1389752"/>
                  <a:pt x="2620480" y="1389752"/>
                  <a:pt x="2615508" y="1389752"/>
                </a:cubicBezTo>
                <a:cubicBezTo>
                  <a:pt x="2613021" y="1389752"/>
                  <a:pt x="2613021" y="1389752"/>
                  <a:pt x="2610535" y="1389752"/>
                </a:cubicBezTo>
                <a:cubicBezTo>
                  <a:pt x="2608049" y="1389752"/>
                  <a:pt x="2608049" y="1389752"/>
                  <a:pt x="2605563" y="1389752"/>
                </a:cubicBezTo>
                <a:cubicBezTo>
                  <a:pt x="2598104" y="1389752"/>
                  <a:pt x="2593132" y="1389752"/>
                  <a:pt x="2588159" y="1389752"/>
                </a:cubicBezTo>
                <a:cubicBezTo>
                  <a:pt x="2585673" y="1389752"/>
                  <a:pt x="2583187" y="1389752"/>
                  <a:pt x="2583187" y="1389752"/>
                </a:cubicBezTo>
                <a:cubicBezTo>
                  <a:pt x="2580701" y="1389752"/>
                  <a:pt x="2578214" y="1389752"/>
                  <a:pt x="2578214" y="1389752"/>
                </a:cubicBezTo>
                <a:cubicBezTo>
                  <a:pt x="2570756" y="1389752"/>
                  <a:pt x="2565783" y="1389752"/>
                  <a:pt x="2560811" y="1389752"/>
                </a:cubicBezTo>
                <a:cubicBezTo>
                  <a:pt x="2558325" y="1389752"/>
                  <a:pt x="2555838" y="1389752"/>
                  <a:pt x="2555838" y="1389752"/>
                </a:cubicBezTo>
                <a:cubicBezTo>
                  <a:pt x="2553352" y="1389752"/>
                  <a:pt x="2550866" y="1389752"/>
                  <a:pt x="2550866" y="1389752"/>
                </a:cubicBezTo>
                <a:cubicBezTo>
                  <a:pt x="2543407" y="1389752"/>
                  <a:pt x="2540921" y="1389752"/>
                  <a:pt x="2538435" y="1389752"/>
                </a:cubicBezTo>
                <a:close/>
                <a:moveTo>
                  <a:pt x="2690094" y="1332536"/>
                </a:moveTo>
                <a:cubicBezTo>
                  <a:pt x="2690094" y="1332536"/>
                  <a:pt x="2687608" y="1332536"/>
                  <a:pt x="2687608" y="1335024"/>
                </a:cubicBezTo>
                <a:lnTo>
                  <a:pt x="2687608" y="1367362"/>
                </a:lnTo>
                <a:cubicBezTo>
                  <a:pt x="2687608" y="1369849"/>
                  <a:pt x="2690094" y="1369849"/>
                  <a:pt x="2692581" y="1372337"/>
                </a:cubicBezTo>
                <a:cubicBezTo>
                  <a:pt x="2692581" y="1372337"/>
                  <a:pt x="2692581" y="1372337"/>
                  <a:pt x="2697553" y="1372337"/>
                </a:cubicBezTo>
                <a:cubicBezTo>
                  <a:pt x="2697553" y="1369849"/>
                  <a:pt x="2700039" y="1369849"/>
                  <a:pt x="2700039" y="1367362"/>
                </a:cubicBezTo>
                <a:cubicBezTo>
                  <a:pt x="2700039" y="1367362"/>
                  <a:pt x="2700039" y="1367362"/>
                  <a:pt x="2700039" y="1335024"/>
                </a:cubicBezTo>
                <a:cubicBezTo>
                  <a:pt x="2700039" y="1332536"/>
                  <a:pt x="2697553" y="1332536"/>
                  <a:pt x="2697553" y="1332536"/>
                </a:cubicBezTo>
                <a:cubicBezTo>
                  <a:pt x="2697553" y="1332536"/>
                  <a:pt x="2695067" y="1332536"/>
                  <a:pt x="2695067" y="1332536"/>
                </a:cubicBezTo>
                <a:cubicBezTo>
                  <a:pt x="2695067" y="1332536"/>
                  <a:pt x="2695067" y="1332536"/>
                  <a:pt x="2690094" y="1332536"/>
                </a:cubicBezTo>
                <a:close/>
                <a:moveTo>
                  <a:pt x="2662746" y="1332536"/>
                </a:moveTo>
                <a:cubicBezTo>
                  <a:pt x="2660260" y="1332536"/>
                  <a:pt x="2660260" y="1332536"/>
                  <a:pt x="2660260" y="1335024"/>
                </a:cubicBezTo>
                <a:cubicBezTo>
                  <a:pt x="2660260" y="1335024"/>
                  <a:pt x="2660260" y="1335024"/>
                  <a:pt x="2660260" y="1367362"/>
                </a:cubicBezTo>
                <a:cubicBezTo>
                  <a:pt x="2660260" y="1369849"/>
                  <a:pt x="2662746" y="1369849"/>
                  <a:pt x="2662746" y="1372337"/>
                </a:cubicBezTo>
                <a:cubicBezTo>
                  <a:pt x="2662746" y="1372337"/>
                  <a:pt x="2662746" y="1372337"/>
                  <a:pt x="2670205" y="1372337"/>
                </a:cubicBezTo>
                <a:cubicBezTo>
                  <a:pt x="2670205" y="1369849"/>
                  <a:pt x="2672691" y="1369849"/>
                  <a:pt x="2672691" y="1367362"/>
                </a:cubicBezTo>
                <a:cubicBezTo>
                  <a:pt x="2672691" y="1367362"/>
                  <a:pt x="2672691" y="1367362"/>
                  <a:pt x="2672691" y="1335024"/>
                </a:cubicBezTo>
                <a:cubicBezTo>
                  <a:pt x="2672691" y="1332536"/>
                  <a:pt x="2670205" y="1332536"/>
                  <a:pt x="2670205" y="1332536"/>
                </a:cubicBezTo>
                <a:cubicBezTo>
                  <a:pt x="2670205" y="1332536"/>
                  <a:pt x="2670205" y="1332536"/>
                  <a:pt x="2662746" y="1332536"/>
                </a:cubicBezTo>
                <a:close/>
                <a:moveTo>
                  <a:pt x="2777112" y="1330047"/>
                </a:moveTo>
                <a:cubicBezTo>
                  <a:pt x="2774626" y="1330047"/>
                  <a:pt x="2772140" y="1332536"/>
                  <a:pt x="2772140" y="1335024"/>
                </a:cubicBezTo>
                <a:lnTo>
                  <a:pt x="2772140" y="1367362"/>
                </a:lnTo>
                <a:cubicBezTo>
                  <a:pt x="2772140" y="1369849"/>
                  <a:pt x="2774626" y="1369849"/>
                  <a:pt x="2774626" y="1372337"/>
                </a:cubicBezTo>
                <a:cubicBezTo>
                  <a:pt x="2774626" y="1372337"/>
                  <a:pt x="2774626" y="1372337"/>
                  <a:pt x="2779598" y="1372337"/>
                </a:cubicBezTo>
                <a:cubicBezTo>
                  <a:pt x="2782085" y="1369849"/>
                  <a:pt x="2782085" y="1369849"/>
                  <a:pt x="2782085" y="1367362"/>
                </a:cubicBezTo>
                <a:cubicBezTo>
                  <a:pt x="2782085" y="1367362"/>
                  <a:pt x="2782085" y="1367362"/>
                  <a:pt x="2782085" y="1335024"/>
                </a:cubicBezTo>
                <a:cubicBezTo>
                  <a:pt x="2782085" y="1332536"/>
                  <a:pt x="2779598" y="1330047"/>
                  <a:pt x="2777112" y="1330047"/>
                </a:cubicBezTo>
                <a:close/>
                <a:moveTo>
                  <a:pt x="2749764" y="1330047"/>
                </a:moveTo>
                <a:cubicBezTo>
                  <a:pt x="2747278" y="1330047"/>
                  <a:pt x="2744791" y="1332536"/>
                  <a:pt x="2744791" y="1335024"/>
                </a:cubicBezTo>
                <a:lnTo>
                  <a:pt x="2744791" y="1367362"/>
                </a:lnTo>
                <a:cubicBezTo>
                  <a:pt x="2744791" y="1369849"/>
                  <a:pt x="2744791" y="1369849"/>
                  <a:pt x="2747278" y="1372337"/>
                </a:cubicBezTo>
                <a:cubicBezTo>
                  <a:pt x="2747278" y="1372337"/>
                  <a:pt x="2747278" y="1372337"/>
                  <a:pt x="2752250" y="1372337"/>
                </a:cubicBezTo>
                <a:cubicBezTo>
                  <a:pt x="2754736" y="1369849"/>
                  <a:pt x="2754736" y="1369849"/>
                  <a:pt x="2754736" y="1367362"/>
                </a:cubicBezTo>
                <a:cubicBezTo>
                  <a:pt x="2754736" y="1367362"/>
                  <a:pt x="2754736" y="1367362"/>
                  <a:pt x="2754736" y="1335024"/>
                </a:cubicBezTo>
                <a:cubicBezTo>
                  <a:pt x="2754736" y="1332536"/>
                  <a:pt x="2752250" y="1330047"/>
                  <a:pt x="2749764" y="1330047"/>
                </a:cubicBezTo>
                <a:close/>
                <a:moveTo>
                  <a:pt x="2722415" y="1330047"/>
                </a:moveTo>
                <a:cubicBezTo>
                  <a:pt x="2717443" y="1330047"/>
                  <a:pt x="2717443" y="1332536"/>
                  <a:pt x="2717443" y="1335024"/>
                </a:cubicBezTo>
                <a:lnTo>
                  <a:pt x="2717443" y="1367362"/>
                </a:lnTo>
                <a:cubicBezTo>
                  <a:pt x="2717443" y="1369849"/>
                  <a:pt x="2717443" y="1369849"/>
                  <a:pt x="2719929" y="1372337"/>
                </a:cubicBezTo>
                <a:cubicBezTo>
                  <a:pt x="2719929" y="1372337"/>
                  <a:pt x="2719929" y="1372337"/>
                  <a:pt x="2724902" y="1372337"/>
                </a:cubicBezTo>
                <a:cubicBezTo>
                  <a:pt x="2724902" y="1369849"/>
                  <a:pt x="2727388" y="1369849"/>
                  <a:pt x="2727388" y="1367362"/>
                </a:cubicBezTo>
                <a:cubicBezTo>
                  <a:pt x="2727388" y="1367362"/>
                  <a:pt x="2727388" y="1367362"/>
                  <a:pt x="2727388" y="1335024"/>
                </a:cubicBezTo>
                <a:cubicBezTo>
                  <a:pt x="2727388" y="1332536"/>
                  <a:pt x="2724902" y="1330047"/>
                  <a:pt x="2722415" y="1330047"/>
                </a:cubicBezTo>
                <a:close/>
                <a:moveTo>
                  <a:pt x="2637884" y="1330047"/>
                </a:moveTo>
                <a:cubicBezTo>
                  <a:pt x="2635397" y="1330047"/>
                  <a:pt x="2632911" y="1332536"/>
                  <a:pt x="2632911" y="1335024"/>
                </a:cubicBezTo>
                <a:cubicBezTo>
                  <a:pt x="2632911" y="1335024"/>
                  <a:pt x="2632911" y="1335024"/>
                  <a:pt x="2632911" y="1367362"/>
                </a:cubicBezTo>
                <a:cubicBezTo>
                  <a:pt x="2632911" y="1369849"/>
                  <a:pt x="2632911" y="1369849"/>
                  <a:pt x="2635397" y="1372337"/>
                </a:cubicBezTo>
                <a:cubicBezTo>
                  <a:pt x="2635397" y="1372337"/>
                  <a:pt x="2635397" y="1372337"/>
                  <a:pt x="2640370" y="1372337"/>
                </a:cubicBezTo>
                <a:cubicBezTo>
                  <a:pt x="2642856" y="1369849"/>
                  <a:pt x="2642856" y="1369849"/>
                  <a:pt x="2642856" y="1367362"/>
                </a:cubicBezTo>
                <a:cubicBezTo>
                  <a:pt x="2642856" y="1367362"/>
                  <a:pt x="2642856" y="1367362"/>
                  <a:pt x="2642856" y="1335024"/>
                </a:cubicBezTo>
                <a:cubicBezTo>
                  <a:pt x="2642856" y="1332536"/>
                  <a:pt x="2640370" y="1330047"/>
                  <a:pt x="2637884" y="1330047"/>
                </a:cubicBezTo>
                <a:close/>
                <a:moveTo>
                  <a:pt x="2610535" y="1330047"/>
                </a:moveTo>
                <a:cubicBezTo>
                  <a:pt x="2608049" y="1330047"/>
                  <a:pt x="2605563" y="1332536"/>
                  <a:pt x="2605563" y="1335024"/>
                </a:cubicBezTo>
                <a:lnTo>
                  <a:pt x="2605563" y="1367362"/>
                </a:lnTo>
                <a:cubicBezTo>
                  <a:pt x="2605563" y="1369849"/>
                  <a:pt x="2605563" y="1369849"/>
                  <a:pt x="2608049" y="1372337"/>
                </a:cubicBezTo>
                <a:cubicBezTo>
                  <a:pt x="2608049" y="1372337"/>
                  <a:pt x="2608049" y="1372337"/>
                  <a:pt x="2613021" y="1372337"/>
                </a:cubicBezTo>
                <a:cubicBezTo>
                  <a:pt x="2615508" y="1369849"/>
                  <a:pt x="2615508" y="1369849"/>
                  <a:pt x="2615508" y="1367362"/>
                </a:cubicBezTo>
                <a:cubicBezTo>
                  <a:pt x="2615508" y="1367362"/>
                  <a:pt x="2615508" y="1367362"/>
                  <a:pt x="2615508" y="1335024"/>
                </a:cubicBezTo>
                <a:cubicBezTo>
                  <a:pt x="2615508" y="1332536"/>
                  <a:pt x="2613021" y="1330047"/>
                  <a:pt x="2610535" y="1330047"/>
                </a:cubicBezTo>
                <a:close/>
                <a:moveTo>
                  <a:pt x="2583187" y="1330047"/>
                </a:moveTo>
                <a:cubicBezTo>
                  <a:pt x="2580701" y="1330047"/>
                  <a:pt x="2578214" y="1332536"/>
                  <a:pt x="2578214" y="1335024"/>
                </a:cubicBezTo>
                <a:lnTo>
                  <a:pt x="2578214" y="1367362"/>
                </a:lnTo>
                <a:cubicBezTo>
                  <a:pt x="2578214" y="1369849"/>
                  <a:pt x="2578214" y="1369849"/>
                  <a:pt x="2580701" y="1372337"/>
                </a:cubicBezTo>
                <a:cubicBezTo>
                  <a:pt x="2580701" y="1372337"/>
                  <a:pt x="2580701" y="1372337"/>
                  <a:pt x="2585673" y="1372337"/>
                </a:cubicBezTo>
                <a:cubicBezTo>
                  <a:pt x="2585673" y="1369849"/>
                  <a:pt x="2588159" y="1369849"/>
                  <a:pt x="2588159" y="1367362"/>
                </a:cubicBezTo>
                <a:cubicBezTo>
                  <a:pt x="2588159" y="1367362"/>
                  <a:pt x="2588159" y="1367362"/>
                  <a:pt x="2588159" y="1335024"/>
                </a:cubicBezTo>
                <a:cubicBezTo>
                  <a:pt x="2588159" y="1332536"/>
                  <a:pt x="2585673" y="1330047"/>
                  <a:pt x="2583187" y="1330047"/>
                </a:cubicBezTo>
                <a:close/>
                <a:moveTo>
                  <a:pt x="2555838" y="1330047"/>
                </a:moveTo>
                <a:cubicBezTo>
                  <a:pt x="2550866" y="1330047"/>
                  <a:pt x="2548380" y="1332536"/>
                  <a:pt x="2548380" y="1335024"/>
                </a:cubicBezTo>
                <a:lnTo>
                  <a:pt x="2548380" y="1367362"/>
                </a:lnTo>
                <a:cubicBezTo>
                  <a:pt x="2548380" y="1369849"/>
                  <a:pt x="2550866" y="1369849"/>
                  <a:pt x="2553352" y="1372337"/>
                </a:cubicBezTo>
                <a:cubicBezTo>
                  <a:pt x="2553352" y="1372337"/>
                  <a:pt x="2553352" y="1372337"/>
                  <a:pt x="2558325" y="1372337"/>
                </a:cubicBezTo>
                <a:cubicBezTo>
                  <a:pt x="2558325" y="1369849"/>
                  <a:pt x="2560811" y="1369849"/>
                  <a:pt x="2560811" y="1367362"/>
                </a:cubicBezTo>
                <a:cubicBezTo>
                  <a:pt x="2560811" y="1367362"/>
                  <a:pt x="2560811" y="1367362"/>
                  <a:pt x="2560811" y="1335024"/>
                </a:cubicBezTo>
                <a:cubicBezTo>
                  <a:pt x="2560811" y="1332536"/>
                  <a:pt x="2558325" y="1330047"/>
                  <a:pt x="2555838" y="1330047"/>
                </a:cubicBezTo>
                <a:close/>
                <a:moveTo>
                  <a:pt x="2705012" y="1302677"/>
                </a:moveTo>
                <a:cubicBezTo>
                  <a:pt x="2702526" y="1305165"/>
                  <a:pt x="2700039" y="1310142"/>
                  <a:pt x="2697553" y="1315118"/>
                </a:cubicBezTo>
                <a:cubicBezTo>
                  <a:pt x="2707498" y="1312630"/>
                  <a:pt x="2714957" y="1307653"/>
                  <a:pt x="2719929" y="1302677"/>
                </a:cubicBezTo>
                <a:cubicBezTo>
                  <a:pt x="2719929" y="1302677"/>
                  <a:pt x="2719929" y="1302677"/>
                  <a:pt x="2705012" y="1302677"/>
                </a:cubicBezTo>
                <a:close/>
                <a:moveTo>
                  <a:pt x="2660260" y="1302677"/>
                </a:moveTo>
                <a:cubicBezTo>
                  <a:pt x="2665232" y="1307653"/>
                  <a:pt x="2670205" y="1312630"/>
                  <a:pt x="2672691" y="1312630"/>
                </a:cubicBezTo>
                <a:cubicBezTo>
                  <a:pt x="2677663" y="1312630"/>
                  <a:pt x="2682636" y="1307653"/>
                  <a:pt x="2685122" y="1302677"/>
                </a:cubicBezTo>
                <a:cubicBezTo>
                  <a:pt x="2685122" y="1302677"/>
                  <a:pt x="2685122" y="1302677"/>
                  <a:pt x="2660260" y="1302677"/>
                </a:cubicBezTo>
                <a:close/>
                <a:moveTo>
                  <a:pt x="2625453" y="1302677"/>
                </a:moveTo>
                <a:cubicBezTo>
                  <a:pt x="2630425" y="1307653"/>
                  <a:pt x="2637884" y="1315118"/>
                  <a:pt x="2650315" y="1315118"/>
                </a:cubicBezTo>
                <a:cubicBezTo>
                  <a:pt x="2645342" y="1310142"/>
                  <a:pt x="2645342" y="1305165"/>
                  <a:pt x="2642856" y="1302677"/>
                </a:cubicBezTo>
                <a:cubicBezTo>
                  <a:pt x="2642856" y="1302677"/>
                  <a:pt x="2642856" y="1302677"/>
                  <a:pt x="2625453" y="1302677"/>
                </a:cubicBezTo>
                <a:close/>
                <a:moveTo>
                  <a:pt x="2700039" y="1247937"/>
                </a:moveTo>
                <a:cubicBezTo>
                  <a:pt x="2705012" y="1257889"/>
                  <a:pt x="2707498" y="1267842"/>
                  <a:pt x="2707498" y="1280283"/>
                </a:cubicBezTo>
                <a:cubicBezTo>
                  <a:pt x="2707498" y="1282771"/>
                  <a:pt x="2707498" y="1282771"/>
                  <a:pt x="2707498" y="1285259"/>
                </a:cubicBezTo>
                <a:cubicBezTo>
                  <a:pt x="2707498" y="1285259"/>
                  <a:pt x="2707498" y="1285259"/>
                  <a:pt x="2727388" y="1285259"/>
                </a:cubicBezTo>
                <a:cubicBezTo>
                  <a:pt x="2727388" y="1282771"/>
                  <a:pt x="2727388" y="1282771"/>
                  <a:pt x="2727388" y="1282771"/>
                </a:cubicBezTo>
                <a:cubicBezTo>
                  <a:pt x="2727388" y="1265353"/>
                  <a:pt x="2714957" y="1252913"/>
                  <a:pt x="2700039" y="1247937"/>
                </a:cubicBezTo>
                <a:close/>
                <a:moveTo>
                  <a:pt x="2670205" y="1247937"/>
                </a:moveTo>
                <a:cubicBezTo>
                  <a:pt x="2665232" y="1250425"/>
                  <a:pt x="2657773" y="1262865"/>
                  <a:pt x="2657773" y="1280283"/>
                </a:cubicBezTo>
                <a:cubicBezTo>
                  <a:pt x="2657773" y="1282771"/>
                  <a:pt x="2657773" y="1282771"/>
                  <a:pt x="2657773" y="1285259"/>
                </a:cubicBezTo>
                <a:lnTo>
                  <a:pt x="2690094" y="1285259"/>
                </a:lnTo>
                <a:cubicBezTo>
                  <a:pt x="2690094" y="1282771"/>
                  <a:pt x="2690094" y="1282771"/>
                  <a:pt x="2690094" y="1280283"/>
                </a:cubicBezTo>
                <a:cubicBezTo>
                  <a:pt x="2690094" y="1262865"/>
                  <a:pt x="2682636" y="1250425"/>
                  <a:pt x="2675177" y="1247937"/>
                </a:cubicBezTo>
                <a:cubicBezTo>
                  <a:pt x="2675177" y="1247937"/>
                  <a:pt x="2675177" y="1247937"/>
                  <a:pt x="2670205" y="1247937"/>
                </a:cubicBezTo>
                <a:close/>
                <a:moveTo>
                  <a:pt x="2647829" y="1247937"/>
                </a:moveTo>
                <a:cubicBezTo>
                  <a:pt x="2630425" y="1250425"/>
                  <a:pt x="2617994" y="1262865"/>
                  <a:pt x="2617994" y="1282771"/>
                </a:cubicBezTo>
                <a:cubicBezTo>
                  <a:pt x="2617994" y="1282771"/>
                  <a:pt x="2617994" y="1282771"/>
                  <a:pt x="2617994" y="1285259"/>
                </a:cubicBezTo>
                <a:cubicBezTo>
                  <a:pt x="2617994" y="1285259"/>
                  <a:pt x="2617994" y="1285259"/>
                  <a:pt x="2640370" y="1285259"/>
                </a:cubicBezTo>
                <a:cubicBezTo>
                  <a:pt x="2640370" y="1282771"/>
                  <a:pt x="2640370" y="1282771"/>
                  <a:pt x="2640370" y="1280283"/>
                </a:cubicBezTo>
                <a:cubicBezTo>
                  <a:pt x="2640370" y="1267842"/>
                  <a:pt x="2642856" y="1257889"/>
                  <a:pt x="2647829" y="1247937"/>
                </a:cubicBezTo>
                <a:close/>
                <a:moveTo>
                  <a:pt x="2632911" y="1223059"/>
                </a:moveTo>
                <a:cubicBezTo>
                  <a:pt x="2630425" y="1223059"/>
                  <a:pt x="2627939" y="1225547"/>
                  <a:pt x="2627939" y="1228035"/>
                </a:cubicBezTo>
                <a:cubicBezTo>
                  <a:pt x="2627939" y="1230523"/>
                  <a:pt x="2630425" y="1230523"/>
                  <a:pt x="2632911" y="1230523"/>
                </a:cubicBezTo>
                <a:cubicBezTo>
                  <a:pt x="2632911" y="1230523"/>
                  <a:pt x="2632911" y="1230523"/>
                  <a:pt x="2645342" y="1230523"/>
                </a:cubicBezTo>
                <a:cubicBezTo>
                  <a:pt x="2647829" y="1230523"/>
                  <a:pt x="2650315" y="1230523"/>
                  <a:pt x="2650315" y="1230523"/>
                </a:cubicBezTo>
                <a:cubicBezTo>
                  <a:pt x="2650315" y="1230523"/>
                  <a:pt x="2650315" y="1230523"/>
                  <a:pt x="2670205" y="1230523"/>
                </a:cubicBezTo>
                <a:cubicBezTo>
                  <a:pt x="2672691" y="1230523"/>
                  <a:pt x="2672691" y="1230523"/>
                  <a:pt x="2672691" y="1230523"/>
                </a:cubicBezTo>
                <a:cubicBezTo>
                  <a:pt x="2675177" y="1230523"/>
                  <a:pt x="2675177" y="1230523"/>
                  <a:pt x="2675177" y="1230523"/>
                </a:cubicBezTo>
                <a:cubicBezTo>
                  <a:pt x="2675177" y="1230523"/>
                  <a:pt x="2675177" y="1230523"/>
                  <a:pt x="2695067" y="1230523"/>
                </a:cubicBezTo>
                <a:cubicBezTo>
                  <a:pt x="2697553" y="1230523"/>
                  <a:pt x="2697553" y="1230523"/>
                  <a:pt x="2700039" y="1230523"/>
                </a:cubicBezTo>
                <a:cubicBezTo>
                  <a:pt x="2700039" y="1230523"/>
                  <a:pt x="2700039" y="1230523"/>
                  <a:pt x="2712470" y="1230523"/>
                </a:cubicBezTo>
                <a:cubicBezTo>
                  <a:pt x="2712470" y="1230523"/>
                  <a:pt x="2714957" y="1230523"/>
                  <a:pt x="2714957" y="1228035"/>
                </a:cubicBezTo>
                <a:cubicBezTo>
                  <a:pt x="2714957" y="1225547"/>
                  <a:pt x="2712470" y="1223059"/>
                  <a:pt x="2712470" y="1223059"/>
                </a:cubicBezTo>
                <a:cubicBezTo>
                  <a:pt x="2712470" y="1223059"/>
                  <a:pt x="2712470" y="1223059"/>
                  <a:pt x="2632911" y="1223059"/>
                </a:cubicBezTo>
                <a:close/>
                <a:moveTo>
                  <a:pt x="2672691" y="1009091"/>
                </a:moveTo>
                <a:cubicBezTo>
                  <a:pt x="2667718" y="1091197"/>
                  <a:pt x="2662746" y="1183251"/>
                  <a:pt x="2660260" y="1205643"/>
                </a:cubicBezTo>
                <a:cubicBezTo>
                  <a:pt x="2660260" y="1205643"/>
                  <a:pt x="2660260" y="1205643"/>
                  <a:pt x="2685122" y="1205643"/>
                </a:cubicBezTo>
                <a:cubicBezTo>
                  <a:pt x="2685122" y="1185738"/>
                  <a:pt x="2677663" y="1093685"/>
                  <a:pt x="2672691" y="1009091"/>
                </a:cubicBezTo>
                <a:close/>
                <a:moveTo>
                  <a:pt x="2672691" y="817518"/>
                </a:moveTo>
                <a:cubicBezTo>
                  <a:pt x="2660260" y="817518"/>
                  <a:pt x="2650315" y="827469"/>
                  <a:pt x="2650315" y="844885"/>
                </a:cubicBezTo>
                <a:cubicBezTo>
                  <a:pt x="2650315" y="857325"/>
                  <a:pt x="2660260" y="869764"/>
                  <a:pt x="2672691" y="869764"/>
                </a:cubicBezTo>
                <a:cubicBezTo>
                  <a:pt x="2682636" y="869764"/>
                  <a:pt x="2692581" y="857325"/>
                  <a:pt x="2692581" y="844885"/>
                </a:cubicBezTo>
                <a:cubicBezTo>
                  <a:pt x="2692581" y="827469"/>
                  <a:pt x="2682636" y="817518"/>
                  <a:pt x="2672691" y="817518"/>
                </a:cubicBezTo>
                <a:close/>
                <a:moveTo>
                  <a:pt x="2672691" y="800101"/>
                </a:moveTo>
                <a:cubicBezTo>
                  <a:pt x="2692581" y="800101"/>
                  <a:pt x="2709984" y="820006"/>
                  <a:pt x="2709984" y="844885"/>
                </a:cubicBezTo>
                <a:cubicBezTo>
                  <a:pt x="2709984" y="862300"/>
                  <a:pt x="2697553" y="879716"/>
                  <a:pt x="2680149" y="884692"/>
                </a:cubicBezTo>
                <a:cubicBezTo>
                  <a:pt x="2680149" y="884692"/>
                  <a:pt x="2680149" y="884692"/>
                  <a:pt x="2702526" y="1205643"/>
                </a:cubicBezTo>
                <a:cubicBezTo>
                  <a:pt x="2702526" y="1205643"/>
                  <a:pt x="2702526" y="1205643"/>
                  <a:pt x="2712470" y="1205643"/>
                </a:cubicBezTo>
                <a:cubicBezTo>
                  <a:pt x="2722415" y="1205643"/>
                  <a:pt x="2732360" y="1215595"/>
                  <a:pt x="2732360" y="1228035"/>
                </a:cubicBezTo>
                <a:cubicBezTo>
                  <a:pt x="2732360" y="1233011"/>
                  <a:pt x="2729874" y="1237986"/>
                  <a:pt x="2724902" y="1242962"/>
                </a:cubicBezTo>
                <a:cubicBezTo>
                  <a:pt x="2737333" y="1252913"/>
                  <a:pt x="2744791" y="1265353"/>
                  <a:pt x="2744791" y="1282771"/>
                </a:cubicBezTo>
                <a:cubicBezTo>
                  <a:pt x="2744791" y="1295212"/>
                  <a:pt x="2739819" y="1305165"/>
                  <a:pt x="2732360" y="1315118"/>
                </a:cubicBezTo>
                <a:cubicBezTo>
                  <a:pt x="2732360" y="1315118"/>
                  <a:pt x="2734846" y="1317606"/>
                  <a:pt x="2734846" y="1317606"/>
                </a:cubicBezTo>
                <a:cubicBezTo>
                  <a:pt x="2739819" y="1315118"/>
                  <a:pt x="2744791" y="1312630"/>
                  <a:pt x="2749764" y="1312630"/>
                </a:cubicBezTo>
                <a:cubicBezTo>
                  <a:pt x="2754736" y="1312630"/>
                  <a:pt x="2759709" y="1315118"/>
                  <a:pt x="2764681" y="1317606"/>
                </a:cubicBezTo>
                <a:cubicBezTo>
                  <a:pt x="2767167" y="1315118"/>
                  <a:pt x="2772140" y="1312630"/>
                  <a:pt x="2777112" y="1312630"/>
                </a:cubicBezTo>
                <a:cubicBezTo>
                  <a:pt x="2789543" y="1312630"/>
                  <a:pt x="2799488" y="1322583"/>
                  <a:pt x="2799488" y="1335024"/>
                </a:cubicBezTo>
                <a:cubicBezTo>
                  <a:pt x="2799488" y="1335024"/>
                  <a:pt x="2799488" y="1335024"/>
                  <a:pt x="2799488" y="1367362"/>
                </a:cubicBezTo>
                <a:cubicBezTo>
                  <a:pt x="2799488" y="1369849"/>
                  <a:pt x="2799488" y="1369849"/>
                  <a:pt x="2799488" y="1372337"/>
                </a:cubicBezTo>
                <a:cubicBezTo>
                  <a:pt x="2799488" y="1372337"/>
                  <a:pt x="2799488" y="1372337"/>
                  <a:pt x="2806947" y="1372337"/>
                </a:cubicBezTo>
                <a:cubicBezTo>
                  <a:pt x="2806947" y="1372337"/>
                  <a:pt x="2806947" y="1372337"/>
                  <a:pt x="2814406" y="1372337"/>
                </a:cubicBezTo>
                <a:cubicBezTo>
                  <a:pt x="2814406" y="1372337"/>
                  <a:pt x="2814406" y="1372337"/>
                  <a:pt x="2814406" y="1394731"/>
                </a:cubicBezTo>
                <a:cubicBezTo>
                  <a:pt x="2814406" y="1394731"/>
                  <a:pt x="2814406" y="1394731"/>
                  <a:pt x="2814406" y="1414635"/>
                </a:cubicBezTo>
                <a:cubicBezTo>
                  <a:pt x="2814406" y="1414635"/>
                  <a:pt x="2814406" y="1414635"/>
                  <a:pt x="2814406" y="1419611"/>
                </a:cubicBezTo>
                <a:cubicBezTo>
                  <a:pt x="2814406" y="1419611"/>
                  <a:pt x="2814406" y="1419611"/>
                  <a:pt x="2814406" y="1439513"/>
                </a:cubicBezTo>
                <a:cubicBezTo>
                  <a:pt x="2814406" y="1439513"/>
                  <a:pt x="2814406" y="1439513"/>
                  <a:pt x="2814406" y="1461904"/>
                </a:cubicBezTo>
                <a:cubicBezTo>
                  <a:pt x="2814406" y="1461904"/>
                  <a:pt x="2814406" y="1461904"/>
                  <a:pt x="2794516" y="1461904"/>
                </a:cubicBezTo>
                <a:cubicBezTo>
                  <a:pt x="2794516" y="1461904"/>
                  <a:pt x="2794516" y="1461904"/>
                  <a:pt x="2794516" y="1591275"/>
                </a:cubicBezTo>
                <a:cubicBezTo>
                  <a:pt x="2799488" y="1588787"/>
                  <a:pt x="2806947" y="1586298"/>
                  <a:pt x="2814406" y="1586298"/>
                </a:cubicBezTo>
                <a:cubicBezTo>
                  <a:pt x="2826837" y="1586298"/>
                  <a:pt x="2836782" y="1593763"/>
                  <a:pt x="2844241" y="1606204"/>
                </a:cubicBezTo>
                <a:cubicBezTo>
                  <a:pt x="2844241" y="1606204"/>
                  <a:pt x="2844241" y="1606204"/>
                  <a:pt x="2844241" y="1588787"/>
                </a:cubicBezTo>
                <a:cubicBezTo>
                  <a:pt x="2844241" y="1588787"/>
                  <a:pt x="2844241" y="1588787"/>
                  <a:pt x="2884020" y="1588787"/>
                </a:cubicBezTo>
                <a:cubicBezTo>
                  <a:pt x="2884020" y="1588787"/>
                  <a:pt x="2884020" y="1588787"/>
                  <a:pt x="2884020" y="1641039"/>
                </a:cubicBezTo>
                <a:cubicBezTo>
                  <a:pt x="2884020" y="1641039"/>
                  <a:pt x="2884020" y="1641039"/>
                  <a:pt x="2896451" y="1641039"/>
                </a:cubicBezTo>
                <a:cubicBezTo>
                  <a:pt x="2896451" y="1641039"/>
                  <a:pt x="2896451" y="1641039"/>
                  <a:pt x="2896451" y="1670899"/>
                </a:cubicBezTo>
                <a:cubicBezTo>
                  <a:pt x="2896451" y="1670899"/>
                  <a:pt x="2896451" y="1670899"/>
                  <a:pt x="2879048" y="1670899"/>
                </a:cubicBezTo>
                <a:cubicBezTo>
                  <a:pt x="2879048" y="1670899"/>
                  <a:pt x="2879048" y="1670899"/>
                  <a:pt x="2893965" y="1688314"/>
                </a:cubicBezTo>
                <a:cubicBezTo>
                  <a:pt x="2893965" y="1688314"/>
                  <a:pt x="2893965" y="1688314"/>
                  <a:pt x="2896451" y="1688314"/>
                </a:cubicBezTo>
                <a:cubicBezTo>
                  <a:pt x="2896451" y="1688314"/>
                  <a:pt x="2896451" y="1688314"/>
                  <a:pt x="2896451" y="1690802"/>
                </a:cubicBezTo>
                <a:cubicBezTo>
                  <a:pt x="2896451" y="1690802"/>
                  <a:pt x="2896451" y="1690802"/>
                  <a:pt x="2903910" y="1700754"/>
                </a:cubicBezTo>
                <a:cubicBezTo>
                  <a:pt x="2903910" y="1700754"/>
                  <a:pt x="2903910" y="1700754"/>
                  <a:pt x="2903910" y="1750511"/>
                </a:cubicBezTo>
                <a:cubicBezTo>
                  <a:pt x="2903910" y="1750511"/>
                  <a:pt x="2903910" y="1750511"/>
                  <a:pt x="2886506" y="1750511"/>
                </a:cubicBezTo>
                <a:cubicBezTo>
                  <a:pt x="2886506" y="1750511"/>
                  <a:pt x="2886506" y="1748023"/>
                  <a:pt x="2886506" y="1748023"/>
                </a:cubicBezTo>
                <a:cubicBezTo>
                  <a:pt x="2886506" y="1748023"/>
                  <a:pt x="2886506" y="1748023"/>
                  <a:pt x="2876561" y="1748023"/>
                </a:cubicBezTo>
                <a:cubicBezTo>
                  <a:pt x="2876561" y="1748023"/>
                  <a:pt x="2876561" y="1748023"/>
                  <a:pt x="2876561" y="1845056"/>
                </a:cubicBezTo>
                <a:cubicBezTo>
                  <a:pt x="2876561" y="1845056"/>
                  <a:pt x="2876561" y="1845056"/>
                  <a:pt x="2948662" y="1845056"/>
                </a:cubicBezTo>
                <a:cubicBezTo>
                  <a:pt x="2948662" y="1845056"/>
                  <a:pt x="2948662" y="1845056"/>
                  <a:pt x="2956121" y="1845056"/>
                </a:cubicBezTo>
                <a:cubicBezTo>
                  <a:pt x="2956121" y="1845056"/>
                  <a:pt x="2956121" y="1845056"/>
                  <a:pt x="2956121" y="1894814"/>
                </a:cubicBezTo>
                <a:cubicBezTo>
                  <a:pt x="2956121" y="1894814"/>
                  <a:pt x="2956121" y="1894814"/>
                  <a:pt x="2936231" y="1894814"/>
                </a:cubicBezTo>
                <a:cubicBezTo>
                  <a:pt x="2936231" y="1894814"/>
                  <a:pt x="2936231" y="1894814"/>
                  <a:pt x="2936231" y="1909744"/>
                </a:cubicBezTo>
                <a:cubicBezTo>
                  <a:pt x="2936231" y="1909744"/>
                  <a:pt x="2936231" y="1909744"/>
                  <a:pt x="2978497" y="1909744"/>
                </a:cubicBezTo>
                <a:cubicBezTo>
                  <a:pt x="2978497" y="1909744"/>
                  <a:pt x="2978497" y="1909744"/>
                  <a:pt x="2978497" y="1929645"/>
                </a:cubicBezTo>
                <a:cubicBezTo>
                  <a:pt x="2978497" y="1929645"/>
                  <a:pt x="2978497" y="1929645"/>
                  <a:pt x="2958607" y="1986870"/>
                </a:cubicBezTo>
                <a:cubicBezTo>
                  <a:pt x="2958607" y="1986870"/>
                  <a:pt x="2958607" y="1986870"/>
                  <a:pt x="2958607" y="2083901"/>
                </a:cubicBezTo>
                <a:cubicBezTo>
                  <a:pt x="2958607" y="2083901"/>
                  <a:pt x="2958607" y="2083901"/>
                  <a:pt x="3667181" y="2083901"/>
                </a:cubicBezTo>
                <a:cubicBezTo>
                  <a:pt x="3667181" y="2083901"/>
                  <a:pt x="3667181" y="2083901"/>
                  <a:pt x="3920776" y="2141103"/>
                </a:cubicBezTo>
                <a:cubicBezTo>
                  <a:pt x="3920776" y="2141103"/>
                  <a:pt x="3920776" y="2141103"/>
                  <a:pt x="3920776" y="2158519"/>
                </a:cubicBezTo>
                <a:cubicBezTo>
                  <a:pt x="3920776" y="2158519"/>
                  <a:pt x="3920776" y="2158519"/>
                  <a:pt x="3920776" y="2163495"/>
                </a:cubicBezTo>
                <a:cubicBezTo>
                  <a:pt x="3920776" y="2163495"/>
                  <a:pt x="3920776" y="2163495"/>
                  <a:pt x="3918289" y="2178423"/>
                </a:cubicBezTo>
                <a:cubicBezTo>
                  <a:pt x="3918289" y="2178423"/>
                  <a:pt x="3918289" y="2178423"/>
                  <a:pt x="3918289" y="2208279"/>
                </a:cubicBezTo>
                <a:cubicBezTo>
                  <a:pt x="3918289" y="2208279"/>
                  <a:pt x="3918289" y="2208279"/>
                  <a:pt x="3918289" y="2223207"/>
                </a:cubicBezTo>
                <a:cubicBezTo>
                  <a:pt x="3918289" y="2223207"/>
                  <a:pt x="3918289" y="2223207"/>
                  <a:pt x="3918289" y="2407317"/>
                </a:cubicBezTo>
                <a:cubicBezTo>
                  <a:pt x="3918289" y="2407317"/>
                  <a:pt x="3918289" y="2407317"/>
                  <a:pt x="4030169" y="2407317"/>
                </a:cubicBezTo>
                <a:cubicBezTo>
                  <a:pt x="4030169" y="2407317"/>
                  <a:pt x="4030169" y="2407317"/>
                  <a:pt x="4022711" y="2402341"/>
                </a:cubicBezTo>
                <a:cubicBezTo>
                  <a:pt x="4022711" y="2402341"/>
                  <a:pt x="4022711" y="2402341"/>
                  <a:pt x="4022711" y="2367510"/>
                </a:cubicBezTo>
                <a:cubicBezTo>
                  <a:pt x="4022711" y="2367510"/>
                  <a:pt x="4022711" y="2367510"/>
                  <a:pt x="4052545" y="2367510"/>
                </a:cubicBezTo>
                <a:cubicBezTo>
                  <a:pt x="4052545" y="2367510"/>
                  <a:pt x="4052545" y="2367510"/>
                  <a:pt x="4181829" y="2335166"/>
                </a:cubicBezTo>
                <a:cubicBezTo>
                  <a:pt x="4181829" y="2335166"/>
                  <a:pt x="4181829" y="2335166"/>
                  <a:pt x="4522442" y="2335166"/>
                </a:cubicBezTo>
                <a:cubicBezTo>
                  <a:pt x="4522442" y="2335166"/>
                  <a:pt x="4522442" y="2335166"/>
                  <a:pt x="4674102" y="2255551"/>
                </a:cubicBezTo>
                <a:cubicBezTo>
                  <a:pt x="4674102" y="2255551"/>
                  <a:pt x="4674102" y="2255551"/>
                  <a:pt x="4848137" y="2335166"/>
                </a:cubicBezTo>
                <a:cubicBezTo>
                  <a:pt x="4848137" y="2335166"/>
                  <a:pt x="4848137" y="2335166"/>
                  <a:pt x="5208640" y="2335166"/>
                </a:cubicBezTo>
                <a:cubicBezTo>
                  <a:pt x="5208640" y="2335166"/>
                  <a:pt x="5208640" y="2335166"/>
                  <a:pt x="5298144" y="2374974"/>
                </a:cubicBezTo>
                <a:cubicBezTo>
                  <a:pt x="5298144" y="2374974"/>
                  <a:pt x="5298144" y="2374974"/>
                  <a:pt x="5335437" y="2374974"/>
                </a:cubicBezTo>
                <a:cubicBezTo>
                  <a:pt x="5335437" y="2374974"/>
                  <a:pt x="5335437" y="2374974"/>
                  <a:pt x="5335437" y="2419757"/>
                </a:cubicBezTo>
                <a:cubicBezTo>
                  <a:pt x="5335437" y="2419757"/>
                  <a:pt x="5335437" y="2419757"/>
                  <a:pt x="5320520" y="2437173"/>
                </a:cubicBezTo>
                <a:cubicBezTo>
                  <a:pt x="5320520" y="2437173"/>
                  <a:pt x="5320520" y="2437173"/>
                  <a:pt x="5315547" y="2437173"/>
                </a:cubicBezTo>
                <a:cubicBezTo>
                  <a:pt x="5315547" y="2437173"/>
                  <a:pt x="5315547" y="2437173"/>
                  <a:pt x="5315547" y="2830275"/>
                </a:cubicBezTo>
                <a:cubicBezTo>
                  <a:pt x="5315547" y="2830275"/>
                  <a:pt x="5315547" y="2830275"/>
                  <a:pt x="5345382" y="2830275"/>
                </a:cubicBezTo>
                <a:cubicBezTo>
                  <a:pt x="5345382" y="2830275"/>
                  <a:pt x="5345382" y="2830275"/>
                  <a:pt x="5352840" y="2830275"/>
                </a:cubicBezTo>
                <a:cubicBezTo>
                  <a:pt x="5352840" y="2830275"/>
                  <a:pt x="5352840" y="2830275"/>
                  <a:pt x="5352840" y="2872570"/>
                </a:cubicBezTo>
                <a:lnTo>
                  <a:pt x="5357813" y="2872570"/>
                </a:lnTo>
                <a:cubicBezTo>
                  <a:pt x="5357813" y="2872570"/>
                  <a:pt x="5357813" y="2872570"/>
                  <a:pt x="5352840" y="2882522"/>
                </a:cubicBezTo>
                <a:cubicBezTo>
                  <a:pt x="5352840" y="2882522"/>
                  <a:pt x="5352840" y="2882522"/>
                  <a:pt x="5352840" y="2887498"/>
                </a:cubicBezTo>
                <a:cubicBezTo>
                  <a:pt x="5352840" y="2887498"/>
                  <a:pt x="5352840" y="2887498"/>
                  <a:pt x="5350354" y="2887498"/>
                </a:cubicBezTo>
                <a:cubicBezTo>
                  <a:pt x="5350354" y="2887498"/>
                  <a:pt x="5350354" y="2887498"/>
                  <a:pt x="5327978" y="2929794"/>
                </a:cubicBezTo>
                <a:cubicBezTo>
                  <a:pt x="5327978" y="2929794"/>
                  <a:pt x="5327978" y="2929794"/>
                  <a:pt x="4037628" y="2929794"/>
                </a:cubicBezTo>
                <a:cubicBezTo>
                  <a:pt x="4037628" y="2929794"/>
                  <a:pt x="4037628" y="2929794"/>
                  <a:pt x="4020225" y="2887498"/>
                </a:cubicBezTo>
                <a:cubicBezTo>
                  <a:pt x="4020225" y="2887498"/>
                  <a:pt x="4020225" y="2887498"/>
                  <a:pt x="4020225" y="2882522"/>
                </a:cubicBezTo>
                <a:cubicBezTo>
                  <a:pt x="4020225" y="2882522"/>
                  <a:pt x="4020225" y="2882522"/>
                  <a:pt x="4015252" y="2872570"/>
                </a:cubicBezTo>
                <a:cubicBezTo>
                  <a:pt x="4015252" y="2872570"/>
                  <a:pt x="4015252" y="2872570"/>
                  <a:pt x="4020225" y="2872570"/>
                </a:cubicBezTo>
                <a:cubicBezTo>
                  <a:pt x="4020225" y="2872570"/>
                  <a:pt x="4020225" y="2872570"/>
                  <a:pt x="4020225" y="2837738"/>
                </a:cubicBezTo>
                <a:cubicBezTo>
                  <a:pt x="4007793" y="2812859"/>
                  <a:pt x="3992876" y="2797931"/>
                  <a:pt x="3975473" y="2797931"/>
                </a:cubicBezTo>
                <a:cubicBezTo>
                  <a:pt x="3958069" y="2797931"/>
                  <a:pt x="3943152" y="2812859"/>
                  <a:pt x="3933207" y="2837738"/>
                </a:cubicBezTo>
                <a:cubicBezTo>
                  <a:pt x="3933207" y="2837738"/>
                  <a:pt x="3933207" y="2837738"/>
                  <a:pt x="3933207" y="2882522"/>
                </a:cubicBezTo>
                <a:cubicBezTo>
                  <a:pt x="3933207" y="2882522"/>
                  <a:pt x="3933207" y="2882522"/>
                  <a:pt x="3900886" y="2932282"/>
                </a:cubicBezTo>
                <a:cubicBezTo>
                  <a:pt x="3900886" y="2932282"/>
                  <a:pt x="3900886" y="2932282"/>
                  <a:pt x="3498117" y="2932282"/>
                </a:cubicBezTo>
                <a:cubicBezTo>
                  <a:pt x="3498117" y="2932282"/>
                  <a:pt x="3498117" y="2932282"/>
                  <a:pt x="3498117" y="2979553"/>
                </a:cubicBezTo>
                <a:cubicBezTo>
                  <a:pt x="3498117" y="2979553"/>
                  <a:pt x="3498117" y="2979553"/>
                  <a:pt x="3430989" y="2979553"/>
                </a:cubicBezTo>
                <a:cubicBezTo>
                  <a:pt x="3430989" y="2979553"/>
                  <a:pt x="3430989" y="2979553"/>
                  <a:pt x="3430989" y="2982041"/>
                </a:cubicBezTo>
                <a:cubicBezTo>
                  <a:pt x="3430989" y="2982041"/>
                  <a:pt x="3430989" y="2982041"/>
                  <a:pt x="3376292" y="2914866"/>
                </a:cubicBezTo>
                <a:cubicBezTo>
                  <a:pt x="3376292" y="2914866"/>
                  <a:pt x="3376292" y="2914866"/>
                  <a:pt x="3237064" y="2914866"/>
                </a:cubicBezTo>
                <a:cubicBezTo>
                  <a:pt x="3237064" y="2914866"/>
                  <a:pt x="3237064" y="2914866"/>
                  <a:pt x="3276844" y="2999457"/>
                </a:cubicBezTo>
                <a:cubicBezTo>
                  <a:pt x="3276844" y="2999457"/>
                  <a:pt x="3276844" y="2999457"/>
                  <a:pt x="3266899" y="2999457"/>
                </a:cubicBezTo>
                <a:cubicBezTo>
                  <a:pt x="3266899" y="2999457"/>
                  <a:pt x="3249495" y="3001945"/>
                  <a:pt x="3249495" y="3001945"/>
                </a:cubicBezTo>
                <a:cubicBezTo>
                  <a:pt x="3249495" y="3001945"/>
                  <a:pt x="3249495" y="3001945"/>
                  <a:pt x="3194798" y="3001945"/>
                </a:cubicBezTo>
                <a:cubicBezTo>
                  <a:pt x="3194798" y="3001945"/>
                  <a:pt x="3194798" y="3001945"/>
                  <a:pt x="2138153" y="3001945"/>
                </a:cubicBezTo>
                <a:cubicBezTo>
                  <a:pt x="2138153" y="3001945"/>
                  <a:pt x="2138153" y="3001945"/>
                  <a:pt x="2093401" y="3001945"/>
                </a:cubicBezTo>
                <a:cubicBezTo>
                  <a:pt x="2093401" y="3001945"/>
                  <a:pt x="2093401" y="3001945"/>
                  <a:pt x="2066052" y="2999457"/>
                </a:cubicBezTo>
                <a:cubicBezTo>
                  <a:pt x="2066052" y="2999457"/>
                  <a:pt x="2066052" y="2999457"/>
                  <a:pt x="2071025" y="2989505"/>
                </a:cubicBezTo>
                <a:cubicBezTo>
                  <a:pt x="2071025" y="2989505"/>
                  <a:pt x="2071025" y="2989505"/>
                  <a:pt x="2108318" y="2914866"/>
                </a:cubicBezTo>
                <a:cubicBezTo>
                  <a:pt x="2108318" y="2914866"/>
                  <a:pt x="2108318" y="2914866"/>
                  <a:pt x="1976548" y="2914866"/>
                </a:cubicBezTo>
                <a:cubicBezTo>
                  <a:pt x="1976548" y="2914866"/>
                  <a:pt x="1976548" y="2914866"/>
                  <a:pt x="1921851" y="2982041"/>
                </a:cubicBezTo>
                <a:cubicBezTo>
                  <a:pt x="1921851" y="2982041"/>
                  <a:pt x="1921851" y="2982041"/>
                  <a:pt x="1921851" y="2979553"/>
                </a:cubicBezTo>
                <a:cubicBezTo>
                  <a:pt x="1921851" y="2979553"/>
                  <a:pt x="1921851" y="2979553"/>
                  <a:pt x="1854723" y="2979553"/>
                </a:cubicBezTo>
                <a:cubicBezTo>
                  <a:pt x="1854723" y="2979553"/>
                  <a:pt x="1854723" y="2979553"/>
                  <a:pt x="1854723" y="2932282"/>
                </a:cubicBezTo>
                <a:cubicBezTo>
                  <a:pt x="1854723" y="2932282"/>
                  <a:pt x="1854723" y="2932282"/>
                  <a:pt x="1444496" y="2932282"/>
                </a:cubicBezTo>
                <a:cubicBezTo>
                  <a:pt x="1442010" y="2932282"/>
                  <a:pt x="1439524" y="2929794"/>
                  <a:pt x="1437037" y="2924818"/>
                </a:cubicBezTo>
                <a:cubicBezTo>
                  <a:pt x="1437037" y="2924818"/>
                  <a:pt x="1427092" y="2899938"/>
                  <a:pt x="1422120" y="2885010"/>
                </a:cubicBezTo>
                <a:cubicBezTo>
                  <a:pt x="1422120" y="2885010"/>
                  <a:pt x="1422120" y="2885010"/>
                  <a:pt x="1422120" y="2882522"/>
                </a:cubicBezTo>
                <a:cubicBezTo>
                  <a:pt x="1419634" y="2880034"/>
                  <a:pt x="1419634" y="2877546"/>
                  <a:pt x="1419634" y="2877546"/>
                </a:cubicBezTo>
                <a:cubicBezTo>
                  <a:pt x="1419634" y="2877546"/>
                  <a:pt x="1419634" y="2877546"/>
                  <a:pt x="1419634" y="2837738"/>
                </a:cubicBezTo>
                <a:cubicBezTo>
                  <a:pt x="1409689" y="2812859"/>
                  <a:pt x="1394772" y="2797931"/>
                  <a:pt x="1377368" y="2797931"/>
                </a:cubicBezTo>
                <a:cubicBezTo>
                  <a:pt x="1359964" y="2797931"/>
                  <a:pt x="1345047" y="2812859"/>
                  <a:pt x="1335102" y="2837738"/>
                </a:cubicBezTo>
                <a:cubicBezTo>
                  <a:pt x="1335102" y="2837738"/>
                  <a:pt x="1335102" y="2837738"/>
                  <a:pt x="1335102" y="2877546"/>
                </a:cubicBezTo>
                <a:cubicBezTo>
                  <a:pt x="1335102" y="2880034"/>
                  <a:pt x="1335102" y="2882522"/>
                  <a:pt x="1335102" y="2882522"/>
                </a:cubicBezTo>
                <a:cubicBezTo>
                  <a:pt x="1335102" y="2882522"/>
                  <a:pt x="1335102" y="2882522"/>
                  <a:pt x="1335102" y="2887498"/>
                </a:cubicBezTo>
                <a:cubicBezTo>
                  <a:pt x="1335102" y="2887498"/>
                  <a:pt x="1335102" y="2887498"/>
                  <a:pt x="1332616" y="2887498"/>
                </a:cubicBezTo>
                <a:cubicBezTo>
                  <a:pt x="1332616" y="2887498"/>
                  <a:pt x="1332616" y="2887498"/>
                  <a:pt x="1317699" y="2924818"/>
                </a:cubicBezTo>
                <a:cubicBezTo>
                  <a:pt x="1317699" y="2927306"/>
                  <a:pt x="1312726" y="2929794"/>
                  <a:pt x="1310240" y="2929794"/>
                </a:cubicBezTo>
                <a:cubicBezTo>
                  <a:pt x="1310240" y="2929794"/>
                  <a:pt x="1310240" y="2929794"/>
                  <a:pt x="29835" y="2929794"/>
                </a:cubicBezTo>
                <a:cubicBezTo>
                  <a:pt x="27348" y="2929794"/>
                  <a:pt x="24862" y="2927306"/>
                  <a:pt x="22376" y="2924818"/>
                </a:cubicBezTo>
                <a:cubicBezTo>
                  <a:pt x="22376" y="2924818"/>
                  <a:pt x="22376" y="2924818"/>
                  <a:pt x="2486" y="2887498"/>
                </a:cubicBezTo>
                <a:cubicBezTo>
                  <a:pt x="2486" y="2887498"/>
                  <a:pt x="2486" y="2887498"/>
                  <a:pt x="0" y="2887498"/>
                </a:cubicBezTo>
                <a:cubicBezTo>
                  <a:pt x="0" y="2887498"/>
                  <a:pt x="0" y="2887498"/>
                  <a:pt x="0" y="2830275"/>
                </a:cubicBezTo>
                <a:cubicBezTo>
                  <a:pt x="0" y="2830275"/>
                  <a:pt x="0" y="2830275"/>
                  <a:pt x="37293" y="2830275"/>
                </a:cubicBezTo>
                <a:cubicBezTo>
                  <a:pt x="37293" y="2830275"/>
                  <a:pt x="37293" y="2830275"/>
                  <a:pt x="37293" y="2437173"/>
                </a:cubicBezTo>
                <a:cubicBezTo>
                  <a:pt x="37293" y="2437173"/>
                  <a:pt x="37293" y="2437173"/>
                  <a:pt x="34807" y="2437173"/>
                </a:cubicBezTo>
                <a:cubicBezTo>
                  <a:pt x="34807" y="2437173"/>
                  <a:pt x="34807" y="2437173"/>
                  <a:pt x="17403" y="2419757"/>
                </a:cubicBezTo>
                <a:cubicBezTo>
                  <a:pt x="17403" y="2419757"/>
                  <a:pt x="17403" y="2419757"/>
                  <a:pt x="17403" y="2374974"/>
                </a:cubicBezTo>
                <a:cubicBezTo>
                  <a:pt x="17403" y="2374974"/>
                  <a:pt x="17403" y="2374974"/>
                  <a:pt x="54697" y="2374974"/>
                </a:cubicBezTo>
                <a:cubicBezTo>
                  <a:pt x="54697" y="2374974"/>
                  <a:pt x="54697" y="2374974"/>
                  <a:pt x="144201" y="2335166"/>
                </a:cubicBezTo>
                <a:cubicBezTo>
                  <a:pt x="144201" y="2335166"/>
                  <a:pt x="144201" y="2335166"/>
                  <a:pt x="504703" y="2335166"/>
                </a:cubicBezTo>
                <a:cubicBezTo>
                  <a:pt x="504703" y="2335166"/>
                  <a:pt x="504703" y="2335166"/>
                  <a:pt x="678739" y="2255551"/>
                </a:cubicBezTo>
                <a:cubicBezTo>
                  <a:pt x="678739" y="2255551"/>
                  <a:pt x="678739" y="2255551"/>
                  <a:pt x="832885" y="2335166"/>
                </a:cubicBezTo>
                <a:cubicBezTo>
                  <a:pt x="832885" y="2335166"/>
                  <a:pt x="832885" y="2335166"/>
                  <a:pt x="1171011" y="2335166"/>
                </a:cubicBezTo>
                <a:cubicBezTo>
                  <a:pt x="1171011" y="2335166"/>
                  <a:pt x="1171011" y="2335166"/>
                  <a:pt x="1300295" y="2367510"/>
                </a:cubicBezTo>
                <a:cubicBezTo>
                  <a:pt x="1300295" y="2367510"/>
                  <a:pt x="1300295" y="2367510"/>
                  <a:pt x="1330130" y="2367510"/>
                </a:cubicBezTo>
                <a:cubicBezTo>
                  <a:pt x="1330130" y="2367510"/>
                  <a:pt x="1330130" y="2367510"/>
                  <a:pt x="1330130" y="2402341"/>
                </a:cubicBezTo>
                <a:cubicBezTo>
                  <a:pt x="1330130" y="2402341"/>
                  <a:pt x="1330130" y="2402341"/>
                  <a:pt x="1322671" y="2407317"/>
                </a:cubicBezTo>
                <a:cubicBezTo>
                  <a:pt x="1322671" y="2407317"/>
                  <a:pt x="1322671" y="2407317"/>
                  <a:pt x="1437037" y="2407317"/>
                </a:cubicBezTo>
                <a:cubicBezTo>
                  <a:pt x="1437037" y="2407317"/>
                  <a:pt x="1437037" y="2407317"/>
                  <a:pt x="1437037" y="2223207"/>
                </a:cubicBezTo>
                <a:cubicBezTo>
                  <a:pt x="1437037" y="2223207"/>
                  <a:pt x="1437037" y="2223207"/>
                  <a:pt x="1437037" y="2208279"/>
                </a:cubicBezTo>
                <a:cubicBezTo>
                  <a:pt x="1437037" y="2208279"/>
                  <a:pt x="1437037" y="2208279"/>
                  <a:pt x="1437037" y="2178423"/>
                </a:cubicBezTo>
                <a:cubicBezTo>
                  <a:pt x="1437037" y="2178423"/>
                  <a:pt x="1437037" y="2178423"/>
                  <a:pt x="1407203" y="2163495"/>
                </a:cubicBezTo>
                <a:cubicBezTo>
                  <a:pt x="1407203" y="2163495"/>
                  <a:pt x="1407203" y="2163495"/>
                  <a:pt x="1407203" y="2141103"/>
                </a:cubicBezTo>
                <a:cubicBezTo>
                  <a:pt x="1407203" y="2141103"/>
                  <a:pt x="1407203" y="2141103"/>
                  <a:pt x="1660798" y="2083901"/>
                </a:cubicBezTo>
                <a:cubicBezTo>
                  <a:pt x="1660798" y="2083901"/>
                  <a:pt x="1660798" y="2083901"/>
                  <a:pt x="2384289" y="2083901"/>
                </a:cubicBezTo>
                <a:cubicBezTo>
                  <a:pt x="2384289" y="2083901"/>
                  <a:pt x="2384289" y="2083901"/>
                  <a:pt x="2384289" y="1984381"/>
                </a:cubicBezTo>
                <a:cubicBezTo>
                  <a:pt x="2384289" y="1984381"/>
                  <a:pt x="2384289" y="1984381"/>
                  <a:pt x="2359427" y="1929645"/>
                </a:cubicBezTo>
                <a:cubicBezTo>
                  <a:pt x="2359427" y="1929645"/>
                  <a:pt x="2359427" y="1929645"/>
                  <a:pt x="2359427" y="1909744"/>
                </a:cubicBezTo>
                <a:cubicBezTo>
                  <a:pt x="2359427" y="1909744"/>
                  <a:pt x="2359427" y="1909744"/>
                  <a:pt x="2406665" y="1909744"/>
                </a:cubicBezTo>
                <a:cubicBezTo>
                  <a:pt x="2406665" y="1909744"/>
                  <a:pt x="2406665" y="1909744"/>
                  <a:pt x="2406665" y="1894814"/>
                </a:cubicBezTo>
                <a:cubicBezTo>
                  <a:pt x="2406665" y="1894814"/>
                  <a:pt x="2406665" y="1894814"/>
                  <a:pt x="2386775" y="1894814"/>
                </a:cubicBezTo>
                <a:cubicBezTo>
                  <a:pt x="2386775" y="1894814"/>
                  <a:pt x="2386775" y="1894814"/>
                  <a:pt x="2386775" y="1845056"/>
                </a:cubicBezTo>
                <a:cubicBezTo>
                  <a:pt x="2386775" y="1845056"/>
                  <a:pt x="2386775" y="1845056"/>
                  <a:pt x="2461362" y="1845056"/>
                </a:cubicBezTo>
                <a:cubicBezTo>
                  <a:pt x="2461362" y="1845056"/>
                  <a:pt x="2461362" y="1845056"/>
                  <a:pt x="2461362" y="1748023"/>
                </a:cubicBezTo>
                <a:cubicBezTo>
                  <a:pt x="2461362" y="1748023"/>
                  <a:pt x="2461362" y="1748023"/>
                  <a:pt x="2456389" y="1748023"/>
                </a:cubicBezTo>
                <a:cubicBezTo>
                  <a:pt x="2456389" y="1748023"/>
                  <a:pt x="2456389" y="1750511"/>
                  <a:pt x="2456389" y="1750511"/>
                </a:cubicBezTo>
                <a:cubicBezTo>
                  <a:pt x="2456389" y="1750511"/>
                  <a:pt x="2456389" y="1750511"/>
                  <a:pt x="2441472" y="1750511"/>
                </a:cubicBezTo>
                <a:cubicBezTo>
                  <a:pt x="2441472" y="1750511"/>
                  <a:pt x="2441472" y="1750511"/>
                  <a:pt x="2441472" y="1700754"/>
                </a:cubicBezTo>
                <a:cubicBezTo>
                  <a:pt x="2441472" y="1700754"/>
                  <a:pt x="2441472" y="1700754"/>
                  <a:pt x="2441472" y="1698266"/>
                </a:cubicBezTo>
                <a:cubicBezTo>
                  <a:pt x="2441472" y="1698266"/>
                  <a:pt x="2441472" y="1698266"/>
                  <a:pt x="2451417" y="1688314"/>
                </a:cubicBezTo>
                <a:cubicBezTo>
                  <a:pt x="2451417" y="1688314"/>
                  <a:pt x="2451417" y="1688314"/>
                  <a:pt x="2466334" y="1670899"/>
                </a:cubicBezTo>
                <a:cubicBezTo>
                  <a:pt x="2466334" y="1670899"/>
                  <a:pt x="2466334" y="1670899"/>
                  <a:pt x="2446444" y="1670899"/>
                </a:cubicBezTo>
                <a:cubicBezTo>
                  <a:pt x="2446444" y="1670899"/>
                  <a:pt x="2446444" y="1670899"/>
                  <a:pt x="2446444" y="1641039"/>
                </a:cubicBezTo>
                <a:cubicBezTo>
                  <a:pt x="2446444" y="1641039"/>
                  <a:pt x="2446444" y="1641039"/>
                  <a:pt x="2461362" y="1641039"/>
                </a:cubicBezTo>
                <a:cubicBezTo>
                  <a:pt x="2461362" y="1641039"/>
                  <a:pt x="2461362" y="1641039"/>
                  <a:pt x="2461362" y="1591275"/>
                </a:cubicBezTo>
                <a:cubicBezTo>
                  <a:pt x="2461362" y="1591275"/>
                  <a:pt x="2461362" y="1591275"/>
                  <a:pt x="2501141" y="1591275"/>
                </a:cubicBezTo>
                <a:cubicBezTo>
                  <a:pt x="2501141" y="1591275"/>
                  <a:pt x="2501141" y="1591275"/>
                  <a:pt x="2501141" y="1601228"/>
                </a:cubicBezTo>
                <a:cubicBezTo>
                  <a:pt x="2508600" y="1591275"/>
                  <a:pt x="2516059" y="1586298"/>
                  <a:pt x="2528490" y="1586298"/>
                </a:cubicBezTo>
                <a:cubicBezTo>
                  <a:pt x="2533462" y="1586298"/>
                  <a:pt x="2540921" y="1588787"/>
                  <a:pt x="2545893" y="1591275"/>
                </a:cubicBezTo>
                <a:cubicBezTo>
                  <a:pt x="2545893" y="1591275"/>
                  <a:pt x="2545893" y="1591275"/>
                  <a:pt x="2545893" y="1461904"/>
                </a:cubicBezTo>
                <a:cubicBezTo>
                  <a:pt x="2545893" y="1461904"/>
                  <a:pt x="2545893" y="1461904"/>
                  <a:pt x="2521031" y="1461904"/>
                </a:cubicBezTo>
                <a:cubicBezTo>
                  <a:pt x="2521031" y="1461904"/>
                  <a:pt x="2521031" y="1461904"/>
                  <a:pt x="2521031" y="1439513"/>
                </a:cubicBezTo>
                <a:cubicBezTo>
                  <a:pt x="2521031" y="1439513"/>
                  <a:pt x="2521031" y="1439513"/>
                  <a:pt x="2521031" y="1419611"/>
                </a:cubicBezTo>
                <a:cubicBezTo>
                  <a:pt x="2521031" y="1419611"/>
                  <a:pt x="2521031" y="1419611"/>
                  <a:pt x="2521031" y="1414635"/>
                </a:cubicBezTo>
                <a:cubicBezTo>
                  <a:pt x="2521031" y="1414635"/>
                  <a:pt x="2521031" y="1414635"/>
                  <a:pt x="2521031" y="1394731"/>
                </a:cubicBezTo>
                <a:cubicBezTo>
                  <a:pt x="2521031" y="1394731"/>
                  <a:pt x="2521031" y="1394731"/>
                  <a:pt x="2521031" y="1372337"/>
                </a:cubicBezTo>
                <a:cubicBezTo>
                  <a:pt x="2521031" y="1372337"/>
                  <a:pt x="2521031" y="1372337"/>
                  <a:pt x="2533462" y="1372337"/>
                </a:cubicBezTo>
                <a:cubicBezTo>
                  <a:pt x="2533462" y="1369849"/>
                  <a:pt x="2533462" y="1369849"/>
                  <a:pt x="2533462" y="1367362"/>
                </a:cubicBezTo>
                <a:cubicBezTo>
                  <a:pt x="2533462" y="1367362"/>
                  <a:pt x="2533462" y="1367362"/>
                  <a:pt x="2533462" y="1335024"/>
                </a:cubicBezTo>
                <a:cubicBezTo>
                  <a:pt x="2533462" y="1322583"/>
                  <a:pt x="2543407" y="1312630"/>
                  <a:pt x="2555838" y="1312630"/>
                </a:cubicBezTo>
                <a:cubicBezTo>
                  <a:pt x="2560811" y="1312630"/>
                  <a:pt x="2565783" y="1315118"/>
                  <a:pt x="2568269" y="1317606"/>
                </a:cubicBezTo>
                <a:cubicBezTo>
                  <a:pt x="2573242" y="1315118"/>
                  <a:pt x="2578214" y="1312630"/>
                  <a:pt x="2583187" y="1312630"/>
                </a:cubicBezTo>
                <a:cubicBezTo>
                  <a:pt x="2588159" y="1312630"/>
                  <a:pt x="2593132" y="1315118"/>
                  <a:pt x="2595618" y="1317606"/>
                </a:cubicBezTo>
                <a:cubicBezTo>
                  <a:pt x="2600590" y="1315118"/>
                  <a:pt x="2605563" y="1312630"/>
                  <a:pt x="2610535" y="1312630"/>
                </a:cubicBezTo>
                <a:cubicBezTo>
                  <a:pt x="2610535" y="1312630"/>
                  <a:pt x="2613021" y="1315118"/>
                  <a:pt x="2613021" y="1315118"/>
                </a:cubicBezTo>
                <a:cubicBezTo>
                  <a:pt x="2605563" y="1305165"/>
                  <a:pt x="2600590" y="1292724"/>
                  <a:pt x="2600590" y="1282771"/>
                </a:cubicBezTo>
                <a:cubicBezTo>
                  <a:pt x="2600590" y="1265353"/>
                  <a:pt x="2608049" y="1252913"/>
                  <a:pt x="2620480" y="1242962"/>
                </a:cubicBezTo>
                <a:cubicBezTo>
                  <a:pt x="2615508" y="1237986"/>
                  <a:pt x="2613021" y="1233011"/>
                  <a:pt x="2613021" y="1228035"/>
                </a:cubicBezTo>
                <a:cubicBezTo>
                  <a:pt x="2613021" y="1215595"/>
                  <a:pt x="2620480" y="1205643"/>
                  <a:pt x="2632911" y="1205643"/>
                </a:cubicBezTo>
                <a:cubicBezTo>
                  <a:pt x="2632911" y="1205643"/>
                  <a:pt x="2632911" y="1205643"/>
                  <a:pt x="2642856" y="1205643"/>
                </a:cubicBezTo>
                <a:cubicBezTo>
                  <a:pt x="2642856" y="1205643"/>
                  <a:pt x="2642856" y="1205643"/>
                  <a:pt x="2662746" y="884692"/>
                </a:cubicBezTo>
                <a:cubicBezTo>
                  <a:pt x="2645342" y="879716"/>
                  <a:pt x="2635397" y="862300"/>
                  <a:pt x="2635397" y="844885"/>
                </a:cubicBezTo>
                <a:cubicBezTo>
                  <a:pt x="2635397" y="820006"/>
                  <a:pt x="2650315" y="800101"/>
                  <a:pt x="2672691" y="800101"/>
                </a:cubicBezTo>
                <a:close/>
                <a:moveTo>
                  <a:pt x="2675731" y="563546"/>
                </a:moveTo>
                <a:cubicBezTo>
                  <a:pt x="3543549" y="563546"/>
                  <a:pt x="4249738" y="1270093"/>
                  <a:pt x="4249738" y="2140835"/>
                </a:cubicBezTo>
                <a:cubicBezTo>
                  <a:pt x="4249738" y="2185616"/>
                  <a:pt x="4247252" y="2227910"/>
                  <a:pt x="4242278" y="2272691"/>
                </a:cubicBezTo>
                <a:lnTo>
                  <a:pt x="4120436" y="2203031"/>
                </a:lnTo>
                <a:cubicBezTo>
                  <a:pt x="4120436" y="2183129"/>
                  <a:pt x="4122922" y="2160738"/>
                  <a:pt x="4122922" y="2140835"/>
                </a:cubicBezTo>
                <a:cubicBezTo>
                  <a:pt x="4122922" y="1342240"/>
                  <a:pt x="3473924" y="690426"/>
                  <a:pt x="2675731" y="690426"/>
                </a:cubicBezTo>
                <a:cubicBezTo>
                  <a:pt x="1877538" y="690426"/>
                  <a:pt x="1228540" y="1342240"/>
                  <a:pt x="1228540" y="2140835"/>
                </a:cubicBezTo>
                <a:cubicBezTo>
                  <a:pt x="1228540" y="2158250"/>
                  <a:pt x="1228540" y="2173177"/>
                  <a:pt x="1228540" y="2188104"/>
                </a:cubicBezTo>
                <a:cubicBezTo>
                  <a:pt x="1228540" y="2188104"/>
                  <a:pt x="1228540" y="2188104"/>
                  <a:pt x="1111671" y="2305033"/>
                </a:cubicBezTo>
                <a:cubicBezTo>
                  <a:pt x="1104211" y="2252788"/>
                  <a:pt x="1101725" y="2198056"/>
                  <a:pt x="1101725" y="2140835"/>
                </a:cubicBezTo>
                <a:cubicBezTo>
                  <a:pt x="1101725" y="1270093"/>
                  <a:pt x="1807914" y="563546"/>
                  <a:pt x="2675731" y="563546"/>
                </a:cubicBezTo>
                <a:close/>
                <a:moveTo>
                  <a:pt x="2675044" y="0"/>
                </a:moveTo>
                <a:cubicBezTo>
                  <a:pt x="2821800" y="0"/>
                  <a:pt x="2966069" y="14922"/>
                  <a:pt x="3110337" y="44766"/>
                </a:cubicBezTo>
                <a:cubicBezTo>
                  <a:pt x="3110337" y="44766"/>
                  <a:pt x="3110337" y="44766"/>
                  <a:pt x="3172522" y="57200"/>
                </a:cubicBezTo>
                <a:cubicBezTo>
                  <a:pt x="3172522" y="57200"/>
                  <a:pt x="3142674" y="198957"/>
                  <a:pt x="3130237" y="258644"/>
                </a:cubicBezTo>
                <a:cubicBezTo>
                  <a:pt x="3257094" y="288487"/>
                  <a:pt x="3381463" y="333253"/>
                  <a:pt x="3498371" y="387966"/>
                </a:cubicBezTo>
                <a:cubicBezTo>
                  <a:pt x="3528219" y="335740"/>
                  <a:pt x="3592891" y="206418"/>
                  <a:pt x="3592891" y="206418"/>
                </a:cubicBezTo>
                <a:cubicBezTo>
                  <a:pt x="3592891" y="206418"/>
                  <a:pt x="3592891" y="206418"/>
                  <a:pt x="3647614" y="236261"/>
                </a:cubicBezTo>
                <a:cubicBezTo>
                  <a:pt x="3779446" y="303409"/>
                  <a:pt x="3901328" y="382992"/>
                  <a:pt x="4015748" y="475009"/>
                </a:cubicBezTo>
                <a:cubicBezTo>
                  <a:pt x="4130168" y="567029"/>
                  <a:pt x="4234638" y="671483"/>
                  <a:pt x="4326672" y="783395"/>
                </a:cubicBezTo>
                <a:cubicBezTo>
                  <a:pt x="4326672" y="783395"/>
                  <a:pt x="4326672" y="783395"/>
                  <a:pt x="4366470" y="833135"/>
                </a:cubicBezTo>
                <a:cubicBezTo>
                  <a:pt x="4366470" y="833135"/>
                  <a:pt x="4254537" y="925154"/>
                  <a:pt x="4209764" y="962457"/>
                </a:cubicBezTo>
                <a:cubicBezTo>
                  <a:pt x="4289361" y="1064426"/>
                  <a:pt x="4356521" y="1178825"/>
                  <a:pt x="4416218" y="1295714"/>
                </a:cubicBezTo>
                <a:cubicBezTo>
                  <a:pt x="4468453" y="1273329"/>
                  <a:pt x="4600285" y="1213642"/>
                  <a:pt x="4600285" y="1213642"/>
                </a:cubicBezTo>
                <a:cubicBezTo>
                  <a:pt x="4600285" y="1213642"/>
                  <a:pt x="4600285" y="1213642"/>
                  <a:pt x="4627646" y="1270842"/>
                </a:cubicBezTo>
                <a:cubicBezTo>
                  <a:pt x="4684856" y="1405141"/>
                  <a:pt x="4732117" y="1546891"/>
                  <a:pt x="4761965" y="1688657"/>
                </a:cubicBezTo>
                <a:cubicBezTo>
                  <a:pt x="4794302" y="1832898"/>
                  <a:pt x="4809226" y="1977142"/>
                  <a:pt x="4811713" y="2123853"/>
                </a:cubicBezTo>
                <a:cubicBezTo>
                  <a:pt x="4811713" y="2123853"/>
                  <a:pt x="4811713" y="2123853"/>
                  <a:pt x="4811713" y="2186027"/>
                </a:cubicBezTo>
                <a:cubicBezTo>
                  <a:pt x="4811713" y="2186027"/>
                  <a:pt x="4811713" y="2186027"/>
                  <a:pt x="4620184" y="2186027"/>
                </a:cubicBezTo>
                <a:cubicBezTo>
                  <a:pt x="4620184" y="2186027"/>
                  <a:pt x="4620184" y="2186027"/>
                  <a:pt x="4615209" y="2188514"/>
                </a:cubicBezTo>
                <a:cubicBezTo>
                  <a:pt x="4612722" y="2188514"/>
                  <a:pt x="4610234" y="2188514"/>
                  <a:pt x="4607747" y="2188514"/>
                </a:cubicBezTo>
                <a:cubicBezTo>
                  <a:pt x="4607747" y="2191001"/>
                  <a:pt x="4607747" y="2193488"/>
                  <a:pt x="4607747" y="2195975"/>
                </a:cubicBezTo>
                <a:cubicBezTo>
                  <a:pt x="4607747" y="2195975"/>
                  <a:pt x="4607747" y="2195975"/>
                  <a:pt x="4478403" y="2278045"/>
                </a:cubicBezTo>
                <a:cubicBezTo>
                  <a:pt x="4480890" y="2233279"/>
                  <a:pt x="4483377" y="2188514"/>
                  <a:pt x="4483377" y="2141262"/>
                </a:cubicBezTo>
                <a:cubicBezTo>
                  <a:pt x="4483377" y="2141262"/>
                  <a:pt x="4483377" y="2141262"/>
                  <a:pt x="4480890" y="2064186"/>
                </a:cubicBezTo>
                <a:cubicBezTo>
                  <a:pt x="4480890" y="2064186"/>
                  <a:pt x="4620184" y="2064186"/>
                  <a:pt x="4679881" y="2061699"/>
                </a:cubicBezTo>
                <a:cubicBezTo>
                  <a:pt x="4674907" y="1947299"/>
                  <a:pt x="4662470" y="1830411"/>
                  <a:pt x="4637596" y="1716012"/>
                </a:cubicBezTo>
                <a:cubicBezTo>
                  <a:pt x="4612722" y="1601605"/>
                  <a:pt x="4577898" y="1489697"/>
                  <a:pt x="4533125" y="1382756"/>
                </a:cubicBezTo>
                <a:cubicBezTo>
                  <a:pt x="4478403" y="1407628"/>
                  <a:pt x="4351546" y="1462338"/>
                  <a:pt x="4351546" y="1462338"/>
                </a:cubicBezTo>
                <a:cubicBezTo>
                  <a:pt x="4351546" y="1462338"/>
                  <a:pt x="4351546" y="1462338"/>
                  <a:pt x="4326672" y="1405141"/>
                </a:cubicBezTo>
                <a:cubicBezTo>
                  <a:pt x="4262000" y="1255919"/>
                  <a:pt x="4174941" y="1116651"/>
                  <a:pt x="4072958" y="992301"/>
                </a:cubicBezTo>
                <a:cubicBezTo>
                  <a:pt x="4072958" y="992301"/>
                  <a:pt x="4072958" y="992301"/>
                  <a:pt x="4033160" y="942562"/>
                </a:cubicBezTo>
                <a:cubicBezTo>
                  <a:pt x="4033160" y="942562"/>
                  <a:pt x="4140117" y="855518"/>
                  <a:pt x="4187378" y="818214"/>
                </a:cubicBezTo>
                <a:cubicBezTo>
                  <a:pt x="4110269" y="728683"/>
                  <a:pt x="4028185" y="646612"/>
                  <a:pt x="3936151" y="574491"/>
                </a:cubicBezTo>
                <a:cubicBezTo>
                  <a:pt x="3844118" y="499879"/>
                  <a:pt x="3747110" y="437705"/>
                  <a:pt x="3645127" y="380505"/>
                </a:cubicBezTo>
                <a:cubicBezTo>
                  <a:pt x="3617765" y="432731"/>
                  <a:pt x="3555581" y="557082"/>
                  <a:pt x="3555581" y="557082"/>
                </a:cubicBezTo>
                <a:cubicBezTo>
                  <a:pt x="3555581" y="557082"/>
                  <a:pt x="3555581" y="557082"/>
                  <a:pt x="3498371" y="527239"/>
                </a:cubicBezTo>
                <a:cubicBezTo>
                  <a:pt x="3354102" y="452627"/>
                  <a:pt x="3199884" y="400401"/>
                  <a:pt x="3043178" y="365583"/>
                </a:cubicBezTo>
                <a:cubicBezTo>
                  <a:pt x="3043178" y="365583"/>
                  <a:pt x="3043178" y="365583"/>
                  <a:pt x="2980993" y="353148"/>
                </a:cubicBezTo>
                <a:cubicBezTo>
                  <a:pt x="2980993" y="353148"/>
                  <a:pt x="3008354" y="216366"/>
                  <a:pt x="3020791" y="159166"/>
                </a:cubicBezTo>
                <a:cubicBezTo>
                  <a:pt x="2906371" y="139270"/>
                  <a:pt x="2791951" y="126835"/>
                  <a:pt x="2675044" y="126835"/>
                </a:cubicBezTo>
                <a:cubicBezTo>
                  <a:pt x="2558136" y="126835"/>
                  <a:pt x="2441229" y="139270"/>
                  <a:pt x="2326809" y="159166"/>
                </a:cubicBezTo>
                <a:cubicBezTo>
                  <a:pt x="2339246" y="216366"/>
                  <a:pt x="2369095" y="353148"/>
                  <a:pt x="2369095" y="353148"/>
                </a:cubicBezTo>
                <a:cubicBezTo>
                  <a:pt x="2369095" y="353148"/>
                  <a:pt x="2369095" y="353148"/>
                  <a:pt x="2304422" y="365583"/>
                </a:cubicBezTo>
                <a:cubicBezTo>
                  <a:pt x="2147717" y="400401"/>
                  <a:pt x="1993498" y="452627"/>
                  <a:pt x="1846742" y="529725"/>
                </a:cubicBezTo>
                <a:cubicBezTo>
                  <a:pt x="1846742" y="529725"/>
                  <a:pt x="1846742" y="529725"/>
                  <a:pt x="1789532" y="559569"/>
                </a:cubicBezTo>
                <a:cubicBezTo>
                  <a:pt x="1789532" y="559569"/>
                  <a:pt x="1727348" y="432731"/>
                  <a:pt x="1699986" y="380505"/>
                </a:cubicBezTo>
                <a:cubicBezTo>
                  <a:pt x="1598003" y="437705"/>
                  <a:pt x="1498508" y="499879"/>
                  <a:pt x="1408962" y="574491"/>
                </a:cubicBezTo>
                <a:cubicBezTo>
                  <a:pt x="1316928" y="646612"/>
                  <a:pt x="1234844" y="728683"/>
                  <a:pt x="1160222" y="818214"/>
                </a:cubicBezTo>
                <a:cubicBezTo>
                  <a:pt x="1204995" y="855518"/>
                  <a:pt x="1314441" y="945049"/>
                  <a:pt x="1314441" y="945049"/>
                </a:cubicBezTo>
                <a:cubicBezTo>
                  <a:pt x="1314441" y="945049"/>
                  <a:pt x="1314441" y="945049"/>
                  <a:pt x="1274642" y="994788"/>
                </a:cubicBezTo>
                <a:cubicBezTo>
                  <a:pt x="1172659" y="1119138"/>
                  <a:pt x="1088088" y="1258406"/>
                  <a:pt x="1020928" y="1407628"/>
                </a:cubicBezTo>
                <a:cubicBezTo>
                  <a:pt x="1020928" y="1407628"/>
                  <a:pt x="1020928" y="1407628"/>
                  <a:pt x="996055" y="1462338"/>
                </a:cubicBezTo>
                <a:cubicBezTo>
                  <a:pt x="996055" y="1462338"/>
                  <a:pt x="866710" y="1407628"/>
                  <a:pt x="811988" y="1382756"/>
                </a:cubicBezTo>
                <a:cubicBezTo>
                  <a:pt x="767215" y="1489697"/>
                  <a:pt x="729904" y="1601605"/>
                  <a:pt x="705030" y="1716012"/>
                </a:cubicBezTo>
                <a:cubicBezTo>
                  <a:pt x="682643" y="1830411"/>
                  <a:pt x="670206" y="1947299"/>
                  <a:pt x="665231" y="2061699"/>
                </a:cubicBezTo>
                <a:cubicBezTo>
                  <a:pt x="724929" y="2064186"/>
                  <a:pt x="804525" y="2064186"/>
                  <a:pt x="804525" y="2064186"/>
                </a:cubicBezTo>
                <a:cubicBezTo>
                  <a:pt x="804525" y="2064186"/>
                  <a:pt x="804525" y="2064186"/>
                  <a:pt x="866710" y="2064186"/>
                </a:cubicBezTo>
                <a:cubicBezTo>
                  <a:pt x="866710" y="2064186"/>
                  <a:pt x="866710" y="2064186"/>
                  <a:pt x="866710" y="2141262"/>
                </a:cubicBezTo>
                <a:cubicBezTo>
                  <a:pt x="866710" y="2186027"/>
                  <a:pt x="866710" y="2228306"/>
                  <a:pt x="871685" y="2270584"/>
                </a:cubicBezTo>
                <a:lnTo>
                  <a:pt x="739853" y="2186027"/>
                </a:lnTo>
                <a:cubicBezTo>
                  <a:pt x="739853" y="2186027"/>
                  <a:pt x="739853" y="2186027"/>
                  <a:pt x="533400" y="2186027"/>
                </a:cubicBezTo>
                <a:cubicBezTo>
                  <a:pt x="533400" y="2186027"/>
                  <a:pt x="533400" y="2186027"/>
                  <a:pt x="533400" y="2123853"/>
                </a:cubicBezTo>
                <a:cubicBezTo>
                  <a:pt x="535887" y="1977142"/>
                  <a:pt x="553299" y="1832898"/>
                  <a:pt x="583148" y="1688657"/>
                </a:cubicBezTo>
                <a:cubicBezTo>
                  <a:pt x="612996" y="1546891"/>
                  <a:pt x="660257" y="1405141"/>
                  <a:pt x="719954" y="1270842"/>
                </a:cubicBezTo>
                <a:cubicBezTo>
                  <a:pt x="719954" y="1270842"/>
                  <a:pt x="719954" y="1270842"/>
                  <a:pt x="744828" y="1213642"/>
                </a:cubicBezTo>
                <a:cubicBezTo>
                  <a:pt x="744828" y="1213642"/>
                  <a:pt x="879147" y="1273329"/>
                  <a:pt x="933870" y="1298201"/>
                </a:cubicBezTo>
                <a:cubicBezTo>
                  <a:pt x="991080" y="1178825"/>
                  <a:pt x="1058239" y="1066913"/>
                  <a:pt x="1137836" y="962457"/>
                </a:cubicBezTo>
                <a:cubicBezTo>
                  <a:pt x="1090575" y="925154"/>
                  <a:pt x="978643" y="833135"/>
                  <a:pt x="978643" y="833135"/>
                </a:cubicBezTo>
                <a:cubicBezTo>
                  <a:pt x="978643" y="833135"/>
                  <a:pt x="978643" y="833135"/>
                  <a:pt x="1018441" y="783395"/>
                </a:cubicBezTo>
                <a:cubicBezTo>
                  <a:pt x="1110475" y="671483"/>
                  <a:pt x="1214945" y="567029"/>
                  <a:pt x="1329365" y="475009"/>
                </a:cubicBezTo>
                <a:cubicBezTo>
                  <a:pt x="1443785" y="382992"/>
                  <a:pt x="1565667" y="303409"/>
                  <a:pt x="1697499" y="236261"/>
                </a:cubicBezTo>
                <a:cubicBezTo>
                  <a:pt x="1697499" y="236261"/>
                  <a:pt x="1697499" y="236261"/>
                  <a:pt x="1752222" y="206418"/>
                </a:cubicBezTo>
                <a:cubicBezTo>
                  <a:pt x="1752222" y="206418"/>
                  <a:pt x="1819381" y="335740"/>
                  <a:pt x="1846742" y="390453"/>
                </a:cubicBezTo>
                <a:cubicBezTo>
                  <a:pt x="1966137" y="333253"/>
                  <a:pt x="2090507" y="288487"/>
                  <a:pt x="2217364" y="258644"/>
                </a:cubicBezTo>
                <a:cubicBezTo>
                  <a:pt x="2207414" y="198957"/>
                  <a:pt x="2177565" y="57200"/>
                  <a:pt x="2177565" y="57200"/>
                </a:cubicBezTo>
                <a:cubicBezTo>
                  <a:pt x="2177565" y="57200"/>
                  <a:pt x="2177565" y="57200"/>
                  <a:pt x="2239750" y="44766"/>
                </a:cubicBezTo>
                <a:cubicBezTo>
                  <a:pt x="2381532" y="14922"/>
                  <a:pt x="2528288" y="0"/>
                  <a:pt x="2675044" y="0"/>
                </a:cubicBezTo>
                <a:close/>
              </a:path>
            </a:pathLst>
          </a:custGeom>
          <a:solidFill>
            <a:srgbClr val="E1E1E1"/>
          </a:solidFill>
          <a:ln>
            <a:noFill/>
          </a:ln>
        </p:spPr>
        <p:txBody>
          <a:bodyPr vert="horz" wrap="square" lIns="91440" tIns="45720" rIns="91440" bIns="45720" numCol="1" anchor="t" anchorCtr="0" compatLnSpc="1">
            <a:prstTxWarp prst="textNoShape">
              <a:avLst/>
            </a:prstTxWarp>
            <a:noAutofit/>
          </a:bodyPr>
          <a:lstStyle/>
          <a:p>
            <a:endParaRPr lang="zh-CN" altLang="en-US" dirty="0"/>
          </a:p>
        </p:txBody>
      </p:sp>
      <p:sp>
        <p:nvSpPr>
          <p:cNvPr id="3" name="任意多边形: 形状 2">
            <a:extLst>
              <a:ext uri="{FF2B5EF4-FFF2-40B4-BE49-F238E27FC236}">
                <a16:creationId xmlns:a16="http://schemas.microsoft.com/office/drawing/2014/main" id="{046A70A1-8157-4C88-9217-85A5002BA647}"/>
              </a:ext>
            </a:extLst>
          </p:cNvPr>
          <p:cNvSpPr/>
          <p:nvPr userDrawn="1"/>
        </p:nvSpPr>
        <p:spPr>
          <a:xfrm>
            <a:off x="0" y="5725724"/>
            <a:ext cx="12207926" cy="1132276"/>
          </a:xfrm>
          <a:custGeom>
            <a:avLst/>
            <a:gdLst>
              <a:gd name="connsiteX0" fmla="*/ 6250746 w 12207926"/>
              <a:gd name="connsiteY0" fmla="*/ 0 h 1132276"/>
              <a:gd name="connsiteX1" fmla="*/ 12091552 w 12207926"/>
              <a:gd name="connsiteY1" fmla="*/ 758316 h 1132276"/>
              <a:gd name="connsiteX2" fmla="*/ 12207926 w 12207926"/>
              <a:gd name="connsiteY2" fmla="*/ 796047 h 1132276"/>
              <a:gd name="connsiteX3" fmla="*/ 12207926 w 12207926"/>
              <a:gd name="connsiteY3" fmla="*/ 1132276 h 1132276"/>
              <a:gd name="connsiteX4" fmla="*/ 0 w 12207926"/>
              <a:gd name="connsiteY4" fmla="*/ 1132276 h 1132276"/>
              <a:gd name="connsiteX5" fmla="*/ 0 w 12207926"/>
              <a:gd name="connsiteY5" fmla="*/ 894992 h 1132276"/>
              <a:gd name="connsiteX6" fmla="*/ 108249 w 12207926"/>
              <a:gd name="connsiteY6" fmla="*/ 854969 h 1132276"/>
              <a:gd name="connsiteX7" fmla="*/ 6250746 w 12207926"/>
              <a:gd name="connsiteY7" fmla="*/ 0 h 1132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7926" h="1132276">
                <a:moveTo>
                  <a:pt x="6250746" y="0"/>
                </a:moveTo>
                <a:cubicBezTo>
                  <a:pt x="8499613" y="0"/>
                  <a:pt x="10548888" y="287162"/>
                  <a:pt x="12091552" y="758316"/>
                </a:cubicBezTo>
                <a:lnTo>
                  <a:pt x="12207926" y="796047"/>
                </a:lnTo>
                <a:lnTo>
                  <a:pt x="12207926" y="1132276"/>
                </a:lnTo>
                <a:lnTo>
                  <a:pt x="0" y="1132276"/>
                </a:lnTo>
                <a:lnTo>
                  <a:pt x="0" y="894992"/>
                </a:lnTo>
                <a:lnTo>
                  <a:pt x="108249" y="854969"/>
                </a:lnTo>
                <a:cubicBezTo>
                  <a:pt x="1680251" y="326726"/>
                  <a:pt x="3851951" y="0"/>
                  <a:pt x="6250746" y="0"/>
                </a:cubicBezTo>
                <a:close/>
              </a:path>
            </a:pathLst>
          </a:custGeom>
          <a:gradFill>
            <a:gsLst>
              <a:gs pos="28000">
                <a:schemeClr val="accent1"/>
              </a:gs>
              <a:gs pos="100000">
                <a:schemeClr val="accent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4" name="日期占位符 3">
            <a:extLst>
              <a:ext uri="{FF2B5EF4-FFF2-40B4-BE49-F238E27FC236}">
                <a16:creationId xmlns:a16="http://schemas.microsoft.com/office/drawing/2014/main" id="{1532D1BB-86D4-4326-8EE6-19A84B311235}"/>
              </a:ext>
            </a:extLst>
          </p:cNvPr>
          <p:cNvSpPr>
            <a:spLocks noGrp="1"/>
          </p:cNvSpPr>
          <p:nvPr>
            <p:ph type="dt" sz="half" idx="10"/>
          </p:nvPr>
        </p:nvSpPr>
        <p:spPr>
          <a:xfrm>
            <a:off x="838200" y="6356350"/>
            <a:ext cx="2743200" cy="365125"/>
          </a:xfrm>
        </p:spPr>
        <p:txBody>
          <a:bodyPr/>
          <a:lstStyle/>
          <a:p>
            <a:fld id="{4476116D-CE5F-4888-8D51-6EEBF43B27D5}" type="datetimeFigureOut">
              <a:rPr lang="zh-CN" altLang="en-US" smtClean="0"/>
              <a:t>2023/4/9</a:t>
            </a:fld>
            <a:endParaRPr lang="zh-CN" altLang="en-US"/>
          </a:p>
        </p:txBody>
      </p:sp>
      <p:sp>
        <p:nvSpPr>
          <p:cNvPr id="5" name="页脚占位符 4">
            <a:extLst>
              <a:ext uri="{FF2B5EF4-FFF2-40B4-BE49-F238E27FC236}">
                <a16:creationId xmlns:a16="http://schemas.microsoft.com/office/drawing/2014/main" id="{C1957C69-5B4D-4B32-811E-282D88B114B7}"/>
              </a:ext>
            </a:extLst>
          </p:cNvPr>
          <p:cNvSpPr>
            <a:spLocks noGrp="1"/>
          </p:cNvSpPr>
          <p:nvPr>
            <p:ph type="ftr" sz="quarter" idx="11"/>
          </p:nvPr>
        </p:nvSpPr>
        <p:spPr>
          <a:xfrm>
            <a:off x="4038600" y="6356350"/>
            <a:ext cx="4114800" cy="365125"/>
          </a:xfrm>
        </p:spPr>
        <p:txBody>
          <a:bodyPr/>
          <a:lstStyle/>
          <a:p>
            <a:endParaRPr lang="zh-CN" altLang="en-US"/>
          </a:p>
        </p:txBody>
      </p:sp>
      <p:sp>
        <p:nvSpPr>
          <p:cNvPr id="6" name="灯片编号占位符 5">
            <a:extLst>
              <a:ext uri="{FF2B5EF4-FFF2-40B4-BE49-F238E27FC236}">
                <a16:creationId xmlns:a16="http://schemas.microsoft.com/office/drawing/2014/main" id="{1200C2B3-330E-4B60-B4B6-62B5A32351D7}"/>
              </a:ext>
            </a:extLst>
          </p:cNvPr>
          <p:cNvSpPr>
            <a:spLocks noGrp="1"/>
          </p:cNvSpPr>
          <p:nvPr>
            <p:ph type="sldNum" sz="quarter" idx="12"/>
          </p:nvPr>
        </p:nvSpPr>
        <p:spPr>
          <a:xfrm>
            <a:off x="8610600" y="6356350"/>
            <a:ext cx="2743200" cy="365125"/>
          </a:xfrm>
        </p:spPr>
        <p:txBody>
          <a:bodyPr/>
          <a:lstStyle/>
          <a:p>
            <a:fld id="{E7AA879B-C656-49A3-9152-FB05D1AEECAE}" type="slidenum">
              <a:rPr lang="zh-CN" altLang="en-US" smtClean="0"/>
              <a:t>‹#›</a:t>
            </a:fld>
            <a:endParaRPr lang="zh-CN" altLang="en-US"/>
          </a:p>
        </p:txBody>
      </p:sp>
      <p:sp>
        <p:nvSpPr>
          <p:cNvPr id="12" name="图片占位符 14">
            <a:extLst>
              <a:ext uri="{FF2B5EF4-FFF2-40B4-BE49-F238E27FC236}">
                <a16:creationId xmlns:a16="http://schemas.microsoft.com/office/drawing/2014/main" id="{69AFD9C5-7B9D-4B7B-91FA-1E04F2EA6D48}"/>
              </a:ext>
            </a:extLst>
          </p:cNvPr>
          <p:cNvSpPr>
            <a:spLocks noGrp="1"/>
          </p:cNvSpPr>
          <p:nvPr>
            <p:ph type="pic" sz="quarter" idx="15"/>
          </p:nvPr>
        </p:nvSpPr>
        <p:spPr>
          <a:xfrm>
            <a:off x="674713" y="1108307"/>
            <a:ext cx="10858500" cy="3353186"/>
          </a:xfrm>
          <a:prstGeom prst="roundRect">
            <a:avLst>
              <a:gd name="adj" fmla="val 2153"/>
            </a:avLst>
          </a:prstGeom>
        </p:spPr>
        <p:txBody>
          <a:bodyPr/>
          <a:lstStyle/>
          <a:p>
            <a:endParaRPr lang="zh-CN" altLang="en-US" dirty="0"/>
          </a:p>
        </p:txBody>
      </p:sp>
      <p:sp>
        <p:nvSpPr>
          <p:cNvPr id="13" name="标题 1">
            <a:extLst>
              <a:ext uri="{FF2B5EF4-FFF2-40B4-BE49-F238E27FC236}">
                <a16:creationId xmlns:a16="http://schemas.microsoft.com/office/drawing/2014/main" id="{D03CA008-1AF9-44A3-ACA2-E433E87702E4}"/>
              </a:ext>
            </a:extLst>
          </p:cNvPr>
          <p:cNvSpPr>
            <a:spLocks noGrp="1"/>
          </p:cNvSpPr>
          <p:nvPr>
            <p:ph type="ctrTitle"/>
          </p:nvPr>
        </p:nvSpPr>
        <p:spPr>
          <a:xfrm>
            <a:off x="3018234" y="4776806"/>
            <a:ext cx="6155531" cy="553998"/>
          </a:xfrm>
          <a:prstGeom prst="rect">
            <a:avLst/>
          </a:prstGeom>
          <a:noFill/>
        </p:spPr>
        <p:txBody>
          <a:bodyPr vert="horz" wrap="none" lIns="0" tIns="0" rIns="0" bIns="0" rtlCol="0" anchor="ctr">
            <a:spAutoFit/>
          </a:bodyPr>
          <a:lstStyle>
            <a:lvl1pPr algn="ctr">
              <a:defRPr lang="zh-CN" altLang="en-US" sz="4000" b="1" dirty="0">
                <a:solidFill>
                  <a:schemeClr val="accent1"/>
                </a:solidFill>
                <a:latin typeface="+mn-lt"/>
                <a:ea typeface="+mn-ea"/>
                <a:cs typeface="+mn-ea"/>
              </a:defRPr>
            </a:lvl1pPr>
          </a:lstStyle>
          <a:p>
            <a:pPr lvl="0" algn="dist"/>
            <a:r>
              <a:rPr lang="zh-CN" altLang="en-US" dirty="0"/>
              <a:t>单击此处编辑母版标题样式</a:t>
            </a:r>
          </a:p>
        </p:txBody>
      </p:sp>
      <p:sp>
        <p:nvSpPr>
          <p:cNvPr id="14" name="副标题 2">
            <a:extLst>
              <a:ext uri="{FF2B5EF4-FFF2-40B4-BE49-F238E27FC236}">
                <a16:creationId xmlns:a16="http://schemas.microsoft.com/office/drawing/2014/main" id="{DFFA81E0-0614-44AA-A569-77DDEBCD187C}"/>
              </a:ext>
            </a:extLst>
          </p:cNvPr>
          <p:cNvSpPr>
            <a:spLocks noGrp="1"/>
          </p:cNvSpPr>
          <p:nvPr>
            <p:ph type="subTitle" idx="1"/>
          </p:nvPr>
        </p:nvSpPr>
        <p:spPr>
          <a:xfrm>
            <a:off x="4595589" y="5353954"/>
            <a:ext cx="3000821" cy="249299"/>
          </a:xfrm>
          <a:prstGeom prst="rect">
            <a:avLst/>
          </a:prstGeom>
          <a:noFill/>
        </p:spPr>
        <p:txBody>
          <a:bodyPr vert="horz" wrap="none" lIns="0" tIns="0" rIns="0" bIns="0" rtlCol="0" anchor="ctr">
            <a:spAutoFit/>
          </a:bodyPr>
          <a:lstStyle>
            <a:lvl1pPr marL="0" indent="0" algn="ctr">
              <a:buNone/>
              <a:defRPr lang="zh-CN" altLang="en-US" sz="1800" b="0" dirty="0">
                <a:solidFill>
                  <a:schemeClr val="bg1">
                    <a:lumMod val="75000"/>
                  </a:schemeClr>
                </a:solidFill>
                <a:cs typeface="+mn-ea"/>
              </a:defRPr>
            </a:lvl1pPr>
          </a:lstStyle>
          <a:p>
            <a:pPr marL="228600" lvl="0" indent="-228600" algn="dist"/>
            <a:r>
              <a:rPr lang="zh-CN" altLang="en-US" dirty="0"/>
              <a:t>单击此处编辑母版副标题样式</a:t>
            </a:r>
          </a:p>
        </p:txBody>
      </p:sp>
      <p:grpSp>
        <p:nvGrpSpPr>
          <p:cNvPr id="18" name="0fe654e9-13ae-4501-afcf-b3058c3983a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DF47A99D-490B-4C39-A8FC-94D72ABAB294}"/>
              </a:ext>
            </a:extLst>
          </p:cNvPr>
          <p:cNvGrpSpPr>
            <a:grpSpLocks noChangeAspect="1"/>
          </p:cNvGrpSpPr>
          <p:nvPr userDrawn="1">
            <p:custDataLst>
              <p:tags r:id="rId1"/>
            </p:custDataLst>
          </p:nvPr>
        </p:nvGrpSpPr>
        <p:grpSpPr>
          <a:xfrm>
            <a:off x="9788539" y="319757"/>
            <a:ext cx="2200638" cy="396000"/>
            <a:chOff x="3028322" y="2888484"/>
            <a:chExt cx="6073793" cy="1092966"/>
          </a:xfrm>
          <a:solidFill>
            <a:schemeClr val="bg1"/>
          </a:solidFill>
        </p:grpSpPr>
        <p:grpSp>
          <p:nvGrpSpPr>
            <p:cNvPr id="19" name="ïšļîdê">
              <a:extLst>
                <a:ext uri="{FF2B5EF4-FFF2-40B4-BE49-F238E27FC236}">
                  <a16:creationId xmlns:a16="http://schemas.microsoft.com/office/drawing/2014/main" id="{6CF56AB4-7FD8-44EE-8AE8-FD6CFE3F0E8E}"/>
                </a:ext>
              </a:extLst>
            </p:cNvPr>
            <p:cNvGrpSpPr/>
            <p:nvPr/>
          </p:nvGrpSpPr>
          <p:grpSpPr>
            <a:xfrm>
              <a:off x="4546534" y="2915483"/>
              <a:ext cx="4555581" cy="1027034"/>
              <a:chOff x="922342" y="4524375"/>
              <a:chExt cx="10344147" cy="2332038"/>
            </a:xfrm>
            <a:grpFill/>
          </p:grpSpPr>
          <p:sp>
            <p:nvSpPr>
              <p:cNvPr id="21" name="íšľîdè">
                <a:extLst>
                  <a:ext uri="{FF2B5EF4-FFF2-40B4-BE49-F238E27FC236}">
                    <a16:creationId xmlns:a16="http://schemas.microsoft.com/office/drawing/2014/main" id="{8E1AA0E2-DFC9-4DB7-A0D6-49DB2C9D1FE2}"/>
                  </a:ext>
                </a:extLst>
              </p:cNvPr>
              <p:cNvSpPr/>
              <p:nvPr/>
            </p:nvSpPr>
            <p:spPr bwMode="auto">
              <a:xfrm>
                <a:off x="984804" y="4524375"/>
                <a:ext cx="10205747" cy="1815430"/>
              </a:xfrm>
              <a:custGeom>
                <a:avLst/>
                <a:gdLst>
                  <a:gd name="connsiteX0" fmla="*/ 6829869 w 10205747"/>
                  <a:gd name="connsiteY0" fmla="*/ 1431786 h 1815430"/>
                  <a:gd name="connsiteX1" fmla="*/ 6932388 w 10205747"/>
                  <a:gd name="connsiteY1" fmla="*/ 1463179 h 1815430"/>
                  <a:gd name="connsiteX2" fmla="*/ 6994379 w 10205747"/>
                  <a:gd name="connsiteY2" fmla="*/ 1589683 h 1815430"/>
                  <a:gd name="connsiteX3" fmla="*/ 6912550 w 10205747"/>
                  <a:gd name="connsiteY3" fmla="*/ 1661617 h 1815430"/>
                  <a:gd name="connsiteX4" fmla="*/ 6833201 w 10205747"/>
                  <a:gd name="connsiteY4" fmla="*/ 1567359 h 1815430"/>
                  <a:gd name="connsiteX5" fmla="*/ 6820803 w 10205747"/>
                  <a:gd name="connsiteY5" fmla="*/ 1535113 h 1815430"/>
                  <a:gd name="connsiteX6" fmla="*/ 6724097 w 10205747"/>
                  <a:gd name="connsiteY6" fmla="*/ 1435894 h 1815430"/>
                  <a:gd name="connsiteX7" fmla="*/ 6773690 w 10205747"/>
                  <a:gd name="connsiteY7" fmla="*/ 1435894 h 1815430"/>
                  <a:gd name="connsiteX8" fmla="*/ 6829869 w 10205747"/>
                  <a:gd name="connsiteY8" fmla="*/ 1431786 h 1815430"/>
                  <a:gd name="connsiteX9" fmla="*/ 2258203 w 10205747"/>
                  <a:gd name="connsiteY9" fmla="*/ 1341522 h 1815430"/>
                  <a:gd name="connsiteX10" fmla="*/ 2242976 w 10205747"/>
                  <a:gd name="connsiteY10" fmla="*/ 1361108 h 1815430"/>
                  <a:gd name="connsiteX11" fmla="*/ 2240490 w 10205747"/>
                  <a:gd name="connsiteY11" fmla="*/ 1448159 h 1815430"/>
                  <a:gd name="connsiteX12" fmla="*/ 2272808 w 10205747"/>
                  <a:gd name="connsiteY12" fmla="*/ 1458108 h 1815430"/>
                  <a:gd name="connsiteX13" fmla="*/ 2329989 w 10205747"/>
                  <a:gd name="connsiteY13" fmla="*/ 1398416 h 1815430"/>
                  <a:gd name="connsiteX14" fmla="*/ 2275295 w 10205747"/>
                  <a:gd name="connsiteY14" fmla="*/ 1346185 h 1815430"/>
                  <a:gd name="connsiteX15" fmla="*/ 2258203 w 10205747"/>
                  <a:gd name="connsiteY15" fmla="*/ 1341522 h 1815430"/>
                  <a:gd name="connsiteX16" fmla="*/ 987865 w 10205747"/>
                  <a:gd name="connsiteY16" fmla="*/ 1336548 h 1815430"/>
                  <a:gd name="connsiteX17" fmla="*/ 1046669 w 10205747"/>
                  <a:gd name="connsiteY17" fmla="*/ 1353330 h 1815430"/>
                  <a:gd name="connsiteX18" fmla="*/ 1079026 w 10205747"/>
                  <a:gd name="connsiteY18" fmla="*/ 1417968 h 1815430"/>
                  <a:gd name="connsiteX19" fmla="*/ 989421 w 10205747"/>
                  <a:gd name="connsiteY19" fmla="*/ 1547244 h 1815430"/>
                  <a:gd name="connsiteX20" fmla="*/ 1036713 w 10205747"/>
                  <a:gd name="connsiteY20" fmla="*/ 1591994 h 1815430"/>
                  <a:gd name="connsiteX21" fmla="*/ 1001866 w 10205747"/>
                  <a:gd name="connsiteY21" fmla="*/ 1691438 h 1815430"/>
                  <a:gd name="connsiteX22" fmla="*/ 889859 w 10205747"/>
                  <a:gd name="connsiteY22" fmla="*/ 1696410 h 1815430"/>
                  <a:gd name="connsiteX23" fmla="*/ 787809 w 10205747"/>
                  <a:gd name="connsiteY23" fmla="*/ 1679007 h 1815430"/>
                  <a:gd name="connsiteX24" fmla="*/ 855013 w 10205747"/>
                  <a:gd name="connsiteY24" fmla="*/ 1599452 h 1815430"/>
                  <a:gd name="connsiteX25" fmla="*/ 909772 w 10205747"/>
                  <a:gd name="connsiteY25" fmla="*/ 1519897 h 1815430"/>
                  <a:gd name="connsiteX26" fmla="*/ 867458 w 10205747"/>
                  <a:gd name="connsiteY26" fmla="*/ 1457745 h 1815430"/>
                  <a:gd name="connsiteX27" fmla="*/ 725583 w 10205747"/>
                  <a:gd name="connsiteY27" fmla="*/ 1450287 h 1815430"/>
                  <a:gd name="connsiteX28" fmla="*/ 752962 w 10205747"/>
                  <a:gd name="connsiteY28" fmla="*/ 1395593 h 1815430"/>
                  <a:gd name="connsiteX29" fmla="*/ 959553 w 10205747"/>
                  <a:gd name="connsiteY29" fmla="*/ 1350843 h 1815430"/>
                  <a:gd name="connsiteX30" fmla="*/ 987865 w 10205747"/>
                  <a:gd name="connsiteY30" fmla="*/ 1336548 h 1815430"/>
                  <a:gd name="connsiteX31" fmla="*/ 2260689 w 10205747"/>
                  <a:gd name="connsiteY31" fmla="*/ 1086587 h 1815430"/>
                  <a:gd name="connsiteX32" fmla="*/ 2250434 w 10205747"/>
                  <a:gd name="connsiteY32" fmla="*/ 1104930 h 1815430"/>
                  <a:gd name="connsiteX33" fmla="*/ 2247948 w 10205747"/>
                  <a:gd name="connsiteY33" fmla="*/ 1318826 h 1815430"/>
                  <a:gd name="connsiteX34" fmla="*/ 2372252 w 10205747"/>
                  <a:gd name="connsiteY34" fmla="*/ 1351160 h 1815430"/>
                  <a:gd name="connsiteX35" fmla="*/ 2421974 w 10205747"/>
                  <a:gd name="connsiteY35" fmla="*/ 1259134 h 1815430"/>
                  <a:gd name="connsiteX36" fmla="*/ 2441863 w 10205747"/>
                  <a:gd name="connsiteY36" fmla="*/ 1229288 h 1815430"/>
                  <a:gd name="connsiteX37" fmla="*/ 2389655 w 10205747"/>
                  <a:gd name="connsiteY37" fmla="*/ 1182032 h 1815430"/>
                  <a:gd name="connsiteX38" fmla="*/ 2292697 w 10205747"/>
                  <a:gd name="connsiteY38" fmla="*/ 1244211 h 1815430"/>
                  <a:gd name="connsiteX39" fmla="*/ 2342419 w 10205747"/>
                  <a:gd name="connsiteY39" fmla="*/ 1159648 h 1815430"/>
                  <a:gd name="connsiteX40" fmla="*/ 2272808 w 10205747"/>
                  <a:gd name="connsiteY40" fmla="*/ 1092494 h 1815430"/>
                  <a:gd name="connsiteX41" fmla="*/ 2260689 w 10205747"/>
                  <a:gd name="connsiteY41" fmla="*/ 1086587 h 1815430"/>
                  <a:gd name="connsiteX42" fmla="*/ 3689753 w 10205747"/>
                  <a:gd name="connsiteY42" fmla="*/ 928008 h 1815430"/>
                  <a:gd name="connsiteX43" fmla="*/ 3697212 w 10205747"/>
                  <a:gd name="connsiteY43" fmla="*/ 945470 h 1815430"/>
                  <a:gd name="connsiteX44" fmla="*/ 3610187 w 10205747"/>
                  <a:gd name="connsiteY44" fmla="*/ 1022805 h 1815430"/>
                  <a:gd name="connsiteX45" fmla="*/ 3523161 w 10205747"/>
                  <a:gd name="connsiteY45" fmla="*/ 1005342 h 1815430"/>
                  <a:gd name="connsiteX46" fmla="*/ 3525648 w 10205747"/>
                  <a:gd name="connsiteY46" fmla="*/ 967922 h 1815430"/>
                  <a:gd name="connsiteX47" fmla="*/ 3689753 w 10205747"/>
                  <a:gd name="connsiteY47" fmla="*/ 928008 h 1815430"/>
                  <a:gd name="connsiteX48" fmla="*/ 9122750 w 10205747"/>
                  <a:gd name="connsiteY48" fmla="*/ 891155 h 1815430"/>
                  <a:gd name="connsiteX49" fmla="*/ 9130427 w 10205747"/>
                  <a:gd name="connsiteY49" fmla="*/ 894185 h 1815430"/>
                  <a:gd name="connsiteX50" fmla="*/ 9130427 w 10205747"/>
                  <a:gd name="connsiteY50" fmla="*/ 968789 h 1815430"/>
                  <a:gd name="connsiteX51" fmla="*/ 9078319 w 10205747"/>
                  <a:gd name="connsiteY51" fmla="*/ 1043392 h 1815430"/>
                  <a:gd name="connsiteX52" fmla="*/ 9118020 w 10205747"/>
                  <a:gd name="connsiteY52" fmla="*/ 1115509 h 1815430"/>
                  <a:gd name="connsiteX53" fmla="*/ 9197422 w 10205747"/>
                  <a:gd name="connsiteY53" fmla="*/ 1063286 h 1815430"/>
                  <a:gd name="connsiteX54" fmla="*/ 9189978 w 10205747"/>
                  <a:gd name="connsiteY54" fmla="*/ 1085667 h 1815430"/>
                  <a:gd name="connsiteX55" fmla="*/ 9140352 w 10205747"/>
                  <a:gd name="connsiteY55" fmla="*/ 1182652 h 1815430"/>
                  <a:gd name="connsiteX56" fmla="*/ 9001399 w 10205747"/>
                  <a:gd name="connsiteY56" fmla="*/ 1309478 h 1815430"/>
                  <a:gd name="connsiteX57" fmla="*/ 8936885 w 10205747"/>
                  <a:gd name="connsiteY57" fmla="*/ 1120482 h 1815430"/>
                  <a:gd name="connsiteX58" fmla="*/ 8998918 w 10205747"/>
                  <a:gd name="connsiteY58" fmla="*/ 1006090 h 1815430"/>
                  <a:gd name="connsiteX59" fmla="*/ 9108095 w 10205747"/>
                  <a:gd name="connsiteY59" fmla="*/ 901646 h 1815430"/>
                  <a:gd name="connsiteX60" fmla="*/ 9122750 w 10205747"/>
                  <a:gd name="connsiteY60" fmla="*/ 891155 h 1815430"/>
                  <a:gd name="connsiteX61" fmla="*/ 509795 w 10205747"/>
                  <a:gd name="connsiteY61" fmla="*/ 677927 h 1815430"/>
                  <a:gd name="connsiteX62" fmla="*/ 544327 w 10205747"/>
                  <a:gd name="connsiteY62" fmla="*/ 684759 h 1815430"/>
                  <a:gd name="connsiteX63" fmla="*/ 658813 w 10205747"/>
                  <a:gd name="connsiteY63" fmla="*/ 776676 h 1815430"/>
                  <a:gd name="connsiteX64" fmla="*/ 534372 w 10205747"/>
                  <a:gd name="connsiteY64" fmla="*/ 955542 h 1815430"/>
                  <a:gd name="connsiteX65" fmla="*/ 511973 w 10205747"/>
                  <a:gd name="connsiteY65" fmla="*/ 1022617 h 1815430"/>
                  <a:gd name="connsiteX66" fmla="*/ 566727 w 10205747"/>
                  <a:gd name="connsiteY66" fmla="*/ 1092176 h 1815430"/>
                  <a:gd name="connsiteX67" fmla="*/ 494551 w 10205747"/>
                  <a:gd name="connsiteY67" fmla="*/ 1144346 h 1815430"/>
                  <a:gd name="connsiteX68" fmla="*/ 310378 w 10205747"/>
                  <a:gd name="connsiteY68" fmla="*/ 1151799 h 1815430"/>
                  <a:gd name="connsiteX69" fmla="*/ 250646 w 10205747"/>
                  <a:gd name="connsiteY69" fmla="*/ 1134409 h 1815430"/>
                  <a:gd name="connsiteX70" fmla="*/ 195891 w 10205747"/>
                  <a:gd name="connsiteY70" fmla="*/ 1251169 h 1815430"/>
                  <a:gd name="connsiteX71" fmla="*/ 113760 w 10205747"/>
                  <a:gd name="connsiteY71" fmla="*/ 1271043 h 1815430"/>
                  <a:gd name="connsiteX72" fmla="*/ 76428 w 10205747"/>
                  <a:gd name="connsiteY72" fmla="*/ 1072302 h 1815430"/>
                  <a:gd name="connsiteX73" fmla="*/ 76428 w 10205747"/>
                  <a:gd name="connsiteY73" fmla="*/ 940637 h 1815430"/>
                  <a:gd name="connsiteX74" fmla="*/ 73939 w 10205747"/>
                  <a:gd name="connsiteY74" fmla="*/ 893436 h 1815430"/>
                  <a:gd name="connsiteX75" fmla="*/ 113760 w 10205747"/>
                  <a:gd name="connsiteY75" fmla="*/ 804003 h 1815430"/>
                  <a:gd name="connsiteX76" fmla="*/ 208336 w 10205747"/>
                  <a:gd name="connsiteY76" fmla="*/ 881015 h 1815430"/>
                  <a:gd name="connsiteX77" fmla="*/ 260601 w 10205747"/>
                  <a:gd name="connsiteY77" fmla="*/ 1007712 h 1815430"/>
                  <a:gd name="connsiteX78" fmla="*/ 295444 w 10205747"/>
                  <a:gd name="connsiteY78" fmla="*/ 1069818 h 1815430"/>
                  <a:gd name="connsiteX79" fmla="*/ 424864 w 10205747"/>
                  <a:gd name="connsiteY79" fmla="*/ 876046 h 1815430"/>
                  <a:gd name="connsiteX80" fmla="*/ 385042 w 10205747"/>
                  <a:gd name="connsiteY80" fmla="*/ 841267 h 1815430"/>
                  <a:gd name="connsiteX81" fmla="*/ 327799 w 10205747"/>
                  <a:gd name="connsiteY81" fmla="*/ 838782 h 1815430"/>
                  <a:gd name="connsiteX82" fmla="*/ 312866 w 10205747"/>
                  <a:gd name="connsiteY82" fmla="*/ 764255 h 1815430"/>
                  <a:gd name="connsiteX83" fmla="*/ 409930 w 10205747"/>
                  <a:gd name="connsiteY83" fmla="*/ 726991 h 1815430"/>
                  <a:gd name="connsiteX84" fmla="*/ 509795 w 10205747"/>
                  <a:gd name="connsiteY84" fmla="*/ 677927 h 1815430"/>
                  <a:gd name="connsiteX85" fmla="*/ 9814945 w 10205747"/>
                  <a:gd name="connsiteY85" fmla="*/ 654235 h 1815430"/>
                  <a:gd name="connsiteX86" fmla="*/ 9747774 w 10205747"/>
                  <a:gd name="connsiteY86" fmla="*/ 684086 h 1815430"/>
                  <a:gd name="connsiteX87" fmla="*/ 9712944 w 10205747"/>
                  <a:gd name="connsiteY87" fmla="*/ 798515 h 1815430"/>
                  <a:gd name="connsiteX88" fmla="*/ 9809969 w 10205747"/>
                  <a:gd name="connsiteY88" fmla="*/ 761201 h 1815430"/>
                  <a:gd name="connsiteX89" fmla="*/ 9837335 w 10205747"/>
                  <a:gd name="connsiteY89" fmla="*/ 706474 h 1815430"/>
                  <a:gd name="connsiteX90" fmla="*/ 9814945 w 10205747"/>
                  <a:gd name="connsiteY90" fmla="*/ 654235 h 1815430"/>
                  <a:gd name="connsiteX91" fmla="*/ 5349797 w 10205747"/>
                  <a:gd name="connsiteY91" fmla="*/ 639997 h 1815430"/>
                  <a:gd name="connsiteX92" fmla="*/ 5381912 w 10205747"/>
                  <a:gd name="connsiteY92" fmla="*/ 640933 h 1815430"/>
                  <a:gd name="connsiteX93" fmla="*/ 5421025 w 10205747"/>
                  <a:gd name="connsiteY93" fmla="*/ 661667 h 1815430"/>
                  <a:gd name="connsiteX94" fmla="*/ 5460838 w 10205747"/>
                  <a:gd name="connsiteY94" fmla="*/ 791131 h 1815430"/>
                  <a:gd name="connsiteX95" fmla="*/ 5301587 w 10205747"/>
                  <a:gd name="connsiteY95" fmla="*/ 952961 h 1815430"/>
                  <a:gd name="connsiteX96" fmla="*/ 5132383 w 10205747"/>
                  <a:gd name="connsiteY96" fmla="*/ 1157115 h 1815430"/>
                  <a:gd name="connsiteX97" fmla="*/ 5174684 w 10205747"/>
                  <a:gd name="connsiteY97" fmla="*/ 1199439 h 1815430"/>
                  <a:gd name="connsiteX98" fmla="*/ 5366283 w 10205747"/>
                  <a:gd name="connsiteY98" fmla="*/ 1127239 h 1815430"/>
                  <a:gd name="connsiteX99" fmla="*/ 5391166 w 10205747"/>
                  <a:gd name="connsiteY99" fmla="*/ 1099852 h 1815430"/>
                  <a:gd name="connsiteX100" fmla="*/ 5428490 w 10205747"/>
                  <a:gd name="connsiteY100" fmla="*/ 1102342 h 1815430"/>
                  <a:gd name="connsiteX101" fmla="*/ 5488209 w 10205747"/>
                  <a:gd name="connsiteY101" fmla="*/ 1162094 h 1815430"/>
                  <a:gd name="connsiteX102" fmla="*/ 5413560 w 10205747"/>
                  <a:gd name="connsiteY102" fmla="*/ 1196950 h 1815430"/>
                  <a:gd name="connsiteX103" fmla="*/ 5162243 w 10205747"/>
                  <a:gd name="connsiteY103" fmla="*/ 1284089 h 1815430"/>
                  <a:gd name="connsiteX104" fmla="*/ 4930831 w 10205747"/>
                  <a:gd name="connsiteY104" fmla="*/ 1478284 h 1815430"/>
                  <a:gd name="connsiteX105" fmla="*/ 4833788 w 10205747"/>
                  <a:gd name="connsiteY105" fmla="*/ 1508160 h 1815430"/>
                  <a:gd name="connsiteX106" fmla="*/ 4699420 w 10205747"/>
                  <a:gd name="connsiteY106" fmla="*/ 1505671 h 1815430"/>
                  <a:gd name="connsiteX107" fmla="*/ 4627259 w 10205747"/>
                  <a:gd name="connsiteY107" fmla="*/ 1468325 h 1815430"/>
                  <a:gd name="connsiteX108" fmla="*/ 4614818 w 10205747"/>
                  <a:gd name="connsiteY108" fmla="*/ 1376207 h 1815430"/>
                  <a:gd name="connsiteX109" fmla="*/ 4903460 w 10205747"/>
                  <a:gd name="connsiteY109" fmla="*/ 1286578 h 1815430"/>
                  <a:gd name="connsiteX110" fmla="*/ 4960691 w 10205747"/>
                  <a:gd name="connsiteY110" fmla="*/ 1236785 h 1815430"/>
                  <a:gd name="connsiteX111" fmla="*/ 5251821 w 10205747"/>
                  <a:gd name="connsiteY111" fmla="*/ 863332 h 1815430"/>
                  <a:gd name="connsiteX112" fmla="*/ 5246845 w 10205747"/>
                  <a:gd name="connsiteY112" fmla="*/ 786152 h 1815430"/>
                  <a:gd name="connsiteX113" fmla="*/ 5127407 w 10205747"/>
                  <a:gd name="connsiteY113" fmla="*/ 848394 h 1815430"/>
                  <a:gd name="connsiteX114" fmla="*/ 4915901 w 10205747"/>
                  <a:gd name="connsiteY114" fmla="*/ 935533 h 1815430"/>
                  <a:gd name="connsiteX115" fmla="*/ 4861159 w 10205747"/>
                  <a:gd name="connsiteY115" fmla="*/ 798600 h 1815430"/>
                  <a:gd name="connsiteX116" fmla="*/ 4925855 w 10205747"/>
                  <a:gd name="connsiteY116" fmla="*/ 798600 h 1815430"/>
                  <a:gd name="connsiteX117" fmla="*/ 5042805 w 10205747"/>
                  <a:gd name="connsiteY117" fmla="*/ 798600 h 1815430"/>
                  <a:gd name="connsiteX118" fmla="*/ 5291634 w 10205747"/>
                  <a:gd name="connsiteY118" fmla="*/ 656688 h 1815430"/>
                  <a:gd name="connsiteX119" fmla="*/ 5349797 w 10205747"/>
                  <a:gd name="connsiteY119" fmla="*/ 639997 h 1815430"/>
                  <a:gd name="connsiteX120" fmla="*/ 3241837 w 10205747"/>
                  <a:gd name="connsiteY120" fmla="*/ 539750 h 1815430"/>
                  <a:gd name="connsiteX121" fmla="*/ 3269220 w 10205747"/>
                  <a:gd name="connsiteY121" fmla="*/ 569613 h 1815430"/>
                  <a:gd name="connsiteX122" fmla="*/ 3346389 w 10205747"/>
                  <a:gd name="connsiteY122" fmla="*/ 629340 h 1815430"/>
                  <a:gd name="connsiteX123" fmla="*/ 3388707 w 10205747"/>
                  <a:gd name="connsiteY123" fmla="*/ 753770 h 1815430"/>
                  <a:gd name="connsiteX124" fmla="*/ 3294113 w 10205747"/>
                  <a:gd name="connsiteY124" fmla="*/ 863268 h 1815430"/>
                  <a:gd name="connsiteX125" fmla="*/ 3276688 w 10205747"/>
                  <a:gd name="connsiteY125" fmla="*/ 1054890 h 1815430"/>
                  <a:gd name="connsiteX126" fmla="*/ 3316517 w 10205747"/>
                  <a:gd name="connsiteY126" fmla="*/ 1169365 h 1815430"/>
                  <a:gd name="connsiteX127" fmla="*/ 3241837 w 10205747"/>
                  <a:gd name="connsiteY127" fmla="*/ 1370941 h 1815430"/>
                  <a:gd name="connsiteX128" fmla="*/ 3264241 w 10205747"/>
                  <a:gd name="connsiteY128" fmla="*/ 1477951 h 1815430"/>
                  <a:gd name="connsiteX129" fmla="*/ 3319006 w 10205747"/>
                  <a:gd name="connsiteY129" fmla="*/ 1418225 h 1815430"/>
                  <a:gd name="connsiteX130" fmla="*/ 3445961 w 10205747"/>
                  <a:gd name="connsiteY130" fmla="*/ 1087241 h 1815430"/>
                  <a:gd name="connsiteX131" fmla="*/ 3403643 w 10205747"/>
                  <a:gd name="connsiteY131" fmla="*/ 1303749 h 1815430"/>
                  <a:gd name="connsiteX132" fmla="*/ 3475833 w 10205747"/>
                  <a:gd name="connsiteY132" fmla="*/ 1266420 h 1815430"/>
                  <a:gd name="connsiteX133" fmla="*/ 3749658 w 10205747"/>
                  <a:gd name="connsiteY133" fmla="*/ 1034981 h 1815430"/>
                  <a:gd name="connsiteX134" fmla="*/ 3749658 w 10205747"/>
                  <a:gd name="connsiteY134" fmla="*/ 883177 h 1815430"/>
                  <a:gd name="connsiteX135" fmla="*/ 3709829 w 10205747"/>
                  <a:gd name="connsiteY135" fmla="*/ 860779 h 1815430"/>
                  <a:gd name="connsiteX136" fmla="*/ 3662532 w 10205747"/>
                  <a:gd name="connsiteY136" fmla="*/ 860779 h 1815430"/>
                  <a:gd name="connsiteX137" fmla="*/ 3607767 w 10205747"/>
                  <a:gd name="connsiteY137" fmla="*/ 825939 h 1815430"/>
                  <a:gd name="connsiteX138" fmla="*/ 3582874 w 10205747"/>
                  <a:gd name="connsiteY138" fmla="*/ 850825 h 1815430"/>
                  <a:gd name="connsiteX139" fmla="*/ 3475833 w 10205747"/>
                  <a:gd name="connsiteY139" fmla="*/ 863268 h 1815430"/>
                  <a:gd name="connsiteX140" fmla="*/ 3495748 w 10205747"/>
                  <a:gd name="connsiteY140" fmla="*/ 778655 h 1815430"/>
                  <a:gd name="connsiteX141" fmla="*/ 3513173 w 10205747"/>
                  <a:gd name="connsiteY141" fmla="*/ 646760 h 1815430"/>
                  <a:gd name="connsiteX142" fmla="*/ 3540556 w 10205747"/>
                  <a:gd name="connsiteY142" fmla="*/ 656714 h 1815430"/>
                  <a:gd name="connsiteX143" fmla="*/ 3592831 w 10205747"/>
                  <a:gd name="connsiteY143" fmla="*/ 736349 h 1815430"/>
                  <a:gd name="connsiteX144" fmla="*/ 3620214 w 10205747"/>
                  <a:gd name="connsiteY144" fmla="*/ 813496 h 1815430"/>
                  <a:gd name="connsiteX145" fmla="*/ 3729744 w 10205747"/>
                  <a:gd name="connsiteY145" fmla="*/ 778655 h 1815430"/>
                  <a:gd name="connsiteX146" fmla="*/ 3791977 w 10205747"/>
                  <a:gd name="connsiteY146" fmla="*/ 756258 h 1815430"/>
                  <a:gd name="connsiteX147" fmla="*/ 3854210 w 10205747"/>
                  <a:gd name="connsiteY147" fmla="*/ 718929 h 1815430"/>
                  <a:gd name="connsiteX148" fmla="*/ 3916443 w 10205747"/>
                  <a:gd name="connsiteY148" fmla="*/ 686577 h 1815430"/>
                  <a:gd name="connsiteX149" fmla="*/ 3849231 w 10205747"/>
                  <a:gd name="connsiteY149" fmla="*/ 776167 h 1815430"/>
                  <a:gd name="connsiteX150" fmla="*/ 3814381 w 10205747"/>
                  <a:gd name="connsiteY150" fmla="*/ 840870 h 1815430"/>
                  <a:gd name="connsiteX151" fmla="*/ 3854210 w 10205747"/>
                  <a:gd name="connsiteY151" fmla="*/ 937926 h 1815430"/>
                  <a:gd name="connsiteX152" fmla="*/ 3998590 w 10205747"/>
                  <a:gd name="connsiteY152" fmla="*/ 751281 h 1815430"/>
                  <a:gd name="connsiteX153" fmla="*/ 4070781 w 10205747"/>
                  <a:gd name="connsiteY153" fmla="*/ 676623 h 1815430"/>
                  <a:gd name="connsiteX154" fmla="*/ 4048377 w 10205747"/>
                  <a:gd name="connsiteY154" fmla="*/ 815984 h 1815430"/>
                  <a:gd name="connsiteX155" fmla="*/ 3871635 w 10205747"/>
                  <a:gd name="connsiteY155" fmla="*/ 985209 h 1815430"/>
                  <a:gd name="connsiteX156" fmla="*/ 3844253 w 10205747"/>
                  <a:gd name="connsiteY156" fmla="*/ 1084753 h 1815430"/>
                  <a:gd name="connsiteX157" fmla="*/ 3981165 w 10205747"/>
                  <a:gd name="connsiteY157" fmla="*/ 1022538 h 1815430"/>
                  <a:gd name="connsiteX158" fmla="*/ 4020994 w 10205747"/>
                  <a:gd name="connsiteY158" fmla="*/ 1007606 h 1815430"/>
                  <a:gd name="connsiteX159" fmla="*/ 4043398 w 10205747"/>
                  <a:gd name="connsiteY159" fmla="*/ 1089730 h 1815430"/>
                  <a:gd name="connsiteX160" fmla="*/ 4016016 w 10205747"/>
                  <a:gd name="connsiteY160" fmla="*/ 1206694 h 1815430"/>
                  <a:gd name="connsiteX161" fmla="*/ 4018505 w 10205747"/>
                  <a:gd name="connsiteY161" fmla="*/ 1525234 h 1815430"/>
                  <a:gd name="connsiteX162" fmla="*/ 3991122 w 10205747"/>
                  <a:gd name="connsiteY162" fmla="*/ 1535189 h 1815430"/>
                  <a:gd name="connsiteX163" fmla="*/ 3943825 w 10205747"/>
                  <a:gd name="connsiteY163" fmla="*/ 1472974 h 1815430"/>
                  <a:gd name="connsiteX164" fmla="*/ 3943825 w 10205747"/>
                  <a:gd name="connsiteY164" fmla="*/ 1216648 h 1815430"/>
                  <a:gd name="connsiteX165" fmla="*/ 3866656 w 10205747"/>
                  <a:gd name="connsiteY165" fmla="*/ 1117105 h 1815430"/>
                  <a:gd name="connsiteX166" fmla="*/ 3737212 w 10205747"/>
                  <a:gd name="connsiteY166" fmla="*/ 1124570 h 1815430"/>
                  <a:gd name="connsiteX167" fmla="*/ 3707340 w 10205747"/>
                  <a:gd name="connsiteY167" fmla="*/ 1146968 h 1815430"/>
                  <a:gd name="connsiteX168" fmla="*/ 3702361 w 10205747"/>
                  <a:gd name="connsiteY168" fmla="*/ 1303749 h 1815430"/>
                  <a:gd name="connsiteX169" fmla="*/ 3789488 w 10205747"/>
                  <a:gd name="connsiteY169" fmla="*/ 1273886 h 1815430"/>
                  <a:gd name="connsiteX170" fmla="*/ 3856699 w 10205747"/>
                  <a:gd name="connsiteY170" fmla="*/ 1288818 h 1815430"/>
                  <a:gd name="connsiteX171" fmla="*/ 3834295 w 10205747"/>
                  <a:gd name="connsiteY171" fmla="*/ 1328635 h 1815430"/>
                  <a:gd name="connsiteX172" fmla="*/ 3841763 w 10205747"/>
                  <a:gd name="connsiteY172" fmla="*/ 1400805 h 1815430"/>
                  <a:gd name="connsiteX173" fmla="*/ 3829317 w 10205747"/>
                  <a:gd name="connsiteY173" fmla="*/ 1465508 h 1815430"/>
                  <a:gd name="connsiteX174" fmla="*/ 3854210 w 10205747"/>
                  <a:gd name="connsiteY174" fmla="*/ 1535189 h 1815430"/>
                  <a:gd name="connsiteX175" fmla="*/ 3856699 w 10205747"/>
                  <a:gd name="connsiteY175" fmla="*/ 1594915 h 1815430"/>
                  <a:gd name="connsiteX176" fmla="*/ 3908975 w 10205747"/>
                  <a:gd name="connsiteY176" fmla="*/ 1604869 h 1815430"/>
                  <a:gd name="connsiteX177" fmla="*/ 4045887 w 10205747"/>
                  <a:gd name="connsiteY177" fmla="*/ 1599892 h 1815430"/>
                  <a:gd name="connsiteX178" fmla="*/ 4177821 w 10205747"/>
                  <a:gd name="connsiteY178" fmla="*/ 1776582 h 1815430"/>
                  <a:gd name="connsiteX179" fmla="*/ 4090695 w 10205747"/>
                  <a:gd name="connsiteY179" fmla="*/ 1798980 h 1815430"/>
                  <a:gd name="connsiteX180" fmla="*/ 3916443 w 10205747"/>
                  <a:gd name="connsiteY180" fmla="*/ 1627267 h 1815430"/>
                  <a:gd name="connsiteX181" fmla="*/ 3854210 w 10205747"/>
                  <a:gd name="connsiteY181" fmla="*/ 1617312 h 1815430"/>
                  <a:gd name="connsiteX182" fmla="*/ 3824338 w 10205747"/>
                  <a:gd name="connsiteY182" fmla="*/ 1634733 h 1815430"/>
                  <a:gd name="connsiteX183" fmla="*/ 3684936 w 10205747"/>
                  <a:gd name="connsiteY183" fmla="*/ 1756674 h 1815430"/>
                  <a:gd name="connsiteX184" fmla="*/ 3632660 w 10205747"/>
                  <a:gd name="connsiteY184" fmla="*/ 1711879 h 1815430"/>
                  <a:gd name="connsiteX185" fmla="*/ 3687425 w 10205747"/>
                  <a:gd name="connsiteY185" fmla="*/ 1684504 h 1815430"/>
                  <a:gd name="connsiteX186" fmla="*/ 3782020 w 10205747"/>
                  <a:gd name="connsiteY186" fmla="*/ 1592426 h 1815430"/>
                  <a:gd name="connsiteX187" fmla="*/ 3732233 w 10205747"/>
                  <a:gd name="connsiteY187" fmla="*/ 1517769 h 1815430"/>
                  <a:gd name="connsiteX188" fmla="*/ 3767084 w 10205747"/>
                  <a:gd name="connsiteY188" fmla="*/ 1497860 h 1815430"/>
                  <a:gd name="connsiteX189" fmla="*/ 3772062 w 10205747"/>
                  <a:gd name="connsiteY189" fmla="*/ 1420713 h 1815430"/>
                  <a:gd name="connsiteX190" fmla="*/ 3774552 w 10205747"/>
                  <a:gd name="connsiteY190" fmla="*/ 1360987 h 1815430"/>
                  <a:gd name="connsiteX191" fmla="*/ 3749658 w 10205747"/>
                  <a:gd name="connsiteY191" fmla="*/ 1311215 h 1815430"/>
                  <a:gd name="connsiteX192" fmla="*/ 3709829 w 10205747"/>
                  <a:gd name="connsiteY192" fmla="*/ 1311215 h 1815430"/>
                  <a:gd name="connsiteX193" fmla="*/ 3699872 w 10205747"/>
                  <a:gd name="connsiteY193" fmla="*/ 1333612 h 1815430"/>
                  <a:gd name="connsiteX194" fmla="*/ 3689915 w 10205747"/>
                  <a:gd name="connsiteY194" fmla="*/ 1472974 h 1815430"/>
                  <a:gd name="connsiteX195" fmla="*/ 3694893 w 10205747"/>
                  <a:gd name="connsiteY195" fmla="*/ 1535189 h 1815430"/>
                  <a:gd name="connsiteX196" fmla="*/ 3687425 w 10205747"/>
                  <a:gd name="connsiteY196" fmla="*/ 1589938 h 1815430"/>
                  <a:gd name="connsiteX197" fmla="*/ 3617724 w 10205747"/>
                  <a:gd name="connsiteY197" fmla="*/ 1560075 h 1815430"/>
                  <a:gd name="connsiteX198" fmla="*/ 3642618 w 10205747"/>
                  <a:gd name="connsiteY198" fmla="*/ 1400805 h 1815430"/>
                  <a:gd name="connsiteX199" fmla="*/ 3665022 w 10205747"/>
                  <a:gd name="connsiteY199" fmla="*/ 1303749 h 1815430"/>
                  <a:gd name="connsiteX200" fmla="*/ 3640128 w 10205747"/>
                  <a:gd name="connsiteY200" fmla="*/ 1234069 h 1815430"/>
                  <a:gd name="connsiteX201" fmla="*/ 3565449 w 10205747"/>
                  <a:gd name="connsiteY201" fmla="*/ 1301261 h 1815430"/>
                  <a:gd name="connsiteX202" fmla="*/ 3426047 w 10205747"/>
                  <a:gd name="connsiteY202" fmla="*/ 1368453 h 1815430"/>
                  <a:gd name="connsiteX203" fmla="*/ 3383728 w 10205747"/>
                  <a:gd name="connsiteY203" fmla="*/ 1356010 h 1815430"/>
                  <a:gd name="connsiteX204" fmla="*/ 3336431 w 10205747"/>
                  <a:gd name="connsiteY204" fmla="*/ 1592426 h 1815430"/>
                  <a:gd name="connsiteX205" fmla="*/ 3286645 w 10205747"/>
                  <a:gd name="connsiteY205" fmla="*/ 1779071 h 1815430"/>
                  <a:gd name="connsiteX206" fmla="*/ 3251795 w 10205747"/>
                  <a:gd name="connsiteY206" fmla="*/ 1746719 h 1815430"/>
                  <a:gd name="connsiteX207" fmla="*/ 3152223 w 10205747"/>
                  <a:gd name="connsiteY207" fmla="*/ 1555097 h 1815430"/>
                  <a:gd name="connsiteX208" fmla="*/ 3224412 w 10205747"/>
                  <a:gd name="connsiteY208" fmla="*/ 1368453 h 1815430"/>
                  <a:gd name="connsiteX209" fmla="*/ 3219433 w 10205747"/>
                  <a:gd name="connsiteY209" fmla="*/ 1194251 h 1815430"/>
                  <a:gd name="connsiteX210" fmla="*/ 3244327 w 10205747"/>
                  <a:gd name="connsiteY210" fmla="*/ 950369 h 1815430"/>
                  <a:gd name="connsiteX211" fmla="*/ 3251795 w 10205747"/>
                  <a:gd name="connsiteY211" fmla="*/ 728884 h 1815430"/>
                  <a:gd name="connsiteX212" fmla="*/ 3241837 w 10205747"/>
                  <a:gd name="connsiteY212" fmla="*/ 539750 h 1815430"/>
                  <a:gd name="connsiteX213" fmla="*/ 9818560 w 10205747"/>
                  <a:gd name="connsiteY213" fmla="*/ 438670 h 1815430"/>
                  <a:gd name="connsiteX214" fmla="*/ 9800018 w 10205747"/>
                  <a:gd name="connsiteY214" fmla="*/ 440303 h 1815430"/>
                  <a:gd name="connsiteX215" fmla="*/ 9722895 w 10205747"/>
                  <a:gd name="connsiteY215" fmla="*/ 557219 h 1815430"/>
                  <a:gd name="connsiteX216" fmla="*/ 9735334 w 10205747"/>
                  <a:gd name="connsiteY216" fmla="*/ 589558 h 1815430"/>
                  <a:gd name="connsiteX217" fmla="*/ 9717920 w 10205747"/>
                  <a:gd name="connsiteY217" fmla="*/ 634334 h 1815430"/>
                  <a:gd name="connsiteX218" fmla="*/ 9757725 w 10205747"/>
                  <a:gd name="connsiteY218" fmla="*/ 664185 h 1815430"/>
                  <a:gd name="connsiteX219" fmla="*/ 9800018 w 10205747"/>
                  <a:gd name="connsiteY219" fmla="*/ 611946 h 1815430"/>
                  <a:gd name="connsiteX220" fmla="*/ 9844798 w 10205747"/>
                  <a:gd name="connsiteY220" fmla="*/ 470154 h 1815430"/>
                  <a:gd name="connsiteX221" fmla="*/ 9818560 w 10205747"/>
                  <a:gd name="connsiteY221" fmla="*/ 438670 h 1815430"/>
                  <a:gd name="connsiteX222" fmla="*/ 9638309 w 10205747"/>
                  <a:gd name="connsiteY222" fmla="*/ 437815 h 1815430"/>
                  <a:gd name="connsiteX223" fmla="*/ 9581090 w 10205747"/>
                  <a:gd name="connsiteY223" fmla="*/ 482592 h 1815430"/>
                  <a:gd name="connsiteX224" fmla="*/ 9526358 w 10205747"/>
                  <a:gd name="connsiteY224" fmla="*/ 547269 h 1815430"/>
                  <a:gd name="connsiteX225" fmla="*/ 9541284 w 10205747"/>
                  <a:gd name="connsiteY225" fmla="*/ 564682 h 1815430"/>
                  <a:gd name="connsiteX226" fmla="*/ 9556211 w 10205747"/>
                  <a:gd name="connsiteY226" fmla="*/ 579607 h 1815430"/>
                  <a:gd name="connsiteX227" fmla="*/ 9571955 w 10205747"/>
                  <a:gd name="connsiteY227" fmla="*/ 594300 h 1815430"/>
                  <a:gd name="connsiteX228" fmla="*/ 9585091 w 10205747"/>
                  <a:gd name="connsiteY228" fmla="*/ 606559 h 1815430"/>
                  <a:gd name="connsiteX229" fmla="*/ 9581712 w 10205747"/>
                  <a:gd name="connsiteY229" fmla="*/ 611013 h 1815430"/>
                  <a:gd name="connsiteX230" fmla="*/ 9593529 w 10205747"/>
                  <a:gd name="connsiteY230" fmla="*/ 614434 h 1815430"/>
                  <a:gd name="connsiteX231" fmla="*/ 9585091 w 10205747"/>
                  <a:gd name="connsiteY231" fmla="*/ 606559 h 1815430"/>
                  <a:gd name="connsiteX232" fmla="*/ 9588553 w 10205747"/>
                  <a:gd name="connsiteY232" fmla="*/ 601996 h 1815430"/>
                  <a:gd name="connsiteX233" fmla="*/ 9663188 w 10205747"/>
                  <a:gd name="connsiteY233" fmla="*/ 564682 h 1815430"/>
                  <a:gd name="connsiteX234" fmla="*/ 9698017 w 10205747"/>
                  <a:gd name="connsiteY234" fmla="*/ 509955 h 1815430"/>
                  <a:gd name="connsiteX235" fmla="*/ 9638309 w 10205747"/>
                  <a:gd name="connsiteY235" fmla="*/ 437815 h 1815430"/>
                  <a:gd name="connsiteX236" fmla="*/ 6811092 w 10205747"/>
                  <a:gd name="connsiteY236" fmla="*/ 421052 h 1815430"/>
                  <a:gd name="connsiteX237" fmla="*/ 6726488 w 10205747"/>
                  <a:gd name="connsiteY237" fmla="*/ 485715 h 1815430"/>
                  <a:gd name="connsiteX238" fmla="*/ 6694139 w 10205747"/>
                  <a:gd name="connsiteY238" fmla="*/ 595143 h 1815430"/>
                  <a:gd name="connsiteX239" fmla="*/ 6599582 w 10205747"/>
                  <a:gd name="connsiteY239" fmla="*/ 590169 h 1815430"/>
                  <a:gd name="connsiteX240" fmla="*/ 6534884 w 10205747"/>
                  <a:gd name="connsiteY240" fmla="*/ 530481 h 1815430"/>
                  <a:gd name="connsiteX241" fmla="*/ 6532396 w 10205747"/>
                  <a:gd name="connsiteY241" fmla="*/ 537942 h 1815430"/>
                  <a:gd name="connsiteX242" fmla="*/ 6495071 w 10205747"/>
                  <a:gd name="connsiteY242" fmla="*/ 712032 h 1815430"/>
                  <a:gd name="connsiteX243" fmla="*/ 6527419 w 10205747"/>
                  <a:gd name="connsiteY243" fmla="*/ 774207 h 1815430"/>
                  <a:gd name="connsiteX244" fmla="*/ 6699116 w 10205747"/>
                  <a:gd name="connsiteY244" fmla="*/ 677214 h 1815430"/>
                  <a:gd name="connsiteX245" fmla="*/ 6855882 w 10205747"/>
                  <a:gd name="connsiteY245" fmla="*/ 458358 h 1815430"/>
                  <a:gd name="connsiteX246" fmla="*/ 6811092 w 10205747"/>
                  <a:gd name="connsiteY246" fmla="*/ 421052 h 1815430"/>
                  <a:gd name="connsiteX247" fmla="*/ 4110737 w 10205747"/>
                  <a:gd name="connsiteY247" fmla="*/ 392802 h 1815430"/>
                  <a:gd name="connsiteX248" fmla="*/ 4129995 w 10205747"/>
                  <a:gd name="connsiteY248" fmla="*/ 393439 h 1815430"/>
                  <a:gd name="connsiteX249" fmla="*/ 4140805 w 10205747"/>
                  <a:gd name="connsiteY249" fmla="*/ 395312 h 1815430"/>
                  <a:gd name="connsiteX250" fmla="*/ 4147560 w 10205747"/>
                  <a:gd name="connsiteY250" fmla="*/ 398545 h 1815430"/>
                  <a:gd name="connsiteX251" fmla="*/ 4158468 w 10205747"/>
                  <a:gd name="connsiteY251" fmla="*/ 402189 h 1815430"/>
                  <a:gd name="connsiteX252" fmla="*/ 4187378 w 10205747"/>
                  <a:gd name="connsiteY252" fmla="*/ 429611 h 1815430"/>
                  <a:gd name="connsiteX253" fmla="*/ 4188983 w 10205747"/>
                  <a:gd name="connsiteY253" fmla="*/ 431757 h 1815430"/>
                  <a:gd name="connsiteX254" fmla="*/ 4232569 w 10205747"/>
                  <a:gd name="connsiteY254" fmla="*/ 461201 h 1815430"/>
                  <a:gd name="connsiteX255" fmla="*/ 4242834 w 10205747"/>
                  <a:gd name="connsiteY255" fmla="*/ 477752 h 1815430"/>
                  <a:gd name="connsiteX256" fmla="*/ 4234262 w 10205747"/>
                  <a:gd name="connsiteY256" fmla="*/ 489024 h 1815430"/>
                  <a:gd name="connsiteX257" fmla="*/ 4234007 w 10205747"/>
                  <a:gd name="connsiteY257" fmla="*/ 489830 h 1815430"/>
                  <a:gd name="connsiteX258" fmla="*/ 4229344 w 10205747"/>
                  <a:gd name="connsiteY258" fmla="*/ 495672 h 1815430"/>
                  <a:gd name="connsiteX259" fmla="*/ 4228873 w 10205747"/>
                  <a:gd name="connsiteY259" fmla="*/ 496111 h 1815430"/>
                  <a:gd name="connsiteX260" fmla="*/ 4213526 w 10205747"/>
                  <a:gd name="connsiteY260" fmla="*/ 516293 h 1815430"/>
                  <a:gd name="connsiteX261" fmla="*/ 4108454 w 10205747"/>
                  <a:gd name="connsiteY261" fmla="*/ 577991 h 1815430"/>
                  <a:gd name="connsiteX262" fmla="*/ 4093331 w 10205747"/>
                  <a:gd name="connsiteY262" fmla="*/ 580887 h 1815430"/>
                  <a:gd name="connsiteX263" fmla="*/ 4091943 w 10205747"/>
                  <a:gd name="connsiteY263" fmla="*/ 581365 h 1815430"/>
                  <a:gd name="connsiteX264" fmla="*/ 4074200 w 10205747"/>
                  <a:gd name="connsiteY264" fmla="*/ 584550 h 1815430"/>
                  <a:gd name="connsiteX265" fmla="*/ 4050363 w 10205747"/>
                  <a:gd name="connsiteY265" fmla="*/ 589115 h 1815430"/>
                  <a:gd name="connsiteX266" fmla="*/ 4048258 w 10205747"/>
                  <a:gd name="connsiteY266" fmla="*/ 589208 h 1815430"/>
                  <a:gd name="connsiteX267" fmla="*/ 4043993 w 10205747"/>
                  <a:gd name="connsiteY267" fmla="*/ 589973 h 1815430"/>
                  <a:gd name="connsiteX268" fmla="*/ 4025419 w 10205747"/>
                  <a:gd name="connsiteY268" fmla="*/ 590402 h 1815430"/>
                  <a:gd name="connsiteX269" fmla="*/ 4051648 w 10205747"/>
                  <a:gd name="connsiteY269" fmla="*/ 566213 h 1815430"/>
                  <a:gd name="connsiteX270" fmla="*/ 4085802 w 10205747"/>
                  <a:gd name="connsiteY270" fmla="*/ 534716 h 1815430"/>
                  <a:gd name="connsiteX271" fmla="*/ 4097023 w 10205747"/>
                  <a:gd name="connsiteY271" fmla="*/ 520260 h 1815430"/>
                  <a:gd name="connsiteX272" fmla="*/ 4105966 w 10205747"/>
                  <a:gd name="connsiteY272" fmla="*/ 507730 h 1815430"/>
                  <a:gd name="connsiteX273" fmla="*/ 4104080 w 10205747"/>
                  <a:gd name="connsiteY273" fmla="*/ 489657 h 1815430"/>
                  <a:gd name="connsiteX274" fmla="*/ 4101838 w 10205747"/>
                  <a:gd name="connsiteY274" fmla="*/ 486782 h 1815430"/>
                  <a:gd name="connsiteX275" fmla="*/ 4096684 w 10205747"/>
                  <a:gd name="connsiteY275" fmla="*/ 482935 h 1815430"/>
                  <a:gd name="connsiteX276" fmla="*/ 4090078 w 10205747"/>
                  <a:gd name="connsiteY276" fmla="*/ 480715 h 1815430"/>
                  <a:gd name="connsiteX277" fmla="*/ 4075933 w 10205747"/>
                  <a:gd name="connsiteY277" fmla="*/ 476266 h 1815430"/>
                  <a:gd name="connsiteX278" fmla="*/ 4069260 w 10205747"/>
                  <a:gd name="connsiteY278" fmla="*/ 475254 h 1815430"/>
                  <a:gd name="connsiteX279" fmla="*/ 4068505 w 10205747"/>
                  <a:gd name="connsiteY279" fmla="*/ 475449 h 1815430"/>
                  <a:gd name="connsiteX280" fmla="*/ 4039408 w 10205747"/>
                  <a:gd name="connsiteY280" fmla="*/ 483753 h 1815430"/>
                  <a:gd name="connsiteX281" fmla="*/ 4010779 w 10205747"/>
                  <a:gd name="connsiteY281" fmla="*/ 497983 h 1815430"/>
                  <a:gd name="connsiteX282" fmla="*/ 3987411 w 10205747"/>
                  <a:gd name="connsiteY282" fmla="*/ 511243 h 1815430"/>
                  <a:gd name="connsiteX283" fmla="*/ 3864580 w 10205747"/>
                  <a:gd name="connsiteY283" fmla="*/ 597664 h 1815430"/>
                  <a:gd name="connsiteX284" fmla="*/ 3828509 w 10205747"/>
                  <a:gd name="connsiteY284" fmla="*/ 621620 h 1815430"/>
                  <a:gd name="connsiteX285" fmla="*/ 3810076 w 10205747"/>
                  <a:gd name="connsiteY285" fmla="*/ 635833 h 1815430"/>
                  <a:gd name="connsiteX286" fmla="*/ 3711761 w 10205747"/>
                  <a:gd name="connsiteY286" fmla="*/ 659891 h 1815430"/>
                  <a:gd name="connsiteX287" fmla="*/ 3701351 w 10205747"/>
                  <a:gd name="connsiteY287" fmla="*/ 657655 h 1815430"/>
                  <a:gd name="connsiteX288" fmla="*/ 3673509 w 10205747"/>
                  <a:gd name="connsiteY288" fmla="*/ 652116 h 1815430"/>
                  <a:gd name="connsiteX289" fmla="*/ 3672150 w 10205747"/>
                  <a:gd name="connsiteY289" fmla="*/ 651385 h 1815430"/>
                  <a:gd name="connsiteX290" fmla="*/ 3666958 w 10205747"/>
                  <a:gd name="connsiteY290" fmla="*/ 650270 h 1815430"/>
                  <a:gd name="connsiteX291" fmla="*/ 3649900 w 10205747"/>
                  <a:gd name="connsiteY291" fmla="*/ 642752 h 1815430"/>
                  <a:gd name="connsiteX292" fmla="*/ 3641426 w 10205747"/>
                  <a:gd name="connsiteY292" fmla="*/ 625429 h 1815430"/>
                  <a:gd name="connsiteX293" fmla="*/ 3636609 w 10205747"/>
                  <a:gd name="connsiteY293" fmla="*/ 620459 h 1815430"/>
                  <a:gd name="connsiteX294" fmla="*/ 3675453 w 10205747"/>
                  <a:gd name="connsiteY294" fmla="*/ 595165 h 1815430"/>
                  <a:gd name="connsiteX295" fmla="*/ 3909373 w 10205747"/>
                  <a:gd name="connsiteY295" fmla="*/ 502733 h 1815430"/>
                  <a:gd name="connsiteX296" fmla="*/ 3911046 w 10205747"/>
                  <a:gd name="connsiteY296" fmla="*/ 501808 h 1815430"/>
                  <a:gd name="connsiteX297" fmla="*/ 3926566 w 10205747"/>
                  <a:gd name="connsiteY297" fmla="*/ 492868 h 1815430"/>
                  <a:gd name="connsiteX298" fmla="*/ 4045314 w 10205747"/>
                  <a:gd name="connsiteY298" fmla="*/ 418393 h 1815430"/>
                  <a:gd name="connsiteX299" fmla="*/ 4053262 w 10205747"/>
                  <a:gd name="connsiteY299" fmla="*/ 413191 h 1815430"/>
                  <a:gd name="connsiteX300" fmla="*/ 4058049 w 10205747"/>
                  <a:gd name="connsiteY300" fmla="*/ 408918 h 1815430"/>
                  <a:gd name="connsiteX301" fmla="*/ 4063359 w 10205747"/>
                  <a:gd name="connsiteY301" fmla="*/ 406581 h 1815430"/>
                  <a:gd name="connsiteX302" fmla="*/ 4074768 w 10205747"/>
                  <a:gd name="connsiteY302" fmla="*/ 399112 h 1815430"/>
                  <a:gd name="connsiteX303" fmla="*/ 4084682 w 10205747"/>
                  <a:gd name="connsiteY303" fmla="*/ 397197 h 1815430"/>
                  <a:gd name="connsiteX304" fmla="*/ 4085640 w 10205747"/>
                  <a:gd name="connsiteY304" fmla="*/ 396776 h 1815430"/>
                  <a:gd name="connsiteX305" fmla="*/ 4092429 w 10205747"/>
                  <a:gd name="connsiteY305" fmla="*/ 395701 h 1815430"/>
                  <a:gd name="connsiteX306" fmla="*/ 4105621 w 10205747"/>
                  <a:gd name="connsiteY306" fmla="*/ 393153 h 1815430"/>
                  <a:gd name="connsiteX307" fmla="*/ 4107532 w 10205747"/>
                  <a:gd name="connsiteY307" fmla="*/ 393310 h 1815430"/>
                  <a:gd name="connsiteX308" fmla="*/ 9989092 w 10205747"/>
                  <a:gd name="connsiteY308" fmla="*/ 363188 h 1815430"/>
                  <a:gd name="connsiteX309" fmla="*/ 9906994 w 10205747"/>
                  <a:gd name="connsiteY309" fmla="*/ 390551 h 1815430"/>
                  <a:gd name="connsiteX310" fmla="*/ 9877140 w 10205747"/>
                  <a:gd name="connsiteY310" fmla="*/ 430352 h 1815430"/>
                  <a:gd name="connsiteX311" fmla="*/ 9887091 w 10205747"/>
                  <a:gd name="connsiteY311" fmla="*/ 490054 h 1815430"/>
                  <a:gd name="connsiteX312" fmla="*/ 9879628 w 10205747"/>
                  <a:gd name="connsiteY312" fmla="*/ 527368 h 1815430"/>
                  <a:gd name="connsiteX313" fmla="*/ 9877140 w 10205747"/>
                  <a:gd name="connsiteY313" fmla="*/ 626872 h 1815430"/>
                  <a:gd name="connsiteX314" fmla="*/ 9946799 w 10205747"/>
                  <a:gd name="connsiteY314" fmla="*/ 616921 h 1815430"/>
                  <a:gd name="connsiteX315" fmla="*/ 10033873 w 10205747"/>
                  <a:gd name="connsiteY315" fmla="*/ 430352 h 1815430"/>
                  <a:gd name="connsiteX316" fmla="*/ 9989092 w 10205747"/>
                  <a:gd name="connsiteY316" fmla="*/ 363188 h 1815430"/>
                  <a:gd name="connsiteX317" fmla="*/ 1000207 w 10205747"/>
                  <a:gd name="connsiteY317" fmla="*/ 351703 h 1815430"/>
                  <a:gd name="connsiteX318" fmla="*/ 1099686 w 10205747"/>
                  <a:gd name="connsiteY318" fmla="*/ 468074 h 1815430"/>
                  <a:gd name="connsiteX319" fmla="*/ 1035031 w 10205747"/>
                  <a:gd name="connsiteY319" fmla="*/ 567539 h 1815430"/>
                  <a:gd name="connsiteX320" fmla="*/ 997731 w 10205747"/>
                  <a:gd name="connsiteY320" fmla="*/ 664517 h 1815430"/>
                  <a:gd name="connsiteX321" fmla="*/ 970377 w 10205747"/>
                  <a:gd name="connsiteY321" fmla="*/ 741602 h 1815430"/>
                  <a:gd name="connsiteX322" fmla="*/ 1107146 w 10205747"/>
                  <a:gd name="connsiteY322" fmla="*/ 930585 h 1815430"/>
                  <a:gd name="connsiteX323" fmla="*/ 1303596 w 10205747"/>
                  <a:gd name="connsiteY323" fmla="*/ 1119567 h 1815430"/>
                  <a:gd name="connsiteX324" fmla="*/ 1385658 w 10205747"/>
                  <a:gd name="connsiteY324" fmla="*/ 1134487 h 1815430"/>
                  <a:gd name="connsiteX325" fmla="*/ 1253862 w 10205747"/>
                  <a:gd name="connsiteY325" fmla="*/ 1236438 h 1815430"/>
                  <a:gd name="connsiteX326" fmla="*/ 1074818 w 10205747"/>
                  <a:gd name="connsiteY326" fmla="*/ 1161840 h 1815430"/>
                  <a:gd name="connsiteX327" fmla="*/ 952969 w 10205747"/>
                  <a:gd name="connsiteY327" fmla="*/ 875879 h 1815430"/>
                  <a:gd name="connsiteX328" fmla="*/ 908209 w 10205747"/>
                  <a:gd name="connsiteY328" fmla="*/ 855986 h 1815430"/>
                  <a:gd name="connsiteX329" fmla="*/ 763979 w 10205747"/>
                  <a:gd name="connsiteY329" fmla="*/ 1109621 h 1815430"/>
                  <a:gd name="connsiteX330" fmla="*/ 821174 w 10205747"/>
                  <a:gd name="connsiteY330" fmla="*/ 1161840 h 1815430"/>
                  <a:gd name="connsiteX331" fmla="*/ 895775 w 10205747"/>
                  <a:gd name="connsiteY331" fmla="*/ 1144433 h 1815430"/>
                  <a:gd name="connsiteX332" fmla="*/ 970377 w 10205747"/>
                  <a:gd name="connsiteY332" fmla="*/ 1164326 h 1815430"/>
                  <a:gd name="connsiteX333" fmla="*/ 838581 w 10205747"/>
                  <a:gd name="connsiteY333" fmla="*/ 1256331 h 1815430"/>
                  <a:gd name="connsiteX334" fmla="*/ 759006 w 10205747"/>
                  <a:gd name="connsiteY334" fmla="*/ 1288657 h 1815430"/>
                  <a:gd name="connsiteX335" fmla="*/ 706785 w 10205747"/>
                  <a:gd name="connsiteY335" fmla="*/ 1216545 h 1815430"/>
                  <a:gd name="connsiteX336" fmla="*/ 579963 w 10205747"/>
                  <a:gd name="connsiteY336" fmla="*/ 1383149 h 1815430"/>
                  <a:gd name="connsiteX337" fmla="*/ 652077 w 10205747"/>
                  <a:gd name="connsiteY337" fmla="*/ 1452774 h 1815430"/>
                  <a:gd name="connsiteX338" fmla="*/ 726679 w 10205747"/>
                  <a:gd name="connsiteY338" fmla="*/ 1567158 h 1815430"/>
                  <a:gd name="connsiteX339" fmla="*/ 696838 w 10205747"/>
                  <a:gd name="connsiteY339" fmla="*/ 1711382 h 1815430"/>
                  <a:gd name="connsiteX340" fmla="*/ 607317 w 10205747"/>
                  <a:gd name="connsiteY340" fmla="*/ 1644243 h 1815430"/>
                  <a:gd name="connsiteX341" fmla="*/ 599856 w 10205747"/>
                  <a:gd name="connsiteY341" fmla="*/ 1467694 h 1815430"/>
                  <a:gd name="connsiteX342" fmla="*/ 550122 w 10205747"/>
                  <a:gd name="connsiteY342" fmla="*/ 1417961 h 1815430"/>
                  <a:gd name="connsiteX343" fmla="*/ 465574 w 10205747"/>
                  <a:gd name="connsiteY343" fmla="*/ 1492560 h 1815430"/>
                  <a:gd name="connsiteX344" fmla="*/ 52780 w 10205747"/>
                  <a:gd name="connsiteY344" fmla="*/ 1679056 h 1815430"/>
                  <a:gd name="connsiteX345" fmla="*/ 559 w 10205747"/>
                  <a:gd name="connsiteY345" fmla="*/ 1629324 h 1815430"/>
                  <a:gd name="connsiteX346" fmla="*/ 62726 w 10205747"/>
                  <a:gd name="connsiteY346" fmla="*/ 1592024 h 1815430"/>
                  <a:gd name="connsiteX347" fmla="*/ 512821 w 10205747"/>
                  <a:gd name="connsiteY347" fmla="*/ 1298604 h 1815430"/>
                  <a:gd name="connsiteX348" fmla="*/ 865935 w 10205747"/>
                  <a:gd name="connsiteY348" fmla="*/ 686896 h 1815430"/>
                  <a:gd name="connsiteX349" fmla="*/ 938049 w 10205747"/>
                  <a:gd name="connsiteY349" fmla="*/ 485480 h 1815430"/>
                  <a:gd name="connsiteX350" fmla="*/ 970377 w 10205747"/>
                  <a:gd name="connsiteY350" fmla="*/ 356176 h 1815430"/>
                  <a:gd name="connsiteX351" fmla="*/ 1000207 w 10205747"/>
                  <a:gd name="connsiteY351" fmla="*/ 351703 h 1815430"/>
                  <a:gd name="connsiteX352" fmla="*/ 8019822 w 10205747"/>
                  <a:gd name="connsiteY352" fmla="*/ 301994 h 1815430"/>
                  <a:gd name="connsiteX353" fmla="*/ 8101513 w 10205747"/>
                  <a:gd name="connsiteY353" fmla="*/ 343184 h 1815430"/>
                  <a:gd name="connsiteX354" fmla="*/ 8146308 w 10205747"/>
                  <a:gd name="connsiteY354" fmla="*/ 462600 h 1815430"/>
                  <a:gd name="connsiteX355" fmla="*/ 8116445 w 10205747"/>
                  <a:gd name="connsiteY355" fmla="*/ 586992 h 1815430"/>
                  <a:gd name="connsiteX356" fmla="*/ 8069161 w 10205747"/>
                  <a:gd name="connsiteY356" fmla="*/ 927825 h 1815430"/>
                  <a:gd name="connsiteX357" fmla="*/ 8111468 w 10205747"/>
                  <a:gd name="connsiteY357" fmla="*/ 997484 h 1815430"/>
                  <a:gd name="connsiteX358" fmla="*/ 8345396 w 10205747"/>
                  <a:gd name="connsiteY358" fmla="*/ 890507 h 1815430"/>
                  <a:gd name="connsiteX359" fmla="*/ 8377748 w 10205747"/>
                  <a:gd name="connsiteY359" fmla="*/ 810896 h 1815430"/>
                  <a:gd name="connsiteX360" fmla="*/ 8382725 w 10205747"/>
                  <a:gd name="connsiteY360" fmla="*/ 758652 h 1815430"/>
                  <a:gd name="connsiteX361" fmla="*/ 8502178 w 10205747"/>
                  <a:gd name="connsiteY361" fmla="*/ 838263 h 1815430"/>
                  <a:gd name="connsiteX362" fmla="*/ 8410100 w 10205747"/>
                  <a:gd name="connsiteY362" fmla="*/ 945239 h 1815430"/>
                  <a:gd name="connsiteX363" fmla="*/ 8367794 w 10205747"/>
                  <a:gd name="connsiteY363" fmla="*/ 967630 h 1815430"/>
                  <a:gd name="connsiteX364" fmla="*/ 8230921 w 10205747"/>
                  <a:gd name="connsiteY364" fmla="*/ 1024850 h 1815430"/>
                  <a:gd name="connsiteX365" fmla="*/ 8056718 w 10205747"/>
                  <a:gd name="connsiteY365" fmla="*/ 1092022 h 1815430"/>
                  <a:gd name="connsiteX366" fmla="*/ 8021878 w 10205747"/>
                  <a:gd name="connsiteY366" fmla="*/ 1174120 h 1815430"/>
                  <a:gd name="connsiteX367" fmla="*/ 8046764 w 10205747"/>
                  <a:gd name="connsiteY367" fmla="*/ 1221389 h 1815430"/>
                  <a:gd name="connsiteX368" fmla="*/ 8233409 w 10205747"/>
                  <a:gd name="connsiteY368" fmla="*/ 1313439 h 1815430"/>
                  <a:gd name="connsiteX369" fmla="*/ 8390191 w 10205747"/>
                  <a:gd name="connsiteY369" fmla="*/ 1435342 h 1815430"/>
                  <a:gd name="connsiteX370" fmla="*/ 8599234 w 10205747"/>
                  <a:gd name="connsiteY370" fmla="*/ 1447781 h 1815430"/>
                  <a:gd name="connsiteX371" fmla="*/ 8629097 w 10205747"/>
                  <a:gd name="connsiteY371" fmla="*/ 1447781 h 1815430"/>
                  <a:gd name="connsiteX372" fmla="*/ 8494712 w 10205747"/>
                  <a:gd name="connsiteY372" fmla="*/ 1597051 h 1815430"/>
                  <a:gd name="connsiteX373" fmla="*/ 8298113 w 10205747"/>
                  <a:gd name="connsiteY373" fmla="*/ 1544807 h 1815430"/>
                  <a:gd name="connsiteX374" fmla="*/ 8116445 w 10205747"/>
                  <a:gd name="connsiteY374" fmla="*/ 1273633 h 1815430"/>
                  <a:gd name="connsiteX375" fmla="*/ 8019389 w 10205747"/>
                  <a:gd name="connsiteY375" fmla="*/ 1241291 h 1815430"/>
                  <a:gd name="connsiteX376" fmla="*/ 7745643 w 10205747"/>
                  <a:gd name="connsiteY376" fmla="*/ 1602027 h 1815430"/>
                  <a:gd name="connsiteX377" fmla="*/ 7501760 w 10205747"/>
                  <a:gd name="connsiteY377" fmla="*/ 1579637 h 1815430"/>
                  <a:gd name="connsiteX378" fmla="*/ 7539089 w 10205747"/>
                  <a:gd name="connsiteY378" fmla="*/ 1527392 h 1815430"/>
                  <a:gd name="connsiteX379" fmla="*/ 7832744 w 10205747"/>
                  <a:gd name="connsiteY379" fmla="*/ 1430367 h 1815430"/>
                  <a:gd name="connsiteX380" fmla="*/ 7927311 w 10205747"/>
                  <a:gd name="connsiteY380" fmla="*/ 1176608 h 1815430"/>
                  <a:gd name="connsiteX381" fmla="*/ 7917357 w 10205747"/>
                  <a:gd name="connsiteY381" fmla="*/ 1149242 h 1815430"/>
                  <a:gd name="connsiteX382" fmla="*/ 7598816 w 10205747"/>
                  <a:gd name="connsiteY382" fmla="*/ 1330853 h 1815430"/>
                  <a:gd name="connsiteX383" fmla="*/ 7501760 w 10205747"/>
                  <a:gd name="connsiteY383" fmla="*/ 1345780 h 1815430"/>
                  <a:gd name="connsiteX384" fmla="*/ 7501760 w 10205747"/>
                  <a:gd name="connsiteY384" fmla="*/ 1236316 h 1815430"/>
                  <a:gd name="connsiteX385" fmla="*/ 7536601 w 10205747"/>
                  <a:gd name="connsiteY385" fmla="*/ 1179096 h 1815430"/>
                  <a:gd name="connsiteX386" fmla="*/ 7623702 w 10205747"/>
                  <a:gd name="connsiteY386" fmla="*/ 1194023 h 1815430"/>
                  <a:gd name="connsiteX387" fmla="*/ 7892471 w 10205747"/>
                  <a:gd name="connsiteY387" fmla="*/ 1079582 h 1815430"/>
                  <a:gd name="connsiteX388" fmla="*/ 7937266 w 10205747"/>
                  <a:gd name="connsiteY388" fmla="*/ 1047241 h 1815430"/>
                  <a:gd name="connsiteX389" fmla="*/ 7969617 w 10205747"/>
                  <a:gd name="connsiteY389" fmla="*/ 368062 h 1815430"/>
                  <a:gd name="connsiteX390" fmla="*/ 8009435 w 10205747"/>
                  <a:gd name="connsiteY390" fmla="*/ 308354 h 1815430"/>
                  <a:gd name="connsiteX391" fmla="*/ 8019822 w 10205747"/>
                  <a:gd name="connsiteY391" fmla="*/ 301994 h 1815430"/>
                  <a:gd name="connsiteX392" fmla="*/ 2695444 w 10205747"/>
                  <a:gd name="connsiteY392" fmla="*/ 284163 h 1815430"/>
                  <a:gd name="connsiteX393" fmla="*/ 2690471 w 10205747"/>
                  <a:gd name="connsiteY393" fmla="*/ 386137 h 1815430"/>
                  <a:gd name="connsiteX394" fmla="*/ 2571139 w 10205747"/>
                  <a:gd name="connsiteY394" fmla="*/ 480650 h 1815430"/>
                  <a:gd name="connsiteX395" fmla="*/ 2548764 w 10205747"/>
                  <a:gd name="connsiteY395" fmla="*/ 480650 h 1815430"/>
                  <a:gd name="connsiteX396" fmla="*/ 2486612 w 10205747"/>
                  <a:gd name="connsiteY396" fmla="*/ 440855 h 1815430"/>
                  <a:gd name="connsiteX397" fmla="*/ 2225573 w 10205747"/>
                  <a:gd name="connsiteY397" fmla="*/ 590085 h 1815430"/>
                  <a:gd name="connsiteX398" fmla="*/ 2223087 w 10205747"/>
                  <a:gd name="connsiteY398" fmla="*/ 624906 h 1815430"/>
                  <a:gd name="connsiteX399" fmla="*/ 2295183 w 10205747"/>
                  <a:gd name="connsiteY399" fmla="*/ 706982 h 1815430"/>
                  <a:gd name="connsiteX400" fmla="*/ 2354850 w 10205747"/>
                  <a:gd name="connsiteY400" fmla="*/ 644803 h 1815430"/>
                  <a:gd name="connsiteX401" fmla="*/ 2382197 w 10205747"/>
                  <a:gd name="connsiteY401" fmla="*/ 595060 h 1815430"/>
                  <a:gd name="connsiteX402" fmla="*/ 2499042 w 10205747"/>
                  <a:gd name="connsiteY402" fmla="*/ 602521 h 1815430"/>
                  <a:gd name="connsiteX403" fmla="*/ 2610917 w 10205747"/>
                  <a:gd name="connsiteY403" fmla="*/ 642316 h 1815430"/>
                  <a:gd name="connsiteX404" fmla="*/ 2511473 w 10205747"/>
                  <a:gd name="connsiteY404" fmla="*/ 736828 h 1815430"/>
                  <a:gd name="connsiteX405" fmla="*/ 2302642 w 10205747"/>
                  <a:gd name="connsiteY405" fmla="*/ 746777 h 1815430"/>
                  <a:gd name="connsiteX406" fmla="*/ 2272808 w 10205747"/>
                  <a:gd name="connsiteY406" fmla="*/ 846264 h 1815430"/>
                  <a:gd name="connsiteX407" fmla="*/ 2260378 w 10205747"/>
                  <a:gd name="connsiteY407" fmla="*/ 935802 h 1815430"/>
                  <a:gd name="connsiteX408" fmla="*/ 2325017 w 10205747"/>
                  <a:gd name="connsiteY408" fmla="*/ 933315 h 1815430"/>
                  <a:gd name="connsiteX409" fmla="*/ 2496557 w 10205747"/>
                  <a:gd name="connsiteY409" fmla="*/ 806469 h 1815430"/>
                  <a:gd name="connsiteX410" fmla="*/ 2568653 w 10205747"/>
                  <a:gd name="connsiteY410" fmla="*/ 774136 h 1815430"/>
                  <a:gd name="connsiteX411" fmla="*/ 2653180 w 10205747"/>
                  <a:gd name="connsiteY411" fmla="*/ 821392 h 1815430"/>
                  <a:gd name="connsiteX412" fmla="*/ 2640749 w 10205747"/>
                  <a:gd name="connsiteY412" fmla="*/ 935802 h 1815430"/>
                  <a:gd name="connsiteX413" fmla="*/ 2610917 w 10205747"/>
                  <a:gd name="connsiteY413" fmla="*/ 1047725 h 1815430"/>
                  <a:gd name="connsiteX414" fmla="*/ 2610917 w 10205747"/>
                  <a:gd name="connsiteY414" fmla="*/ 1187006 h 1815430"/>
                  <a:gd name="connsiteX415" fmla="*/ 2610917 w 10205747"/>
                  <a:gd name="connsiteY415" fmla="*/ 1423288 h 1815430"/>
                  <a:gd name="connsiteX416" fmla="*/ 2613403 w 10205747"/>
                  <a:gd name="connsiteY416" fmla="*/ 1701851 h 1815430"/>
                  <a:gd name="connsiteX417" fmla="*/ 2596000 w 10205747"/>
                  <a:gd name="connsiteY417" fmla="*/ 1786415 h 1815430"/>
                  <a:gd name="connsiteX418" fmla="*/ 2451807 w 10205747"/>
                  <a:gd name="connsiteY418" fmla="*/ 1689415 h 1815430"/>
                  <a:gd name="connsiteX419" fmla="*/ 2337447 w 10205747"/>
                  <a:gd name="connsiteY419" fmla="*/ 1555108 h 1815430"/>
                  <a:gd name="connsiteX420" fmla="*/ 2474182 w 10205747"/>
                  <a:gd name="connsiteY420" fmla="*/ 1622261 h 1815430"/>
                  <a:gd name="connsiteX421" fmla="*/ 2531362 w 10205747"/>
                  <a:gd name="connsiteY421" fmla="*/ 1460595 h 1815430"/>
                  <a:gd name="connsiteX422" fmla="*/ 2521417 w 10205747"/>
                  <a:gd name="connsiteY422" fmla="*/ 1261622 h 1815430"/>
                  <a:gd name="connsiteX423" fmla="*/ 2526389 w 10205747"/>
                  <a:gd name="connsiteY423" fmla="*/ 1142237 h 1815430"/>
                  <a:gd name="connsiteX424" fmla="*/ 2538820 w 10205747"/>
                  <a:gd name="connsiteY424" fmla="*/ 955699 h 1815430"/>
                  <a:gd name="connsiteX425" fmla="*/ 2389655 w 10205747"/>
                  <a:gd name="connsiteY425" fmla="*/ 953212 h 1815430"/>
                  <a:gd name="connsiteX426" fmla="*/ 2265351 w 10205747"/>
                  <a:gd name="connsiteY426" fmla="*/ 1035289 h 1815430"/>
                  <a:gd name="connsiteX427" fmla="*/ 2334961 w 10205747"/>
                  <a:gd name="connsiteY427" fmla="*/ 1094981 h 1815430"/>
                  <a:gd name="connsiteX428" fmla="*/ 2369766 w 10205747"/>
                  <a:gd name="connsiteY428" fmla="*/ 1082545 h 1815430"/>
                  <a:gd name="connsiteX429" fmla="*/ 2384682 w 10205747"/>
                  <a:gd name="connsiteY429" fmla="*/ 997981 h 1815430"/>
                  <a:gd name="connsiteX430" fmla="*/ 2431918 w 10205747"/>
                  <a:gd name="connsiteY430" fmla="*/ 1017879 h 1815430"/>
                  <a:gd name="connsiteX431" fmla="*/ 2414515 w 10205747"/>
                  <a:gd name="connsiteY431" fmla="*/ 1127314 h 1815430"/>
                  <a:gd name="connsiteX432" fmla="*/ 2499042 w 10205747"/>
                  <a:gd name="connsiteY432" fmla="*/ 1204417 h 1815430"/>
                  <a:gd name="connsiteX433" fmla="*/ 2451807 w 10205747"/>
                  <a:gd name="connsiteY433" fmla="*/ 1236750 h 1815430"/>
                  <a:gd name="connsiteX434" fmla="*/ 2459265 w 10205747"/>
                  <a:gd name="connsiteY434" fmla="*/ 1269083 h 1815430"/>
                  <a:gd name="connsiteX435" fmla="*/ 2479154 w 10205747"/>
                  <a:gd name="connsiteY435" fmla="*/ 1316339 h 1815430"/>
                  <a:gd name="connsiteX436" fmla="*/ 2421974 w 10205747"/>
                  <a:gd name="connsiteY436" fmla="*/ 1393442 h 1815430"/>
                  <a:gd name="connsiteX437" fmla="*/ 2446835 w 10205747"/>
                  <a:gd name="connsiteY437" fmla="*/ 1423288 h 1815430"/>
                  <a:gd name="connsiteX438" fmla="*/ 2486612 w 10205747"/>
                  <a:gd name="connsiteY438" fmla="*/ 1460595 h 1815430"/>
                  <a:gd name="connsiteX439" fmla="*/ 2439377 w 10205747"/>
                  <a:gd name="connsiteY439" fmla="*/ 1502877 h 1815430"/>
                  <a:gd name="connsiteX440" fmla="*/ 2362308 w 10205747"/>
                  <a:gd name="connsiteY440" fmla="*/ 1435724 h 1815430"/>
                  <a:gd name="connsiteX441" fmla="*/ 2287726 w 10205747"/>
                  <a:gd name="connsiteY441" fmla="*/ 1473031 h 1815430"/>
                  <a:gd name="connsiteX442" fmla="*/ 2245462 w 10205747"/>
                  <a:gd name="connsiteY442" fmla="*/ 1480493 h 1815430"/>
                  <a:gd name="connsiteX443" fmla="*/ 2240490 w 10205747"/>
                  <a:gd name="connsiteY443" fmla="*/ 1607338 h 1815430"/>
                  <a:gd name="connsiteX444" fmla="*/ 2203198 w 10205747"/>
                  <a:gd name="connsiteY444" fmla="*/ 1674492 h 1815430"/>
                  <a:gd name="connsiteX445" fmla="*/ 2160934 w 10205747"/>
                  <a:gd name="connsiteY445" fmla="*/ 1602364 h 1815430"/>
                  <a:gd name="connsiteX446" fmla="*/ 2086352 w 10205747"/>
                  <a:gd name="connsiteY446" fmla="*/ 1555108 h 1815430"/>
                  <a:gd name="connsiteX447" fmla="*/ 2049061 w 10205747"/>
                  <a:gd name="connsiteY447" fmla="*/ 1530236 h 1815430"/>
                  <a:gd name="connsiteX448" fmla="*/ 1922271 w 10205747"/>
                  <a:gd name="connsiteY448" fmla="*/ 1594902 h 1815430"/>
                  <a:gd name="connsiteX449" fmla="*/ 1850174 w 10205747"/>
                  <a:gd name="connsiteY449" fmla="*/ 1674492 h 1815430"/>
                  <a:gd name="connsiteX450" fmla="*/ 1812882 w 10205747"/>
                  <a:gd name="connsiteY450" fmla="*/ 1487954 h 1815430"/>
                  <a:gd name="connsiteX451" fmla="*/ 1857632 w 10205747"/>
                  <a:gd name="connsiteY451" fmla="*/ 1323801 h 1815430"/>
                  <a:gd name="connsiteX452" fmla="*/ 1917299 w 10205747"/>
                  <a:gd name="connsiteY452" fmla="*/ 1537698 h 1815430"/>
                  <a:gd name="connsiteX453" fmla="*/ 2026686 w 10205747"/>
                  <a:gd name="connsiteY453" fmla="*/ 1507851 h 1815430"/>
                  <a:gd name="connsiteX454" fmla="*/ 1959562 w 10205747"/>
                  <a:gd name="connsiteY454" fmla="*/ 1453134 h 1815430"/>
                  <a:gd name="connsiteX455" fmla="*/ 2031658 w 10205747"/>
                  <a:gd name="connsiteY455" fmla="*/ 1458108 h 1815430"/>
                  <a:gd name="connsiteX456" fmla="*/ 2061491 w 10205747"/>
                  <a:gd name="connsiteY456" fmla="*/ 1450647 h 1815430"/>
                  <a:gd name="connsiteX457" fmla="*/ 2076408 w 10205747"/>
                  <a:gd name="connsiteY457" fmla="*/ 1428262 h 1815430"/>
                  <a:gd name="connsiteX458" fmla="*/ 2068949 w 10205747"/>
                  <a:gd name="connsiteY458" fmla="*/ 1378519 h 1815430"/>
                  <a:gd name="connsiteX459" fmla="*/ 2024200 w 10205747"/>
                  <a:gd name="connsiteY459" fmla="*/ 1346185 h 1815430"/>
                  <a:gd name="connsiteX460" fmla="*/ 1957076 w 10205747"/>
                  <a:gd name="connsiteY460" fmla="*/ 1378519 h 1815430"/>
                  <a:gd name="connsiteX461" fmla="*/ 1996853 w 10205747"/>
                  <a:gd name="connsiteY461" fmla="*/ 1318826 h 1815430"/>
                  <a:gd name="connsiteX462" fmla="*/ 1954589 w 10205747"/>
                  <a:gd name="connsiteY462" fmla="*/ 1271570 h 1815430"/>
                  <a:gd name="connsiteX463" fmla="*/ 2026686 w 10205747"/>
                  <a:gd name="connsiteY463" fmla="*/ 1274057 h 1815430"/>
                  <a:gd name="connsiteX464" fmla="*/ 2059005 w 10205747"/>
                  <a:gd name="connsiteY464" fmla="*/ 1236750 h 1815430"/>
                  <a:gd name="connsiteX465" fmla="*/ 2066463 w 10205747"/>
                  <a:gd name="connsiteY465" fmla="*/ 1199442 h 1815430"/>
                  <a:gd name="connsiteX466" fmla="*/ 2108727 w 10205747"/>
                  <a:gd name="connsiteY466" fmla="*/ 1239237 h 1815430"/>
                  <a:gd name="connsiteX467" fmla="*/ 2083866 w 10205747"/>
                  <a:gd name="connsiteY467" fmla="*/ 1286493 h 1815430"/>
                  <a:gd name="connsiteX468" fmla="*/ 2093810 w 10205747"/>
                  <a:gd name="connsiteY468" fmla="*/ 1341211 h 1815430"/>
                  <a:gd name="connsiteX469" fmla="*/ 2101269 w 10205747"/>
                  <a:gd name="connsiteY469" fmla="*/ 1385980 h 1815430"/>
                  <a:gd name="connsiteX470" fmla="*/ 2098783 w 10205747"/>
                  <a:gd name="connsiteY470" fmla="*/ 1470544 h 1815430"/>
                  <a:gd name="connsiteX471" fmla="*/ 2148505 w 10205747"/>
                  <a:gd name="connsiteY471" fmla="*/ 1530236 h 1815430"/>
                  <a:gd name="connsiteX472" fmla="*/ 2170879 w 10205747"/>
                  <a:gd name="connsiteY472" fmla="*/ 1522775 h 1815430"/>
                  <a:gd name="connsiteX473" fmla="*/ 2175851 w 10205747"/>
                  <a:gd name="connsiteY473" fmla="*/ 1154673 h 1815430"/>
                  <a:gd name="connsiteX474" fmla="*/ 2146018 w 10205747"/>
                  <a:gd name="connsiteY474" fmla="*/ 1122340 h 1815430"/>
                  <a:gd name="connsiteX475" fmla="*/ 2044088 w 10205747"/>
                  <a:gd name="connsiteY475" fmla="*/ 1169596 h 1815430"/>
                  <a:gd name="connsiteX476" fmla="*/ 1932215 w 10205747"/>
                  <a:gd name="connsiteY476" fmla="*/ 1134776 h 1815430"/>
                  <a:gd name="connsiteX477" fmla="*/ 2173366 w 10205747"/>
                  <a:gd name="connsiteY477" fmla="*/ 1022853 h 1815430"/>
                  <a:gd name="connsiteX478" fmla="*/ 2183309 w 10205747"/>
                  <a:gd name="connsiteY478" fmla="*/ 886059 h 1815430"/>
                  <a:gd name="connsiteX479" fmla="*/ 2183309 w 10205747"/>
                  <a:gd name="connsiteY479" fmla="*/ 769162 h 1815430"/>
                  <a:gd name="connsiteX480" fmla="*/ 2106241 w 10205747"/>
                  <a:gd name="connsiteY480" fmla="*/ 659726 h 1815430"/>
                  <a:gd name="connsiteX481" fmla="*/ 2044088 w 10205747"/>
                  <a:gd name="connsiteY481" fmla="*/ 704495 h 1815430"/>
                  <a:gd name="connsiteX482" fmla="*/ 2019228 w 10205747"/>
                  <a:gd name="connsiteY482" fmla="*/ 746777 h 1815430"/>
                  <a:gd name="connsiteX483" fmla="*/ 2024200 w 10205747"/>
                  <a:gd name="connsiteY483" fmla="*/ 779110 h 1815430"/>
                  <a:gd name="connsiteX484" fmla="*/ 2001825 w 10205747"/>
                  <a:gd name="connsiteY484" fmla="*/ 948238 h 1815430"/>
                  <a:gd name="connsiteX485" fmla="*/ 1957076 w 10205747"/>
                  <a:gd name="connsiteY485" fmla="*/ 975597 h 1815430"/>
                  <a:gd name="connsiteX486" fmla="*/ 1800452 w 10205747"/>
                  <a:gd name="connsiteY486" fmla="*/ 1027827 h 1815430"/>
                  <a:gd name="connsiteX487" fmla="*/ 1949617 w 10205747"/>
                  <a:gd name="connsiteY487" fmla="*/ 831341 h 1815430"/>
                  <a:gd name="connsiteX488" fmla="*/ 1904868 w 10205747"/>
                  <a:gd name="connsiteY488" fmla="*/ 776623 h 1815430"/>
                  <a:gd name="connsiteX489" fmla="*/ 1802938 w 10205747"/>
                  <a:gd name="connsiteY489" fmla="*/ 841290 h 1815430"/>
                  <a:gd name="connsiteX490" fmla="*/ 1653773 w 10205747"/>
                  <a:gd name="connsiteY490" fmla="*/ 754239 h 1815430"/>
                  <a:gd name="connsiteX491" fmla="*/ 1715926 w 10205747"/>
                  <a:gd name="connsiteY491" fmla="*/ 719418 h 1815430"/>
                  <a:gd name="connsiteX492" fmla="*/ 1872549 w 10205747"/>
                  <a:gd name="connsiteY492" fmla="*/ 706982 h 1815430"/>
                  <a:gd name="connsiteX493" fmla="*/ 1999339 w 10205747"/>
                  <a:gd name="connsiteY493" fmla="*/ 644803 h 1815430"/>
                  <a:gd name="connsiteX494" fmla="*/ 2312586 w 10205747"/>
                  <a:gd name="connsiteY494" fmla="*/ 463240 h 1815430"/>
                  <a:gd name="connsiteX495" fmla="*/ 2501528 w 10205747"/>
                  <a:gd name="connsiteY495" fmla="*/ 358778 h 1815430"/>
                  <a:gd name="connsiteX496" fmla="*/ 2695444 w 10205747"/>
                  <a:gd name="connsiteY496" fmla="*/ 284163 h 1815430"/>
                  <a:gd name="connsiteX497" fmla="*/ 6451836 w 10205747"/>
                  <a:gd name="connsiteY497" fmla="*/ 260019 h 1815430"/>
                  <a:gd name="connsiteX498" fmla="*/ 6495071 w 10205747"/>
                  <a:gd name="connsiteY498" fmla="*/ 264371 h 1815430"/>
                  <a:gd name="connsiteX499" fmla="*/ 6547326 w 10205747"/>
                  <a:gd name="connsiteY499" fmla="*/ 316598 h 1815430"/>
                  <a:gd name="connsiteX500" fmla="*/ 6539861 w 10205747"/>
                  <a:gd name="connsiteY500" fmla="*/ 408617 h 1815430"/>
                  <a:gd name="connsiteX501" fmla="*/ 6537373 w 10205747"/>
                  <a:gd name="connsiteY501" fmla="*/ 508098 h 1815430"/>
                  <a:gd name="connsiteX502" fmla="*/ 6651837 w 10205747"/>
                  <a:gd name="connsiteY502" fmla="*/ 508098 h 1815430"/>
                  <a:gd name="connsiteX503" fmla="*/ 6781232 w 10205747"/>
                  <a:gd name="connsiteY503" fmla="*/ 416078 h 1815430"/>
                  <a:gd name="connsiteX504" fmla="*/ 6853394 w 10205747"/>
                  <a:gd name="connsiteY504" fmla="*/ 351416 h 1815430"/>
                  <a:gd name="connsiteX505" fmla="*/ 6982788 w 10205747"/>
                  <a:gd name="connsiteY505" fmla="*/ 386234 h 1815430"/>
                  <a:gd name="connsiteX506" fmla="*/ 6955416 w 10205747"/>
                  <a:gd name="connsiteY506" fmla="*/ 463332 h 1815430"/>
                  <a:gd name="connsiteX507" fmla="*/ 6853394 w 10205747"/>
                  <a:gd name="connsiteY507" fmla="*/ 617526 h 1815430"/>
                  <a:gd name="connsiteX508" fmla="*/ 6923068 w 10205747"/>
                  <a:gd name="connsiteY508" fmla="*/ 624987 h 1815430"/>
                  <a:gd name="connsiteX509" fmla="*/ 7102229 w 10205747"/>
                  <a:gd name="connsiteY509" fmla="*/ 562812 h 1815430"/>
                  <a:gd name="connsiteX510" fmla="*/ 7201764 w 10205747"/>
                  <a:gd name="connsiteY510" fmla="*/ 582708 h 1815430"/>
                  <a:gd name="connsiteX511" fmla="*/ 7104718 w 10205747"/>
                  <a:gd name="connsiteY511" fmla="*/ 659805 h 1815430"/>
                  <a:gd name="connsiteX512" fmla="*/ 6945463 w 10205747"/>
                  <a:gd name="connsiteY512" fmla="*/ 699597 h 1815430"/>
                  <a:gd name="connsiteX513" fmla="*/ 6910626 w 10205747"/>
                  <a:gd name="connsiteY513" fmla="*/ 689649 h 1815430"/>
                  <a:gd name="connsiteX514" fmla="*/ 6855882 w 10205747"/>
                  <a:gd name="connsiteY514" fmla="*/ 677214 h 1815430"/>
                  <a:gd name="connsiteX515" fmla="*/ 6447792 w 10205747"/>
                  <a:gd name="connsiteY515" fmla="*/ 878661 h 1815430"/>
                  <a:gd name="connsiteX516" fmla="*/ 6427885 w 10205747"/>
                  <a:gd name="connsiteY516" fmla="*/ 928401 h 1815430"/>
                  <a:gd name="connsiteX517" fmla="*/ 6497559 w 10205747"/>
                  <a:gd name="connsiteY517" fmla="*/ 935862 h 1815430"/>
                  <a:gd name="connsiteX518" fmla="*/ 6589628 w 10205747"/>
                  <a:gd name="connsiteY518" fmla="*/ 881148 h 1815430"/>
                  <a:gd name="connsiteX519" fmla="*/ 6514978 w 10205747"/>
                  <a:gd name="connsiteY519" fmla="*/ 995550 h 1815430"/>
                  <a:gd name="connsiteX520" fmla="*/ 6582163 w 10205747"/>
                  <a:gd name="connsiteY520" fmla="*/ 1027881 h 1815430"/>
                  <a:gd name="connsiteX521" fmla="*/ 6701604 w 10205747"/>
                  <a:gd name="connsiteY521" fmla="*/ 838869 h 1815430"/>
                  <a:gd name="connsiteX522" fmla="*/ 6681697 w 10205747"/>
                  <a:gd name="connsiteY522" fmla="*/ 811512 h 1815430"/>
                  <a:gd name="connsiteX523" fmla="*/ 6860859 w 10205747"/>
                  <a:gd name="connsiteY523" fmla="*/ 816486 h 1815430"/>
                  <a:gd name="connsiteX524" fmla="*/ 6743906 w 10205747"/>
                  <a:gd name="connsiteY524" fmla="*/ 898557 h 1815430"/>
                  <a:gd name="connsiteX525" fmla="*/ 6646860 w 10205747"/>
                  <a:gd name="connsiteY525" fmla="*/ 995550 h 1815430"/>
                  <a:gd name="connsiteX526" fmla="*/ 6599582 w 10205747"/>
                  <a:gd name="connsiteY526" fmla="*/ 1040316 h 1815430"/>
                  <a:gd name="connsiteX527" fmla="*/ 6666767 w 10205747"/>
                  <a:gd name="connsiteY527" fmla="*/ 1035342 h 1815430"/>
                  <a:gd name="connsiteX528" fmla="*/ 6743906 w 10205747"/>
                  <a:gd name="connsiteY528" fmla="*/ 1027881 h 1815430"/>
                  <a:gd name="connsiteX529" fmla="*/ 6664279 w 10205747"/>
                  <a:gd name="connsiteY529" fmla="*/ 1127361 h 1815430"/>
                  <a:gd name="connsiteX530" fmla="*/ 6626954 w 10205747"/>
                  <a:gd name="connsiteY530" fmla="*/ 1184562 h 1815430"/>
                  <a:gd name="connsiteX531" fmla="*/ 6674232 w 10205747"/>
                  <a:gd name="connsiteY531" fmla="*/ 1194510 h 1815430"/>
                  <a:gd name="connsiteX532" fmla="*/ 6721511 w 10205747"/>
                  <a:gd name="connsiteY532" fmla="*/ 1221867 h 1815430"/>
                  <a:gd name="connsiteX533" fmla="*/ 6641884 w 10205747"/>
                  <a:gd name="connsiteY533" fmla="*/ 1264146 h 1815430"/>
                  <a:gd name="connsiteX534" fmla="*/ 6631930 w 10205747"/>
                  <a:gd name="connsiteY534" fmla="*/ 1331296 h 1815430"/>
                  <a:gd name="connsiteX535" fmla="*/ 6661791 w 10205747"/>
                  <a:gd name="connsiteY535" fmla="*/ 1353679 h 1815430"/>
                  <a:gd name="connsiteX536" fmla="*/ 6723999 w 10205747"/>
                  <a:gd name="connsiteY536" fmla="*/ 1326322 h 1815430"/>
                  <a:gd name="connsiteX537" fmla="*/ 6699116 w 10205747"/>
                  <a:gd name="connsiteY537" fmla="*/ 1390984 h 1815430"/>
                  <a:gd name="connsiteX538" fmla="*/ 6636907 w 10205747"/>
                  <a:gd name="connsiteY538" fmla="*/ 1435750 h 1815430"/>
                  <a:gd name="connsiteX539" fmla="*/ 6649349 w 10205747"/>
                  <a:gd name="connsiteY539" fmla="*/ 1592431 h 1815430"/>
                  <a:gd name="connsiteX540" fmla="*/ 6639395 w 10205747"/>
                  <a:gd name="connsiteY540" fmla="*/ 1716781 h 1815430"/>
                  <a:gd name="connsiteX541" fmla="*/ 6487606 w 10205747"/>
                  <a:gd name="connsiteY541" fmla="*/ 1746625 h 1815430"/>
                  <a:gd name="connsiteX542" fmla="*/ 6400513 w 10205747"/>
                  <a:gd name="connsiteY542" fmla="*/ 1654606 h 1815430"/>
                  <a:gd name="connsiteX543" fmla="*/ 6524931 w 10205747"/>
                  <a:gd name="connsiteY543" fmla="*/ 1659580 h 1815430"/>
                  <a:gd name="connsiteX544" fmla="*/ 6549815 w 10205747"/>
                  <a:gd name="connsiteY544" fmla="*/ 1502899 h 1815430"/>
                  <a:gd name="connsiteX545" fmla="*/ 6524931 w 10205747"/>
                  <a:gd name="connsiteY545" fmla="*/ 1468081 h 1815430"/>
                  <a:gd name="connsiteX546" fmla="*/ 6470187 w 10205747"/>
                  <a:gd name="connsiteY546" fmla="*/ 1478029 h 1815430"/>
                  <a:gd name="connsiteX547" fmla="*/ 6430374 w 10205747"/>
                  <a:gd name="connsiteY547" fmla="*/ 1530256 h 1815430"/>
                  <a:gd name="connsiteX548" fmla="*/ 6261165 w 10205747"/>
                  <a:gd name="connsiteY548" fmla="*/ 1781443 h 1815430"/>
                  <a:gd name="connsiteX549" fmla="*/ 6136748 w 10205747"/>
                  <a:gd name="connsiteY549" fmla="*/ 1716781 h 1815430"/>
                  <a:gd name="connsiteX550" fmla="*/ 6179050 w 10205747"/>
                  <a:gd name="connsiteY550" fmla="*/ 1654606 h 1815430"/>
                  <a:gd name="connsiteX551" fmla="*/ 6400513 w 10205747"/>
                  <a:gd name="connsiteY551" fmla="*/ 1545178 h 1815430"/>
                  <a:gd name="connsiteX552" fmla="*/ 6412955 w 10205747"/>
                  <a:gd name="connsiteY552" fmla="*/ 1487977 h 1815430"/>
                  <a:gd name="connsiteX553" fmla="*/ 6365676 w 10205747"/>
                  <a:gd name="connsiteY553" fmla="*/ 1478029 h 1815430"/>
                  <a:gd name="connsiteX554" fmla="*/ 6360700 w 10205747"/>
                  <a:gd name="connsiteY554" fmla="*/ 1418341 h 1815430"/>
                  <a:gd name="connsiteX555" fmla="*/ 6388072 w 10205747"/>
                  <a:gd name="connsiteY555" fmla="*/ 1398445 h 1815430"/>
                  <a:gd name="connsiteX556" fmla="*/ 6537373 w 10205747"/>
                  <a:gd name="connsiteY556" fmla="*/ 1395958 h 1815430"/>
                  <a:gd name="connsiteX557" fmla="*/ 6542350 w 10205747"/>
                  <a:gd name="connsiteY557" fmla="*/ 1353679 h 1815430"/>
                  <a:gd name="connsiteX558" fmla="*/ 6522443 w 10205747"/>
                  <a:gd name="connsiteY558" fmla="*/ 1326322 h 1815430"/>
                  <a:gd name="connsiteX559" fmla="*/ 6460234 w 10205747"/>
                  <a:gd name="connsiteY559" fmla="*/ 1328809 h 1815430"/>
                  <a:gd name="connsiteX560" fmla="*/ 6422909 w 10205747"/>
                  <a:gd name="connsiteY560" fmla="*/ 1308912 h 1815430"/>
                  <a:gd name="connsiteX561" fmla="*/ 6495071 w 10205747"/>
                  <a:gd name="connsiteY561" fmla="*/ 1254198 h 1815430"/>
                  <a:gd name="connsiteX562" fmla="*/ 6502536 w 10205747"/>
                  <a:gd name="connsiteY562" fmla="*/ 1214406 h 1815430"/>
                  <a:gd name="connsiteX563" fmla="*/ 6455257 w 10205747"/>
                  <a:gd name="connsiteY563" fmla="*/ 1204458 h 1815430"/>
                  <a:gd name="connsiteX564" fmla="*/ 6378118 w 10205747"/>
                  <a:gd name="connsiteY564" fmla="*/ 1169640 h 1815430"/>
                  <a:gd name="connsiteX565" fmla="*/ 6495071 w 10205747"/>
                  <a:gd name="connsiteY565" fmla="*/ 1117413 h 1815430"/>
                  <a:gd name="connsiteX566" fmla="*/ 6524931 w 10205747"/>
                  <a:gd name="connsiteY566" fmla="*/ 1090056 h 1815430"/>
                  <a:gd name="connsiteX567" fmla="*/ 6512489 w 10205747"/>
                  <a:gd name="connsiteY567" fmla="*/ 1022907 h 1815430"/>
                  <a:gd name="connsiteX568" fmla="*/ 6477652 w 10205747"/>
                  <a:gd name="connsiteY568" fmla="*/ 1003011 h 1815430"/>
                  <a:gd name="connsiteX569" fmla="*/ 6378118 w 10205747"/>
                  <a:gd name="connsiteY569" fmla="*/ 1015446 h 1815430"/>
                  <a:gd name="connsiteX570" fmla="*/ 6350746 w 10205747"/>
                  <a:gd name="connsiteY570" fmla="*/ 975654 h 1815430"/>
                  <a:gd name="connsiteX571" fmla="*/ 6174073 w 10205747"/>
                  <a:gd name="connsiteY571" fmla="*/ 1119900 h 1815430"/>
                  <a:gd name="connsiteX572" fmla="*/ 5950121 w 10205747"/>
                  <a:gd name="connsiteY572" fmla="*/ 1142283 h 1815430"/>
                  <a:gd name="connsiteX573" fmla="*/ 5885424 w 10205747"/>
                  <a:gd name="connsiteY573" fmla="*/ 1085082 h 1815430"/>
                  <a:gd name="connsiteX574" fmla="*/ 5977493 w 10205747"/>
                  <a:gd name="connsiteY574" fmla="*/ 1032855 h 1815430"/>
                  <a:gd name="connsiteX575" fmla="*/ 6052144 w 10205747"/>
                  <a:gd name="connsiteY575" fmla="*/ 1045290 h 1815430"/>
                  <a:gd name="connsiteX576" fmla="*/ 6422909 w 10205747"/>
                  <a:gd name="connsiteY576" fmla="*/ 831408 h 1815430"/>
                  <a:gd name="connsiteX577" fmla="*/ 6452769 w 10205747"/>
                  <a:gd name="connsiteY577" fmla="*/ 804051 h 1815430"/>
                  <a:gd name="connsiteX578" fmla="*/ 6442815 w 10205747"/>
                  <a:gd name="connsiteY578" fmla="*/ 761772 h 1815430"/>
                  <a:gd name="connsiteX579" fmla="*/ 6407978 w 10205747"/>
                  <a:gd name="connsiteY579" fmla="*/ 692136 h 1815430"/>
                  <a:gd name="connsiteX580" fmla="*/ 6383095 w 10205747"/>
                  <a:gd name="connsiteY580" fmla="*/ 657318 h 1815430"/>
                  <a:gd name="connsiteX581" fmla="*/ 6330839 w 10205747"/>
                  <a:gd name="connsiteY581" fmla="*/ 702084 h 1815430"/>
                  <a:gd name="connsiteX582" fmla="*/ 6286049 w 10205747"/>
                  <a:gd name="connsiteY582" fmla="*/ 751824 h 1815430"/>
                  <a:gd name="connsiteX583" fmla="*/ 6216375 w 10205747"/>
                  <a:gd name="connsiteY583" fmla="*/ 784155 h 1815430"/>
                  <a:gd name="connsiteX584" fmla="*/ 6184026 w 10205747"/>
                  <a:gd name="connsiteY584" fmla="*/ 699597 h 1815430"/>
                  <a:gd name="connsiteX585" fmla="*/ 6206422 w 10205747"/>
                  <a:gd name="connsiteY585" fmla="*/ 622500 h 1815430"/>
                  <a:gd name="connsiteX586" fmla="*/ 6248724 w 10205747"/>
                  <a:gd name="connsiteY586" fmla="*/ 602604 h 1815430"/>
                  <a:gd name="connsiteX587" fmla="*/ 6333328 w 10205747"/>
                  <a:gd name="connsiteY587" fmla="*/ 649857 h 1815430"/>
                  <a:gd name="connsiteX588" fmla="*/ 6385583 w 10205747"/>
                  <a:gd name="connsiteY588" fmla="*/ 622500 h 1815430"/>
                  <a:gd name="connsiteX589" fmla="*/ 6425397 w 10205747"/>
                  <a:gd name="connsiteY589" fmla="*/ 602604 h 1815430"/>
                  <a:gd name="connsiteX590" fmla="*/ 6415443 w 10205747"/>
                  <a:gd name="connsiteY590" fmla="*/ 398669 h 1815430"/>
                  <a:gd name="connsiteX591" fmla="*/ 6403002 w 10205747"/>
                  <a:gd name="connsiteY591" fmla="*/ 289241 h 1815430"/>
                  <a:gd name="connsiteX592" fmla="*/ 6451836 w 10205747"/>
                  <a:gd name="connsiteY592" fmla="*/ 260019 h 1815430"/>
                  <a:gd name="connsiteX593" fmla="*/ 3901660 w 10205747"/>
                  <a:gd name="connsiteY593" fmla="*/ 257175 h 1815430"/>
                  <a:gd name="connsiteX594" fmla="*/ 3903828 w 10205747"/>
                  <a:gd name="connsiteY594" fmla="*/ 258349 h 1815430"/>
                  <a:gd name="connsiteX595" fmla="*/ 3908871 w 10205747"/>
                  <a:gd name="connsiteY595" fmla="*/ 257175 h 1815430"/>
                  <a:gd name="connsiteX596" fmla="*/ 3946366 w 10205747"/>
                  <a:gd name="connsiteY596" fmla="*/ 281387 h 1815430"/>
                  <a:gd name="connsiteX597" fmla="*/ 3970380 w 10205747"/>
                  <a:gd name="connsiteY597" fmla="*/ 294392 h 1815430"/>
                  <a:gd name="connsiteX598" fmla="*/ 3970803 w 10205747"/>
                  <a:gd name="connsiteY598" fmla="*/ 297167 h 1815430"/>
                  <a:gd name="connsiteX599" fmla="*/ 3971390 w 10205747"/>
                  <a:gd name="connsiteY599" fmla="*/ 297545 h 1815430"/>
                  <a:gd name="connsiteX600" fmla="*/ 3972455 w 10205747"/>
                  <a:gd name="connsiteY600" fmla="*/ 307987 h 1815430"/>
                  <a:gd name="connsiteX601" fmla="*/ 3976203 w 10205747"/>
                  <a:gd name="connsiteY601" fmla="*/ 332543 h 1815430"/>
                  <a:gd name="connsiteX602" fmla="*/ 3975110 w 10205747"/>
                  <a:gd name="connsiteY602" fmla="*/ 334013 h 1815430"/>
                  <a:gd name="connsiteX603" fmla="*/ 3975246 w 10205747"/>
                  <a:gd name="connsiteY603" fmla="*/ 335346 h 1815430"/>
                  <a:gd name="connsiteX604" fmla="*/ 3953394 w 10205747"/>
                  <a:gd name="connsiteY604" fmla="*/ 363337 h 1815430"/>
                  <a:gd name="connsiteX605" fmla="*/ 3941466 w 10205747"/>
                  <a:gd name="connsiteY605" fmla="*/ 372269 h 1815430"/>
                  <a:gd name="connsiteX606" fmla="*/ 3938932 w 10205747"/>
                  <a:gd name="connsiteY606" fmla="*/ 374276 h 1815430"/>
                  <a:gd name="connsiteX607" fmla="*/ 3871842 w 10205747"/>
                  <a:gd name="connsiteY607" fmla="*/ 399191 h 1815430"/>
                  <a:gd name="connsiteX608" fmla="*/ 3797299 w 10205747"/>
                  <a:gd name="connsiteY608" fmla="*/ 436563 h 1815430"/>
                  <a:gd name="connsiteX609" fmla="*/ 3797731 w 10205747"/>
                  <a:gd name="connsiteY609" fmla="*/ 435987 h 1815430"/>
                  <a:gd name="connsiteX610" fmla="*/ 3796687 w 10205747"/>
                  <a:gd name="connsiteY610" fmla="*/ 436563 h 1815430"/>
                  <a:gd name="connsiteX611" fmla="*/ 3824110 w 10205747"/>
                  <a:gd name="connsiteY611" fmla="*/ 386733 h 1815430"/>
                  <a:gd name="connsiteX612" fmla="*/ 3819397 w 10205747"/>
                  <a:gd name="connsiteY612" fmla="*/ 371862 h 1815430"/>
                  <a:gd name="connsiteX613" fmla="*/ 3799828 w 10205747"/>
                  <a:gd name="connsiteY613" fmla="*/ 358898 h 1815430"/>
                  <a:gd name="connsiteX614" fmla="*/ 3799473 w 10205747"/>
                  <a:gd name="connsiteY614" fmla="*/ 358704 h 1815430"/>
                  <a:gd name="connsiteX615" fmla="*/ 3775130 w 10205747"/>
                  <a:gd name="connsiteY615" fmla="*/ 345390 h 1815430"/>
                  <a:gd name="connsiteX616" fmla="*/ 3772632 w 10205747"/>
                  <a:gd name="connsiteY616" fmla="*/ 344024 h 1815430"/>
                  <a:gd name="connsiteX617" fmla="*/ 3761358 w 10205747"/>
                  <a:gd name="connsiteY617" fmla="*/ 338383 h 1815430"/>
                  <a:gd name="connsiteX618" fmla="*/ 3746828 w 10205747"/>
                  <a:gd name="connsiteY618" fmla="*/ 331920 h 1815430"/>
                  <a:gd name="connsiteX619" fmla="*/ 3737582 w 10205747"/>
                  <a:gd name="connsiteY619" fmla="*/ 324854 h 1815430"/>
                  <a:gd name="connsiteX620" fmla="*/ 3727725 w 10205747"/>
                  <a:gd name="connsiteY620" fmla="*/ 319463 h 1815430"/>
                  <a:gd name="connsiteX621" fmla="*/ 3727278 w 10205747"/>
                  <a:gd name="connsiteY621" fmla="*/ 316979 h 1815430"/>
                  <a:gd name="connsiteX622" fmla="*/ 3720341 w 10205747"/>
                  <a:gd name="connsiteY622" fmla="*/ 311677 h 1815430"/>
                  <a:gd name="connsiteX623" fmla="*/ 3721899 w 10205747"/>
                  <a:gd name="connsiteY623" fmla="*/ 304514 h 1815430"/>
                  <a:gd name="connsiteX624" fmla="*/ 3723728 w 10205747"/>
                  <a:gd name="connsiteY624" fmla="*/ 297278 h 1815430"/>
                  <a:gd name="connsiteX625" fmla="*/ 3723222 w 10205747"/>
                  <a:gd name="connsiteY625" fmla="*/ 294470 h 1815430"/>
                  <a:gd name="connsiteX626" fmla="*/ 3725354 w 10205747"/>
                  <a:gd name="connsiteY626" fmla="*/ 290842 h 1815430"/>
                  <a:gd name="connsiteX627" fmla="*/ 3727625 w 10205747"/>
                  <a:gd name="connsiteY627" fmla="*/ 281857 h 1815430"/>
                  <a:gd name="connsiteX628" fmla="*/ 3751814 w 10205747"/>
                  <a:gd name="connsiteY628" fmla="*/ 267141 h 1815430"/>
                  <a:gd name="connsiteX629" fmla="*/ 3752326 w 10205747"/>
                  <a:gd name="connsiteY629" fmla="*/ 267280 h 1815430"/>
                  <a:gd name="connsiteX630" fmla="*/ 3752573 w 10205747"/>
                  <a:gd name="connsiteY630" fmla="*/ 267141 h 1815430"/>
                  <a:gd name="connsiteX631" fmla="*/ 3901660 w 10205747"/>
                  <a:gd name="connsiteY631" fmla="*/ 257175 h 1815430"/>
                  <a:gd name="connsiteX632" fmla="*/ 9904506 w 10205747"/>
                  <a:gd name="connsiteY632" fmla="*/ 0 h 1815430"/>
                  <a:gd name="connsiteX633" fmla="*/ 9949287 w 10205747"/>
                  <a:gd name="connsiteY633" fmla="*/ 59702 h 1815430"/>
                  <a:gd name="connsiteX634" fmla="*/ 9959238 w 10205747"/>
                  <a:gd name="connsiteY634" fmla="*/ 176619 h 1815430"/>
                  <a:gd name="connsiteX635" fmla="*/ 9954262 w 10205747"/>
                  <a:gd name="connsiteY635" fmla="*/ 221395 h 1815430"/>
                  <a:gd name="connsiteX636" fmla="*/ 9892067 w 10205747"/>
                  <a:gd name="connsiteY636" fmla="*/ 243784 h 1815430"/>
                  <a:gd name="connsiteX637" fmla="*/ 9814945 w 10205747"/>
                  <a:gd name="connsiteY637" fmla="*/ 293535 h 1815430"/>
                  <a:gd name="connsiteX638" fmla="*/ 9730359 w 10205747"/>
                  <a:gd name="connsiteY638" fmla="*/ 348262 h 1815430"/>
                  <a:gd name="connsiteX639" fmla="*/ 9762700 w 10205747"/>
                  <a:gd name="connsiteY639" fmla="*/ 390551 h 1815430"/>
                  <a:gd name="connsiteX640" fmla="*/ 9882116 w 10205747"/>
                  <a:gd name="connsiteY640" fmla="*/ 370650 h 1815430"/>
                  <a:gd name="connsiteX641" fmla="*/ 10013970 w 10205747"/>
                  <a:gd name="connsiteY641" fmla="*/ 288560 h 1815430"/>
                  <a:gd name="connsiteX642" fmla="*/ 10198069 w 10205747"/>
                  <a:gd name="connsiteY642" fmla="*/ 256221 h 1815430"/>
                  <a:gd name="connsiteX643" fmla="*/ 10183142 w 10205747"/>
                  <a:gd name="connsiteY643" fmla="*/ 333337 h 1815430"/>
                  <a:gd name="connsiteX644" fmla="*/ 10073678 w 10205747"/>
                  <a:gd name="connsiteY644" fmla="*/ 477616 h 1815430"/>
                  <a:gd name="connsiteX645" fmla="*/ 9984116 w 10205747"/>
                  <a:gd name="connsiteY645" fmla="*/ 619409 h 1815430"/>
                  <a:gd name="connsiteX646" fmla="*/ 9969189 w 10205747"/>
                  <a:gd name="connsiteY646" fmla="*/ 718912 h 1815430"/>
                  <a:gd name="connsiteX647" fmla="*/ 10066214 w 10205747"/>
                  <a:gd name="connsiteY647" fmla="*/ 676623 h 1815430"/>
                  <a:gd name="connsiteX648" fmla="*/ 10198069 w 10205747"/>
                  <a:gd name="connsiteY648" fmla="*/ 716425 h 1815430"/>
                  <a:gd name="connsiteX649" fmla="*/ 10011482 w 10205747"/>
                  <a:gd name="connsiteY649" fmla="*/ 917919 h 1815430"/>
                  <a:gd name="connsiteX650" fmla="*/ 9889579 w 10205747"/>
                  <a:gd name="connsiteY650" fmla="*/ 982596 h 1815430"/>
                  <a:gd name="connsiteX651" fmla="*/ 9882116 w 10205747"/>
                  <a:gd name="connsiteY651" fmla="*/ 1072149 h 1815430"/>
                  <a:gd name="connsiteX652" fmla="*/ 9800018 w 10205747"/>
                  <a:gd name="connsiteY652" fmla="*/ 1199016 h 1815430"/>
                  <a:gd name="connsiteX653" fmla="*/ 9775140 w 10205747"/>
                  <a:gd name="connsiteY653" fmla="*/ 1228867 h 1815430"/>
                  <a:gd name="connsiteX654" fmla="*/ 9817432 w 10205747"/>
                  <a:gd name="connsiteY654" fmla="*/ 1263693 h 1815430"/>
                  <a:gd name="connsiteX655" fmla="*/ 9954262 w 10205747"/>
                  <a:gd name="connsiteY655" fmla="*/ 1228867 h 1815430"/>
                  <a:gd name="connsiteX656" fmla="*/ 10068702 w 10205747"/>
                  <a:gd name="connsiteY656" fmla="*/ 1246280 h 1815430"/>
                  <a:gd name="connsiteX657" fmla="*/ 9956750 w 10205747"/>
                  <a:gd name="connsiteY657" fmla="*/ 1340808 h 1815430"/>
                  <a:gd name="connsiteX658" fmla="*/ 9924409 w 10205747"/>
                  <a:gd name="connsiteY658" fmla="*/ 1323395 h 1815430"/>
                  <a:gd name="connsiteX659" fmla="*/ 9804993 w 10205747"/>
                  <a:gd name="connsiteY659" fmla="*/ 1325883 h 1815430"/>
                  <a:gd name="connsiteX660" fmla="*/ 9797530 w 10205747"/>
                  <a:gd name="connsiteY660" fmla="*/ 1383097 h 1815430"/>
                  <a:gd name="connsiteX661" fmla="*/ 9780115 w 10205747"/>
                  <a:gd name="connsiteY661" fmla="*/ 1756235 h 1815430"/>
                  <a:gd name="connsiteX662" fmla="*/ 9678115 w 10205747"/>
                  <a:gd name="connsiteY662" fmla="*/ 1783598 h 1815430"/>
                  <a:gd name="connsiteX663" fmla="*/ 9491528 w 10205747"/>
                  <a:gd name="connsiteY663" fmla="*/ 1644294 h 1815430"/>
                  <a:gd name="connsiteX664" fmla="*/ 9561187 w 10205747"/>
                  <a:gd name="connsiteY664" fmla="*/ 1644294 h 1815430"/>
                  <a:gd name="connsiteX665" fmla="*/ 9650749 w 10205747"/>
                  <a:gd name="connsiteY665" fmla="*/ 1661707 h 1815430"/>
                  <a:gd name="connsiteX666" fmla="*/ 9710456 w 10205747"/>
                  <a:gd name="connsiteY666" fmla="*/ 1619418 h 1815430"/>
                  <a:gd name="connsiteX667" fmla="*/ 9698017 w 10205747"/>
                  <a:gd name="connsiteY667" fmla="*/ 1422899 h 1815430"/>
                  <a:gd name="connsiteX668" fmla="*/ 9640797 w 10205747"/>
                  <a:gd name="connsiteY668" fmla="*/ 1370659 h 1815430"/>
                  <a:gd name="connsiteX669" fmla="*/ 9491528 w 10205747"/>
                  <a:gd name="connsiteY669" fmla="*/ 1427874 h 1815430"/>
                  <a:gd name="connsiteX670" fmla="*/ 9242746 w 10205747"/>
                  <a:gd name="connsiteY670" fmla="*/ 1385585 h 1815430"/>
                  <a:gd name="connsiteX671" fmla="*/ 9255185 w 10205747"/>
                  <a:gd name="connsiteY671" fmla="*/ 1333346 h 1815430"/>
                  <a:gd name="connsiteX672" fmla="*/ 9424357 w 10205747"/>
                  <a:gd name="connsiteY672" fmla="*/ 1333346 h 1815430"/>
                  <a:gd name="connsiteX673" fmla="*/ 9593529 w 10205747"/>
                  <a:gd name="connsiteY673" fmla="*/ 1305982 h 1815430"/>
                  <a:gd name="connsiteX674" fmla="*/ 9658212 w 10205747"/>
                  <a:gd name="connsiteY674" fmla="*/ 1281106 h 1815430"/>
                  <a:gd name="connsiteX675" fmla="*/ 9658212 w 10205747"/>
                  <a:gd name="connsiteY675" fmla="*/ 1243792 h 1815430"/>
                  <a:gd name="connsiteX676" fmla="*/ 9710456 w 10205747"/>
                  <a:gd name="connsiteY676" fmla="*/ 1203991 h 1815430"/>
                  <a:gd name="connsiteX677" fmla="*/ 9700505 w 10205747"/>
                  <a:gd name="connsiteY677" fmla="*/ 1126876 h 1815430"/>
                  <a:gd name="connsiteX678" fmla="*/ 9618407 w 10205747"/>
                  <a:gd name="connsiteY678" fmla="*/ 1084587 h 1815430"/>
                  <a:gd name="connsiteX679" fmla="*/ 9750261 w 10205747"/>
                  <a:gd name="connsiteY679" fmla="*/ 1044786 h 1815430"/>
                  <a:gd name="connsiteX680" fmla="*/ 9877140 w 10205747"/>
                  <a:gd name="connsiteY680" fmla="*/ 962695 h 1815430"/>
                  <a:gd name="connsiteX681" fmla="*/ 9959238 w 10205747"/>
                  <a:gd name="connsiteY681" fmla="*/ 907969 h 1815430"/>
                  <a:gd name="connsiteX682" fmla="*/ 10021434 w 10205747"/>
                  <a:gd name="connsiteY682" fmla="*/ 753738 h 1815430"/>
                  <a:gd name="connsiteX683" fmla="*/ 9867189 w 10205747"/>
                  <a:gd name="connsiteY683" fmla="*/ 840804 h 1815430"/>
                  <a:gd name="connsiteX684" fmla="*/ 9770164 w 10205747"/>
                  <a:gd name="connsiteY684" fmla="*/ 865680 h 1815430"/>
                  <a:gd name="connsiteX685" fmla="*/ 9725383 w 10205747"/>
                  <a:gd name="connsiteY685" fmla="*/ 868167 h 1815430"/>
                  <a:gd name="connsiteX686" fmla="*/ 9538797 w 10205747"/>
                  <a:gd name="connsiteY686" fmla="*/ 955233 h 1815430"/>
                  <a:gd name="connsiteX687" fmla="*/ 9419381 w 10205747"/>
                  <a:gd name="connsiteY687" fmla="*/ 937820 h 1815430"/>
                  <a:gd name="connsiteX688" fmla="*/ 9396991 w 10205747"/>
                  <a:gd name="connsiteY688" fmla="*/ 925382 h 1815430"/>
                  <a:gd name="connsiteX689" fmla="*/ 9414406 w 10205747"/>
                  <a:gd name="connsiteY689" fmla="*/ 900506 h 1815430"/>
                  <a:gd name="connsiteX690" fmla="*/ 9615919 w 10205747"/>
                  <a:gd name="connsiteY690" fmla="*/ 860704 h 1815430"/>
                  <a:gd name="connsiteX691" fmla="*/ 9670651 w 10205747"/>
                  <a:gd name="connsiteY691" fmla="*/ 833341 h 1815430"/>
                  <a:gd name="connsiteX692" fmla="*/ 9688066 w 10205747"/>
                  <a:gd name="connsiteY692" fmla="*/ 793540 h 1815430"/>
                  <a:gd name="connsiteX693" fmla="*/ 9680602 w 10205747"/>
                  <a:gd name="connsiteY693" fmla="*/ 753738 h 1815430"/>
                  <a:gd name="connsiteX694" fmla="*/ 9625870 w 10205747"/>
                  <a:gd name="connsiteY694" fmla="*/ 708962 h 1815430"/>
                  <a:gd name="connsiteX695" fmla="*/ 9528845 w 10205747"/>
                  <a:gd name="connsiteY695" fmla="*/ 766176 h 1815430"/>
                  <a:gd name="connsiteX696" fmla="*/ 9506455 w 10205747"/>
                  <a:gd name="connsiteY696" fmla="*/ 716425 h 1815430"/>
                  <a:gd name="connsiteX697" fmla="*/ 9598504 w 10205747"/>
                  <a:gd name="connsiteY697" fmla="*/ 664185 h 1815430"/>
                  <a:gd name="connsiteX698" fmla="*/ 9536309 w 10205747"/>
                  <a:gd name="connsiteY698" fmla="*/ 614434 h 1815430"/>
                  <a:gd name="connsiteX699" fmla="*/ 9494016 w 10205747"/>
                  <a:gd name="connsiteY699" fmla="*/ 577120 h 1815430"/>
                  <a:gd name="connsiteX700" fmla="*/ 9411918 w 10205747"/>
                  <a:gd name="connsiteY700" fmla="*/ 626872 h 1815430"/>
                  <a:gd name="connsiteX701" fmla="*/ 9329820 w 10205747"/>
                  <a:gd name="connsiteY701" fmla="*/ 761201 h 1815430"/>
                  <a:gd name="connsiteX702" fmla="*/ 9210404 w 10205747"/>
                  <a:gd name="connsiteY702" fmla="*/ 828366 h 1815430"/>
                  <a:gd name="connsiteX703" fmla="*/ 9183038 w 10205747"/>
                  <a:gd name="connsiteY703" fmla="*/ 746276 h 1815430"/>
                  <a:gd name="connsiteX704" fmla="*/ 9237770 w 10205747"/>
                  <a:gd name="connsiteY704" fmla="*/ 649260 h 1815430"/>
                  <a:gd name="connsiteX705" fmla="*/ 9210404 w 10205747"/>
                  <a:gd name="connsiteY705" fmla="*/ 490054 h 1815430"/>
                  <a:gd name="connsiteX706" fmla="*/ 9240258 w 10205747"/>
                  <a:gd name="connsiteY706" fmla="*/ 430352 h 1815430"/>
                  <a:gd name="connsiteX707" fmla="*/ 9307429 w 10205747"/>
                  <a:gd name="connsiteY707" fmla="*/ 475129 h 1815430"/>
                  <a:gd name="connsiteX708" fmla="*/ 9314893 w 10205747"/>
                  <a:gd name="connsiteY708" fmla="*/ 500005 h 1815430"/>
                  <a:gd name="connsiteX709" fmla="*/ 9290015 w 10205747"/>
                  <a:gd name="connsiteY709" fmla="*/ 631847 h 1815430"/>
                  <a:gd name="connsiteX710" fmla="*/ 9299966 w 10205747"/>
                  <a:gd name="connsiteY710" fmla="*/ 691549 h 1815430"/>
                  <a:gd name="connsiteX711" fmla="*/ 9392015 w 10205747"/>
                  <a:gd name="connsiteY711" fmla="*/ 589558 h 1815430"/>
                  <a:gd name="connsiteX712" fmla="*/ 9362161 w 10205747"/>
                  <a:gd name="connsiteY712" fmla="*/ 298510 h 1815430"/>
                  <a:gd name="connsiteX713" fmla="*/ 9317381 w 10205747"/>
                  <a:gd name="connsiteY713" fmla="*/ 203982 h 1815430"/>
                  <a:gd name="connsiteX714" fmla="*/ 9399479 w 10205747"/>
                  <a:gd name="connsiteY714" fmla="*/ 208957 h 1815430"/>
                  <a:gd name="connsiteX715" fmla="*/ 9469138 w 10205747"/>
                  <a:gd name="connsiteY715" fmla="*/ 350750 h 1815430"/>
                  <a:gd name="connsiteX716" fmla="*/ 9461674 w 10205747"/>
                  <a:gd name="connsiteY716" fmla="*/ 519905 h 1815430"/>
                  <a:gd name="connsiteX717" fmla="*/ 9489040 w 10205747"/>
                  <a:gd name="connsiteY717" fmla="*/ 544781 h 1815430"/>
                  <a:gd name="connsiteX718" fmla="*/ 9576114 w 10205747"/>
                  <a:gd name="connsiteY718" fmla="*/ 452741 h 1815430"/>
                  <a:gd name="connsiteX719" fmla="*/ 9558699 w 10205747"/>
                  <a:gd name="connsiteY719" fmla="*/ 338312 h 1815430"/>
                  <a:gd name="connsiteX720" fmla="*/ 9765188 w 10205747"/>
                  <a:gd name="connsiteY720" fmla="*/ 300998 h 1815430"/>
                  <a:gd name="connsiteX721" fmla="*/ 9857238 w 10205747"/>
                  <a:gd name="connsiteY721" fmla="*/ 151743 h 1815430"/>
                  <a:gd name="connsiteX722" fmla="*/ 9904506 w 10205747"/>
                  <a:gd name="connsiteY722" fmla="*/ 0 h 18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Lst>
                <a:rect l="l" t="t" r="r" b="b"/>
                <a:pathLst>
                  <a:path w="10205747" h="1815430">
                    <a:moveTo>
                      <a:pt x="6829869" y="1431786"/>
                    </a:moveTo>
                    <a:cubicBezTo>
                      <a:pt x="6884964" y="1436669"/>
                      <a:pt x="6932388" y="1463179"/>
                      <a:pt x="6932388" y="1463179"/>
                    </a:cubicBezTo>
                    <a:cubicBezTo>
                      <a:pt x="7024135" y="1502867"/>
                      <a:pt x="6994379" y="1589683"/>
                      <a:pt x="6994379" y="1589683"/>
                    </a:cubicBezTo>
                    <a:cubicBezTo>
                      <a:pt x="6977021" y="1664098"/>
                      <a:pt x="6912550" y="1661617"/>
                      <a:pt x="6912550" y="1661617"/>
                    </a:cubicBezTo>
                    <a:cubicBezTo>
                      <a:pt x="6818324" y="1693863"/>
                      <a:pt x="6833201" y="1567359"/>
                      <a:pt x="6833201" y="1567359"/>
                    </a:cubicBezTo>
                    <a:cubicBezTo>
                      <a:pt x="6825763" y="1545035"/>
                      <a:pt x="6820803" y="1535113"/>
                      <a:pt x="6820803" y="1535113"/>
                    </a:cubicBezTo>
                    <a:cubicBezTo>
                      <a:pt x="6798486" y="1505347"/>
                      <a:pt x="6724097" y="1435894"/>
                      <a:pt x="6724097" y="1435894"/>
                    </a:cubicBezTo>
                    <a:cubicBezTo>
                      <a:pt x="6736495" y="1438375"/>
                      <a:pt x="6773690" y="1435894"/>
                      <a:pt x="6773690" y="1435894"/>
                    </a:cubicBezTo>
                    <a:cubicBezTo>
                      <a:pt x="6792287" y="1430933"/>
                      <a:pt x="6811505" y="1430158"/>
                      <a:pt x="6829869" y="1431786"/>
                    </a:cubicBezTo>
                    <a:close/>
                    <a:moveTo>
                      <a:pt x="2258203" y="1341522"/>
                    </a:moveTo>
                    <a:cubicBezTo>
                      <a:pt x="2249812" y="1341211"/>
                      <a:pt x="2241732" y="1344942"/>
                      <a:pt x="2242976" y="1361108"/>
                    </a:cubicBezTo>
                    <a:cubicBezTo>
                      <a:pt x="2242976" y="1361108"/>
                      <a:pt x="2242976" y="1361108"/>
                      <a:pt x="2240490" y="1448159"/>
                    </a:cubicBezTo>
                    <a:cubicBezTo>
                      <a:pt x="2240490" y="1448159"/>
                      <a:pt x="2235518" y="1492928"/>
                      <a:pt x="2272808" y="1458108"/>
                    </a:cubicBezTo>
                    <a:cubicBezTo>
                      <a:pt x="2272808" y="1458108"/>
                      <a:pt x="2272808" y="1458108"/>
                      <a:pt x="2329989" y="1398416"/>
                    </a:cubicBezTo>
                    <a:cubicBezTo>
                      <a:pt x="2329989" y="1398416"/>
                      <a:pt x="2290211" y="1346185"/>
                      <a:pt x="2275295" y="1346185"/>
                    </a:cubicBezTo>
                    <a:cubicBezTo>
                      <a:pt x="2275295" y="1346185"/>
                      <a:pt x="2266593" y="1341833"/>
                      <a:pt x="2258203" y="1341522"/>
                    </a:cubicBezTo>
                    <a:close/>
                    <a:moveTo>
                      <a:pt x="987865" y="1336548"/>
                    </a:moveTo>
                    <a:cubicBezTo>
                      <a:pt x="1017267" y="1332353"/>
                      <a:pt x="1046669" y="1353330"/>
                      <a:pt x="1046669" y="1353330"/>
                    </a:cubicBezTo>
                    <a:cubicBezTo>
                      <a:pt x="1093961" y="1373218"/>
                      <a:pt x="1079026" y="1417968"/>
                      <a:pt x="1079026" y="1417968"/>
                    </a:cubicBezTo>
                    <a:cubicBezTo>
                      <a:pt x="1086494" y="1450287"/>
                      <a:pt x="989421" y="1547244"/>
                      <a:pt x="989421" y="1547244"/>
                    </a:cubicBezTo>
                    <a:cubicBezTo>
                      <a:pt x="949596" y="1609397"/>
                      <a:pt x="1036713" y="1591994"/>
                      <a:pt x="1036713" y="1591994"/>
                    </a:cubicBezTo>
                    <a:cubicBezTo>
                      <a:pt x="1113873" y="1634258"/>
                      <a:pt x="1001866" y="1691438"/>
                      <a:pt x="1001866" y="1691438"/>
                    </a:cubicBezTo>
                    <a:cubicBezTo>
                      <a:pt x="1001866" y="1691438"/>
                      <a:pt x="1001866" y="1691438"/>
                      <a:pt x="889859" y="1696410"/>
                    </a:cubicBezTo>
                    <a:cubicBezTo>
                      <a:pt x="812699" y="1711326"/>
                      <a:pt x="787809" y="1679007"/>
                      <a:pt x="787809" y="1679007"/>
                    </a:cubicBezTo>
                    <a:cubicBezTo>
                      <a:pt x="755451" y="1659118"/>
                      <a:pt x="855013" y="1599452"/>
                      <a:pt x="855013" y="1599452"/>
                    </a:cubicBezTo>
                    <a:cubicBezTo>
                      <a:pt x="867458" y="1577077"/>
                      <a:pt x="909772" y="1519897"/>
                      <a:pt x="909772" y="1519897"/>
                    </a:cubicBezTo>
                    <a:cubicBezTo>
                      <a:pt x="937151" y="1455259"/>
                      <a:pt x="867458" y="1457745"/>
                      <a:pt x="867458" y="1457745"/>
                    </a:cubicBezTo>
                    <a:cubicBezTo>
                      <a:pt x="760429" y="1482606"/>
                      <a:pt x="725583" y="1450287"/>
                      <a:pt x="725583" y="1450287"/>
                    </a:cubicBezTo>
                    <a:cubicBezTo>
                      <a:pt x="710648" y="1442829"/>
                      <a:pt x="752962" y="1395593"/>
                      <a:pt x="752962" y="1395593"/>
                    </a:cubicBezTo>
                    <a:cubicBezTo>
                      <a:pt x="884881" y="1408024"/>
                      <a:pt x="959553" y="1350843"/>
                      <a:pt x="959553" y="1350843"/>
                    </a:cubicBezTo>
                    <a:cubicBezTo>
                      <a:pt x="968264" y="1342142"/>
                      <a:pt x="978065" y="1337947"/>
                      <a:pt x="987865" y="1336548"/>
                    </a:cubicBezTo>
                    <a:close/>
                    <a:moveTo>
                      <a:pt x="2260689" y="1086587"/>
                    </a:moveTo>
                    <a:cubicBezTo>
                      <a:pt x="2254785" y="1085654"/>
                      <a:pt x="2249191" y="1088763"/>
                      <a:pt x="2250434" y="1104930"/>
                    </a:cubicBezTo>
                    <a:lnTo>
                      <a:pt x="2247948" y="1318826"/>
                    </a:lnTo>
                    <a:cubicBezTo>
                      <a:pt x="2247948" y="1318826"/>
                      <a:pt x="2342419" y="1326288"/>
                      <a:pt x="2372252" y="1351160"/>
                    </a:cubicBezTo>
                    <a:cubicBezTo>
                      <a:pt x="2372252" y="1351160"/>
                      <a:pt x="2421974" y="1366083"/>
                      <a:pt x="2421974" y="1259134"/>
                    </a:cubicBezTo>
                    <a:cubicBezTo>
                      <a:pt x="2421974" y="1259134"/>
                      <a:pt x="2434404" y="1224314"/>
                      <a:pt x="2441863" y="1229288"/>
                    </a:cubicBezTo>
                    <a:cubicBezTo>
                      <a:pt x="2441863" y="1229288"/>
                      <a:pt x="2441863" y="1229288"/>
                      <a:pt x="2389655" y="1182032"/>
                    </a:cubicBezTo>
                    <a:cubicBezTo>
                      <a:pt x="2389655" y="1182032"/>
                      <a:pt x="2325017" y="1251673"/>
                      <a:pt x="2292697" y="1244211"/>
                    </a:cubicBezTo>
                    <a:cubicBezTo>
                      <a:pt x="2292697" y="1244211"/>
                      <a:pt x="2334961" y="1174571"/>
                      <a:pt x="2342419" y="1159648"/>
                    </a:cubicBezTo>
                    <a:cubicBezTo>
                      <a:pt x="2342419" y="1159648"/>
                      <a:pt x="2349877" y="1134776"/>
                      <a:pt x="2272808" y="1092494"/>
                    </a:cubicBezTo>
                    <a:cubicBezTo>
                      <a:pt x="2272808" y="1092494"/>
                      <a:pt x="2266593" y="1087520"/>
                      <a:pt x="2260689" y="1086587"/>
                    </a:cubicBezTo>
                    <a:close/>
                    <a:moveTo>
                      <a:pt x="3689753" y="928008"/>
                    </a:moveTo>
                    <a:cubicBezTo>
                      <a:pt x="3704672" y="925513"/>
                      <a:pt x="3697212" y="945470"/>
                      <a:pt x="3697212" y="945470"/>
                    </a:cubicBezTo>
                    <a:cubicBezTo>
                      <a:pt x="3697212" y="945470"/>
                      <a:pt x="3697212" y="945470"/>
                      <a:pt x="3610187" y="1022805"/>
                    </a:cubicBezTo>
                    <a:cubicBezTo>
                      <a:pt x="3565431" y="1082676"/>
                      <a:pt x="3523161" y="1005342"/>
                      <a:pt x="3523161" y="1005342"/>
                    </a:cubicBezTo>
                    <a:cubicBezTo>
                      <a:pt x="3498297" y="980396"/>
                      <a:pt x="3525648" y="967922"/>
                      <a:pt x="3525648" y="967922"/>
                    </a:cubicBezTo>
                    <a:cubicBezTo>
                      <a:pt x="3555485" y="1007837"/>
                      <a:pt x="3689753" y="928008"/>
                      <a:pt x="3689753" y="928008"/>
                    </a:cubicBezTo>
                    <a:close/>
                    <a:moveTo>
                      <a:pt x="9122750" y="891155"/>
                    </a:moveTo>
                    <a:cubicBezTo>
                      <a:pt x="9125309" y="890921"/>
                      <a:pt x="9127946" y="891699"/>
                      <a:pt x="9130427" y="894185"/>
                    </a:cubicBezTo>
                    <a:cubicBezTo>
                      <a:pt x="9130427" y="894185"/>
                      <a:pt x="9165165" y="919053"/>
                      <a:pt x="9130427" y="968789"/>
                    </a:cubicBezTo>
                    <a:cubicBezTo>
                      <a:pt x="9130427" y="968789"/>
                      <a:pt x="9118020" y="1018524"/>
                      <a:pt x="9078319" y="1043392"/>
                    </a:cubicBezTo>
                    <a:cubicBezTo>
                      <a:pt x="9078319" y="1043392"/>
                      <a:pt x="9043581" y="1120482"/>
                      <a:pt x="9118020" y="1115509"/>
                    </a:cubicBezTo>
                    <a:cubicBezTo>
                      <a:pt x="9118020" y="1115509"/>
                      <a:pt x="9118020" y="1115509"/>
                      <a:pt x="9197422" y="1063286"/>
                    </a:cubicBezTo>
                    <a:cubicBezTo>
                      <a:pt x="9197422" y="1063286"/>
                      <a:pt x="9197422" y="1073234"/>
                      <a:pt x="9189978" y="1085667"/>
                    </a:cubicBezTo>
                    <a:cubicBezTo>
                      <a:pt x="9189978" y="1085667"/>
                      <a:pt x="9145315" y="1157784"/>
                      <a:pt x="9140352" y="1182652"/>
                    </a:cubicBezTo>
                    <a:cubicBezTo>
                      <a:pt x="9140352" y="1182652"/>
                      <a:pt x="9105614" y="1314451"/>
                      <a:pt x="9001399" y="1309478"/>
                    </a:cubicBezTo>
                    <a:cubicBezTo>
                      <a:pt x="9001399" y="1309478"/>
                      <a:pt x="8902147" y="1187625"/>
                      <a:pt x="8936885" y="1120482"/>
                    </a:cubicBezTo>
                    <a:cubicBezTo>
                      <a:pt x="8936885" y="1120482"/>
                      <a:pt x="8969142" y="1021011"/>
                      <a:pt x="8998918" y="1006090"/>
                    </a:cubicBezTo>
                    <a:cubicBezTo>
                      <a:pt x="8998918" y="1006090"/>
                      <a:pt x="9085763" y="953868"/>
                      <a:pt x="9108095" y="901646"/>
                    </a:cubicBezTo>
                    <a:cubicBezTo>
                      <a:pt x="9108095" y="901646"/>
                      <a:pt x="9115074" y="891854"/>
                      <a:pt x="9122750" y="891155"/>
                    </a:cubicBezTo>
                    <a:close/>
                    <a:moveTo>
                      <a:pt x="509795" y="677927"/>
                    </a:moveTo>
                    <a:cubicBezTo>
                      <a:pt x="532505" y="676685"/>
                      <a:pt x="544327" y="684759"/>
                      <a:pt x="544327" y="684759"/>
                    </a:cubicBezTo>
                    <a:cubicBezTo>
                      <a:pt x="544327" y="684759"/>
                      <a:pt x="544327" y="684759"/>
                      <a:pt x="658813" y="776676"/>
                    </a:cubicBezTo>
                    <a:cubicBezTo>
                      <a:pt x="701123" y="811456"/>
                      <a:pt x="534372" y="955542"/>
                      <a:pt x="534372" y="955542"/>
                    </a:cubicBezTo>
                    <a:cubicBezTo>
                      <a:pt x="484595" y="982869"/>
                      <a:pt x="511973" y="1022617"/>
                      <a:pt x="511973" y="1022617"/>
                    </a:cubicBezTo>
                    <a:cubicBezTo>
                      <a:pt x="601570" y="1042491"/>
                      <a:pt x="566727" y="1092176"/>
                      <a:pt x="566727" y="1092176"/>
                    </a:cubicBezTo>
                    <a:cubicBezTo>
                      <a:pt x="561749" y="1141862"/>
                      <a:pt x="494551" y="1144346"/>
                      <a:pt x="494551" y="1144346"/>
                    </a:cubicBezTo>
                    <a:cubicBezTo>
                      <a:pt x="372598" y="1218874"/>
                      <a:pt x="310378" y="1151799"/>
                      <a:pt x="310378" y="1151799"/>
                    </a:cubicBezTo>
                    <a:cubicBezTo>
                      <a:pt x="278023" y="1104598"/>
                      <a:pt x="250646" y="1134409"/>
                      <a:pt x="250646" y="1134409"/>
                    </a:cubicBezTo>
                    <a:cubicBezTo>
                      <a:pt x="250646" y="1246200"/>
                      <a:pt x="195891" y="1251169"/>
                      <a:pt x="195891" y="1251169"/>
                    </a:cubicBezTo>
                    <a:cubicBezTo>
                      <a:pt x="156070" y="1303338"/>
                      <a:pt x="113760" y="1271043"/>
                      <a:pt x="113760" y="1271043"/>
                    </a:cubicBezTo>
                    <a:cubicBezTo>
                      <a:pt x="34118" y="1223842"/>
                      <a:pt x="76428" y="1072302"/>
                      <a:pt x="76428" y="1072302"/>
                    </a:cubicBezTo>
                    <a:cubicBezTo>
                      <a:pt x="76428" y="1072302"/>
                      <a:pt x="76428" y="1072302"/>
                      <a:pt x="76428" y="940637"/>
                    </a:cubicBezTo>
                    <a:cubicBezTo>
                      <a:pt x="78916" y="905857"/>
                      <a:pt x="73939" y="893436"/>
                      <a:pt x="73939" y="893436"/>
                    </a:cubicBezTo>
                    <a:cubicBezTo>
                      <a:pt x="21673" y="799034"/>
                      <a:pt x="113760" y="804003"/>
                      <a:pt x="113760" y="804003"/>
                    </a:cubicBezTo>
                    <a:cubicBezTo>
                      <a:pt x="143626" y="813940"/>
                      <a:pt x="208336" y="881015"/>
                      <a:pt x="208336" y="881015"/>
                    </a:cubicBezTo>
                    <a:cubicBezTo>
                      <a:pt x="273045" y="915794"/>
                      <a:pt x="260601" y="1007712"/>
                      <a:pt x="260601" y="1007712"/>
                    </a:cubicBezTo>
                    <a:cubicBezTo>
                      <a:pt x="230735" y="1107082"/>
                      <a:pt x="295444" y="1069818"/>
                      <a:pt x="295444" y="1069818"/>
                    </a:cubicBezTo>
                    <a:cubicBezTo>
                      <a:pt x="387531" y="1027586"/>
                      <a:pt x="424864" y="876046"/>
                      <a:pt x="424864" y="876046"/>
                    </a:cubicBezTo>
                    <a:cubicBezTo>
                      <a:pt x="427352" y="861141"/>
                      <a:pt x="385042" y="841267"/>
                      <a:pt x="385042" y="841267"/>
                    </a:cubicBezTo>
                    <a:cubicBezTo>
                      <a:pt x="385042" y="841267"/>
                      <a:pt x="385042" y="841267"/>
                      <a:pt x="327799" y="838782"/>
                    </a:cubicBezTo>
                    <a:cubicBezTo>
                      <a:pt x="245668" y="789097"/>
                      <a:pt x="312866" y="764255"/>
                      <a:pt x="312866" y="764255"/>
                    </a:cubicBezTo>
                    <a:cubicBezTo>
                      <a:pt x="394998" y="751833"/>
                      <a:pt x="409930" y="726991"/>
                      <a:pt x="409930" y="726991"/>
                    </a:cubicBezTo>
                    <a:cubicBezTo>
                      <a:pt x="453485" y="689727"/>
                      <a:pt x="487084" y="679169"/>
                      <a:pt x="509795" y="677927"/>
                    </a:cubicBezTo>
                    <a:close/>
                    <a:moveTo>
                      <a:pt x="9814945" y="654235"/>
                    </a:moveTo>
                    <a:cubicBezTo>
                      <a:pt x="9800018" y="674136"/>
                      <a:pt x="9747774" y="684086"/>
                      <a:pt x="9747774" y="684086"/>
                    </a:cubicBezTo>
                    <a:cubicBezTo>
                      <a:pt x="9683090" y="696524"/>
                      <a:pt x="9712944" y="798515"/>
                      <a:pt x="9712944" y="798515"/>
                    </a:cubicBezTo>
                    <a:cubicBezTo>
                      <a:pt x="9762700" y="860704"/>
                      <a:pt x="9809969" y="761201"/>
                      <a:pt x="9809969" y="761201"/>
                    </a:cubicBezTo>
                    <a:cubicBezTo>
                      <a:pt x="9817432" y="741300"/>
                      <a:pt x="9837335" y="706474"/>
                      <a:pt x="9837335" y="706474"/>
                    </a:cubicBezTo>
                    <a:cubicBezTo>
                      <a:pt x="9854750" y="669160"/>
                      <a:pt x="9814945" y="654235"/>
                      <a:pt x="9814945" y="654235"/>
                    </a:cubicBezTo>
                    <a:close/>
                    <a:moveTo>
                      <a:pt x="5349797" y="639997"/>
                    </a:moveTo>
                    <a:cubicBezTo>
                      <a:pt x="5360261" y="638898"/>
                      <a:pt x="5371240" y="638920"/>
                      <a:pt x="5381912" y="640933"/>
                    </a:cubicBezTo>
                    <a:cubicBezTo>
                      <a:pt x="5396142" y="643617"/>
                      <a:pt x="5409828" y="649841"/>
                      <a:pt x="5421025" y="661667"/>
                    </a:cubicBezTo>
                    <a:cubicBezTo>
                      <a:pt x="5421025" y="661667"/>
                      <a:pt x="5495674" y="728889"/>
                      <a:pt x="5460838" y="791131"/>
                    </a:cubicBezTo>
                    <a:cubicBezTo>
                      <a:pt x="5460838" y="791131"/>
                      <a:pt x="5333935" y="918105"/>
                      <a:pt x="5301587" y="952961"/>
                    </a:cubicBezTo>
                    <a:cubicBezTo>
                      <a:pt x="5271728" y="985326"/>
                      <a:pt x="5132383" y="1142177"/>
                      <a:pt x="5132383" y="1157115"/>
                    </a:cubicBezTo>
                    <a:cubicBezTo>
                      <a:pt x="5132383" y="1169563"/>
                      <a:pt x="5119942" y="1219357"/>
                      <a:pt x="5174684" y="1199439"/>
                    </a:cubicBezTo>
                    <a:cubicBezTo>
                      <a:pt x="5226938" y="1179522"/>
                      <a:pt x="5366283" y="1127239"/>
                      <a:pt x="5366283" y="1127239"/>
                    </a:cubicBezTo>
                    <a:cubicBezTo>
                      <a:pt x="5366283" y="1127239"/>
                      <a:pt x="5373748" y="1122259"/>
                      <a:pt x="5391166" y="1099852"/>
                    </a:cubicBezTo>
                    <a:cubicBezTo>
                      <a:pt x="5391166" y="1099852"/>
                      <a:pt x="5391166" y="1072465"/>
                      <a:pt x="5428490" y="1102342"/>
                    </a:cubicBezTo>
                    <a:cubicBezTo>
                      <a:pt x="5428490" y="1102342"/>
                      <a:pt x="5525534" y="1124749"/>
                      <a:pt x="5488209" y="1162094"/>
                    </a:cubicBezTo>
                    <a:cubicBezTo>
                      <a:pt x="5488209" y="1162094"/>
                      <a:pt x="5480744" y="1199439"/>
                      <a:pt x="5413560" y="1196950"/>
                    </a:cubicBezTo>
                    <a:cubicBezTo>
                      <a:pt x="5413560" y="1196950"/>
                      <a:pt x="5219473" y="1251723"/>
                      <a:pt x="5162243" y="1284089"/>
                    </a:cubicBezTo>
                    <a:cubicBezTo>
                      <a:pt x="5162243" y="1284089"/>
                      <a:pt x="4975621" y="1381186"/>
                      <a:pt x="4930831" y="1478284"/>
                    </a:cubicBezTo>
                    <a:cubicBezTo>
                      <a:pt x="4930831" y="1478284"/>
                      <a:pt x="4900972" y="1525588"/>
                      <a:pt x="4833788" y="1508160"/>
                    </a:cubicBezTo>
                    <a:cubicBezTo>
                      <a:pt x="4833788" y="1508160"/>
                      <a:pt x="4731768" y="1493222"/>
                      <a:pt x="4699420" y="1505671"/>
                    </a:cubicBezTo>
                    <a:cubicBezTo>
                      <a:pt x="4699420" y="1505671"/>
                      <a:pt x="4652142" y="1513140"/>
                      <a:pt x="4627259" y="1468325"/>
                    </a:cubicBezTo>
                    <a:cubicBezTo>
                      <a:pt x="4627259" y="1468325"/>
                      <a:pt x="4547634" y="1383676"/>
                      <a:pt x="4614818" y="1376207"/>
                    </a:cubicBezTo>
                    <a:cubicBezTo>
                      <a:pt x="4614818" y="1376207"/>
                      <a:pt x="4866136" y="1306496"/>
                      <a:pt x="4903460" y="1286578"/>
                    </a:cubicBezTo>
                    <a:cubicBezTo>
                      <a:pt x="4903460" y="1286578"/>
                      <a:pt x="4933320" y="1284089"/>
                      <a:pt x="4960691" y="1236785"/>
                    </a:cubicBezTo>
                    <a:cubicBezTo>
                      <a:pt x="4990550" y="1186991"/>
                      <a:pt x="5221962" y="913126"/>
                      <a:pt x="5251821" y="863332"/>
                    </a:cubicBezTo>
                    <a:cubicBezTo>
                      <a:pt x="5251821" y="863332"/>
                      <a:pt x="5309052" y="786152"/>
                      <a:pt x="5246845" y="786152"/>
                    </a:cubicBezTo>
                    <a:cubicBezTo>
                      <a:pt x="5246845" y="786152"/>
                      <a:pt x="5214497" y="763744"/>
                      <a:pt x="5127407" y="848394"/>
                    </a:cubicBezTo>
                    <a:cubicBezTo>
                      <a:pt x="5127407" y="848394"/>
                      <a:pt x="4990550" y="997775"/>
                      <a:pt x="4915901" y="935533"/>
                    </a:cubicBezTo>
                    <a:cubicBezTo>
                      <a:pt x="4915901" y="935533"/>
                      <a:pt x="4749186" y="855863"/>
                      <a:pt x="4861159" y="798600"/>
                    </a:cubicBezTo>
                    <a:cubicBezTo>
                      <a:pt x="4861159" y="798600"/>
                      <a:pt x="4881065" y="776193"/>
                      <a:pt x="4925855" y="798600"/>
                    </a:cubicBezTo>
                    <a:cubicBezTo>
                      <a:pt x="4925855" y="798600"/>
                      <a:pt x="4975621" y="828476"/>
                      <a:pt x="5042805" y="798600"/>
                    </a:cubicBezTo>
                    <a:cubicBezTo>
                      <a:pt x="5042805" y="798600"/>
                      <a:pt x="5187126" y="746317"/>
                      <a:pt x="5291634" y="656688"/>
                    </a:cubicBezTo>
                    <a:cubicBezTo>
                      <a:pt x="5291634" y="656688"/>
                      <a:pt x="5318403" y="643296"/>
                      <a:pt x="5349797" y="639997"/>
                    </a:cubicBezTo>
                    <a:close/>
                    <a:moveTo>
                      <a:pt x="3241837" y="539750"/>
                    </a:moveTo>
                    <a:cubicBezTo>
                      <a:pt x="3241837" y="539750"/>
                      <a:pt x="3256773" y="549705"/>
                      <a:pt x="3269220" y="569613"/>
                    </a:cubicBezTo>
                    <a:cubicBezTo>
                      <a:pt x="3269220" y="569613"/>
                      <a:pt x="3323985" y="594499"/>
                      <a:pt x="3346389" y="629340"/>
                    </a:cubicBezTo>
                    <a:cubicBezTo>
                      <a:pt x="3346389" y="629340"/>
                      <a:pt x="3438493" y="676623"/>
                      <a:pt x="3388707" y="753770"/>
                    </a:cubicBezTo>
                    <a:cubicBezTo>
                      <a:pt x="3388707" y="753770"/>
                      <a:pt x="3306560" y="850825"/>
                      <a:pt x="3294113" y="863268"/>
                    </a:cubicBezTo>
                    <a:cubicBezTo>
                      <a:pt x="3294113" y="863268"/>
                      <a:pt x="3241837" y="893131"/>
                      <a:pt x="3276688" y="1054890"/>
                    </a:cubicBezTo>
                    <a:cubicBezTo>
                      <a:pt x="3276688" y="1054890"/>
                      <a:pt x="3316517" y="1109639"/>
                      <a:pt x="3316517" y="1169365"/>
                    </a:cubicBezTo>
                    <a:cubicBezTo>
                      <a:pt x="3316517" y="1206694"/>
                      <a:pt x="3241837" y="1370941"/>
                      <a:pt x="3241837" y="1370941"/>
                    </a:cubicBezTo>
                    <a:cubicBezTo>
                      <a:pt x="3241837" y="1370941"/>
                      <a:pt x="3226901" y="1465508"/>
                      <a:pt x="3264241" y="1477951"/>
                    </a:cubicBezTo>
                    <a:cubicBezTo>
                      <a:pt x="3264241" y="1477951"/>
                      <a:pt x="3306560" y="1495371"/>
                      <a:pt x="3319006" y="1418225"/>
                    </a:cubicBezTo>
                    <a:cubicBezTo>
                      <a:pt x="3319006" y="1418225"/>
                      <a:pt x="3383728" y="1224114"/>
                      <a:pt x="3445961" y="1087241"/>
                    </a:cubicBezTo>
                    <a:cubicBezTo>
                      <a:pt x="3445961" y="1087241"/>
                      <a:pt x="3388707" y="1291306"/>
                      <a:pt x="3403643" y="1303749"/>
                    </a:cubicBezTo>
                    <a:cubicBezTo>
                      <a:pt x="3416090" y="1313704"/>
                      <a:pt x="3431026" y="1311215"/>
                      <a:pt x="3475833" y="1266420"/>
                    </a:cubicBezTo>
                    <a:cubicBezTo>
                      <a:pt x="3475833" y="1266420"/>
                      <a:pt x="3734722" y="1059867"/>
                      <a:pt x="3749658" y="1034981"/>
                    </a:cubicBezTo>
                    <a:cubicBezTo>
                      <a:pt x="3762105" y="1015072"/>
                      <a:pt x="3754637" y="910551"/>
                      <a:pt x="3749658" y="883177"/>
                    </a:cubicBezTo>
                    <a:cubicBezTo>
                      <a:pt x="3749658" y="883177"/>
                      <a:pt x="3742190" y="845848"/>
                      <a:pt x="3709829" y="860779"/>
                    </a:cubicBezTo>
                    <a:cubicBezTo>
                      <a:pt x="3662532" y="860779"/>
                      <a:pt x="3662532" y="860779"/>
                      <a:pt x="3662532" y="860779"/>
                    </a:cubicBezTo>
                    <a:cubicBezTo>
                      <a:pt x="3662532" y="860779"/>
                      <a:pt x="3625192" y="823450"/>
                      <a:pt x="3607767" y="825939"/>
                    </a:cubicBezTo>
                    <a:cubicBezTo>
                      <a:pt x="3607767" y="825939"/>
                      <a:pt x="3592831" y="820962"/>
                      <a:pt x="3582874" y="850825"/>
                    </a:cubicBezTo>
                    <a:cubicBezTo>
                      <a:pt x="3582874" y="850825"/>
                      <a:pt x="3543045" y="952857"/>
                      <a:pt x="3475833" y="863268"/>
                    </a:cubicBezTo>
                    <a:cubicBezTo>
                      <a:pt x="3475833" y="863268"/>
                      <a:pt x="3460897" y="798564"/>
                      <a:pt x="3495748" y="778655"/>
                    </a:cubicBezTo>
                    <a:cubicBezTo>
                      <a:pt x="3495748" y="778655"/>
                      <a:pt x="3525620" y="751281"/>
                      <a:pt x="3513173" y="646760"/>
                    </a:cubicBezTo>
                    <a:cubicBezTo>
                      <a:pt x="3513173" y="646760"/>
                      <a:pt x="3513173" y="634317"/>
                      <a:pt x="3540556" y="656714"/>
                    </a:cubicBezTo>
                    <a:cubicBezTo>
                      <a:pt x="3540556" y="656714"/>
                      <a:pt x="3605278" y="691555"/>
                      <a:pt x="3592831" y="736349"/>
                    </a:cubicBezTo>
                    <a:cubicBezTo>
                      <a:pt x="3592831" y="736349"/>
                      <a:pt x="3582874" y="830916"/>
                      <a:pt x="3620214" y="813496"/>
                    </a:cubicBezTo>
                    <a:cubicBezTo>
                      <a:pt x="3620214" y="813496"/>
                      <a:pt x="3662532" y="781144"/>
                      <a:pt x="3729744" y="778655"/>
                    </a:cubicBezTo>
                    <a:cubicBezTo>
                      <a:pt x="3729744" y="778655"/>
                      <a:pt x="3759616" y="773678"/>
                      <a:pt x="3791977" y="756258"/>
                    </a:cubicBezTo>
                    <a:cubicBezTo>
                      <a:pt x="3791977" y="756258"/>
                      <a:pt x="3839274" y="736349"/>
                      <a:pt x="3854210" y="718929"/>
                    </a:cubicBezTo>
                    <a:cubicBezTo>
                      <a:pt x="3854210" y="718929"/>
                      <a:pt x="3913953" y="646760"/>
                      <a:pt x="3916443" y="686577"/>
                    </a:cubicBezTo>
                    <a:cubicBezTo>
                      <a:pt x="3916443" y="686577"/>
                      <a:pt x="3923911" y="756258"/>
                      <a:pt x="3849231" y="776167"/>
                    </a:cubicBezTo>
                    <a:cubicBezTo>
                      <a:pt x="3849231" y="776167"/>
                      <a:pt x="3804423" y="796076"/>
                      <a:pt x="3814381" y="840870"/>
                    </a:cubicBezTo>
                    <a:cubicBezTo>
                      <a:pt x="3814381" y="840870"/>
                      <a:pt x="3801934" y="985209"/>
                      <a:pt x="3854210" y="937926"/>
                    </a:cubicBezTo>
                    <a:cubicBezTo>
                      <a:pt x="3854210" y="937926"/>
                      <a:pt x="3991122" y="825939"/>
                      <a:pt x="3998590" y="751281"/>
                    </a:cubicBezTo>
                    <a:cubicBezTo>
                      <a:pt x="3998590" y="751281"/>
                      <a:pt x="4035930" y="624363"/>
                      <a:pt x="4070781" y="676623"/>
                    </a:cubicBezTo>
                    <a:cubicBezTo>
                      <a:pt x="4070781" y="676623"/>
                      <a:pt x="4135503" y="736349"/>
                      <a:pt x="4048377" y="815984"/>
                    </a:cubicBezTo>
                    <a:cubicBezTo>
                      <a:pt x="4048377" y="815984"/>
                      <a:pt x="3928889" y="940414"/>
                      <a:pt x="3871635" y="985209"/>
                    </a:cubicBezTo>
                    <a:cubicBezTo>
                      <a:pt x="3871635" y="985209"/>
                      <a:pt x="3791977" y="1072310"/>
                      <a:pt x="3844253" y="1084753"/>
                    </a:cubicBezTo>
                    <a:cubicBezTo>
                      <a:pt x="3844253" y="1084753"/>
                      <a:pt x="3913953" y="1104662"/>
                      <a:pt x="3981165" y="1022538"/>
                    </a:cubicBezTo>
                    <a:cubicBezTo>
                      <a:pt x="3981165" y="1022538"/>
                      <a:pt x="3993612" y="987698"/>
                      <a:pt x="4020994" y="1007606"/>
                    </a:cubicBezTo>
                    <a:cubicBezTo>
                      <a:pt x="4020994" y="1007606"/>
                      <a:pt x="4085716" y="1032492"/>
                      <a:pt x="4043398" y="1089730"/>
                    </a:cubicBezTo>
                    <a:cubicBezTo>
                      <a:pt x="4043398" y="1089730"/>
                      <a:pt x="4006058" y="1174342"/>
                      <a:pt x="4016016" y="1206694"/>
                    </a:cubicBezTo>
                    <a:cubicBezTo>
                      <a:pt x="4016016" y="1206694"/>
                      <a:pt x="4030951" y="1495371"/>
                      <a:pt x="4018505" y="1525234"/>
                    </a:cubicBezTo>
                    <a:cubicBezTo>
                      <a:pt x="4018505" y="1525234"/>
                      <a:pt x="3998590" y="1572518"/>
                      <a:pt x="3991122" y="1535189"/>
                    </a:cubicBezTo>
                    <a:cubicBezTo>
                      <a:pt x="3991122" y="1535189"/>
                      <a:pt x="3958761" y="1497860"/>
                      <a:pt x="3943825" y="1472974"/>
                    </a:cubicBezTo>
                    <a:cubicBezTo>
                      <a:pt x="3943825" y="1472974"/>
                      <a:pt x="3918932" y="1428179"/>
                      <a:pt x="3943825" y="1216648"/>
                    </a:cubicBezTo>
                    <a:cubicBezTo>
                      <a:pt x="3943825" y="1216648"/>
                      <a:pt x="3968718" y="1072310"/>
                      <a:pt x="3866656" y="1117105"/>
                    </a:cubicBezTo>
                    <a:cubicBezTo>
                      <a:pt x="3866656" y="1117105"/>
                      <a:pt x="3811891" y="1154433"/>
                      <a:pt x="3737212" y="1124570"/>
                    </a:cubicBezTo>
                    <a:cubicBezTo>
                      <a:pt x="3737212" y="1124570"/>
                      <a:pt x="3714808" y="1124570"/>
                      <a:pt x="3707340" y="1146968"/>
                    </a:cubicBezTo>
                    <a:cubicBezTo>
                      <a:pt x="3707340" y="1146968"/>
                      <a:pt x="3652575" y="1219137"/>
                      <a:pt x="3702361" y="1303749"/>
                    </a:cubicBezTo>
                    <a:cubicBezTo>
                      <a:pt x="3702361" y="1303749"/>
                      <a:pt x="3772062" y="1291306"/>
                      <a:pt x="3789488" y="1273886"/>
                    </a:cubicBezTo>
                    <a:cubicBezTo>
                      <a:pt x="3789488" y="1273886"/>
                      <a:pt x="3856699" y="1226603"/>
                      <a:pt x="3856699" y="1288818"/>
                    </a:cubicBezTo>
                    <a:cubicBezTo>
                      <a:pt x="3856699" y="1288818"/>
                      <a:pt x="3844253" y="1316192"/>
                      <a:pt x="3834295" y="1328635"/>
                    </a:cubicBezTo>
                    <a:cubicBezTo>
                      <a:pt x="3834295" y="1328635"/>
                      <a:pt x="3794466" y="1398316"/>
                      <a:pt x="3841763" y="1400805"/>
                    </a:cubicBezTo>
                    <a:cubicBezTo>
                      <a:pt x="3841763" y="1400805"/>
                      <a:pt x="3884082" y="1425690"/>
                      <a:pt x="3829317" y="1465508"/>
                    </a:cubicBezTo>
                    <a:cubicBezTo>
                      <a:pt x="3829317" y="1465508"/>
                      <a:pt x="3801934" y="1522746"/>
                      <a:pt x="3854210" y="1535189"/>
                    </a:cubicBezTo>
                    <a:cubicBezTo>
                      <a:pt x="3854210" y="1535189"/>
                      <a:pt x="3879103" y="1547632"/>
                      <a:pt x="3856699" y="1594915"/>
                    </a:cubicBezTo>
                    <a:cubicBezTo>
                      <a:pt x="3856699" y="1594915"/>
                      <a:pt x="3869146" y="1619801"/>
                      <a:pt x="3908975" y="1604869"/>
                    </a:cubicBezTo>
                    <a:cubicBezTo>
                      <a:pt x="3908975" y="1604869"/>
                      <a:pt x="3998590" y="1567540"/>
                      <a:pt x="4045887" y="1599892"/>
                    </a:cubicBezTo>
                    <a:cubicBezTo>
                      <a:pt x="4045887" y="1599892"/>
                      <a:pt x="4212672" y="1674550"/>
                      <a:pt x="4177821" y="1776582"/>
                    </a:cubicBezTo>
                    <a:cubicBezTo>
                      <a:pt x="4177821" y="1776582"/>
                      <a:pt x="4160396" y="1846263"/>
                      <a:pt x="4090695" y="1798980"/>
                    </a:cubicBezTo>
                    <a:cubicBezTo>
                      <a:pt x="4013526" y="1746719"/>
                      <a:pt x="3961251" y="1654641"/>
                      <a:pt x="3916443" y="1627267"/>
                    </a:cubicBezTo>
                    <a:cubicBezTo>
                      <a:pt x="3916443" y="1627267"/>
                      <a:pt x="3886571" y="1607358"/>
                      <a:pt x="3854210" y="1617312"/>
                    </a:cubicBezTo>
                    <a:cubicBezTo>
                      <a:pt x="3854210" y="1617312"/>
                      <a:pt x="3834295" y="1614824"/>
                      <a:pt x="3824338" y="1634733"/>
                    </a:cubicBezTo>
                    <a:cubicBezTo>
                      <a:pt x="3824338" y="1634733"/>
                      <a:pt x="3752148" y="1801468"/>
                      <a:pt x="3684936" y="1756674"/>
                    </a:cubicBezTo>
                    <a:cubicBezTo>
                      <a:pt x="3632660" y="1711879"/>
                      <a:pt x="3632660" y="1711879"/>
                      <a:pt x="3632660" y="1711879"/>
                    </a:cubicBezTo>
                    <a:cubicBezTo>
                      <a:pt x="3632660" y="1711879"/>
                      <a:pt x="3665022" y="1694459"/>
                      <a:pt x="3687425" y="1684504"/>
                    </a:cubicBezTo>
                    <a:cubicBezTo>
                      <a:pt x="3687425" y="1684504"/>
                      <a:pt x="3789488" y="1634733"/>
                      <a:pt x="3782020" y="1592426"/>
                    </a:cubicBezTo>
                    <a:cubicBezTo>
                      <a:pt x="3782020" y="1592426"/>
                      <a:pt x="3774552" y="1530212"/>
                      <a:pt x="3732233" y="1517769"/>
                    </a:cubicBezTo>
                    <a:cubicBezTo>
                      <a:pt x="3732233" y="1517769"/>
                      <a:pt x="3752148" y="1510303"/>
                      <a:pt x="3767084" y="1497860"/>
                    </a:cubicBezTo>
                    <a:cubicBezTo>
                      <a:pt x="3767084" y="1497860"/>
                      <a:pt x="3826827" y="1458042"/>
                      <a:pt x="3772062" y="1420713"/>
                    </a:cubicBezTo>
                    <a:cubicBezTo>
                      <a:pt x="3772062" y="1420713"/>
                      <a:pt x="3752148" y="1395827"/>
                      <a:pt x="3774552" y="1360987"/>
                    </a:cubicBezTo>
                    <a:cubicBezTo>
                      <a:pt x="3774552" y="1360987"/>
                      <a:pt x="3811891" y="1308726"/>
                      <a:pt x="3749658" y="1311215"/>
                    </a:cubicBezTo>
                    <a:cubicBezTo>
                      <a:pt x="3709829" y="1311215"/>
                      <a:pt x="3709829" y="1311215"/>
                      <a:pt x="3709829" y="1311215"/>
                    </a:cubicBezTo>
                    <a:cubicBezTo>
                      <a:pt x="3709829" y="1311215"/>
                      <a:pt x="3697383" y="1313704"/>
                      <a:pt x="3699872" y="1333612"/>
                    </a:cubicBezTo>
                    <a:cubicBezTo>
                      <a:pt x="3699872" y="1333612"/>
                      <a:pt x="3707340" y="1405782"/>
                      <a:pt x="3689915" y="1472974"/>
                    </a:cubicBezTo>
                    <a:cubicBezTo>
                      <a:pt x="3689915" y="1472974"/>
                      <a:pt x="3697383" y="1505326"/>
                      <a:pt x="3694893" y="1535189"/>
                    </a:cubicBezTo>
                    <a:cubicBezTo>
                      <a:pt x="3694893" y="1535189"/>
                      <a:pt x="3694893" y="1562563"/>
                      <a:pt x="3687425" y="1589938"/>
                    </a:cubicBezTo>
                    <a:cubicBezTo>
                      <a:pt x="3687425" y="1589938"/>
                      <a:pt x="3645107" y="1627267"/>
                      <a:pt x="3617724" y="1560075"/>
                    </a:cubicBezTo>
                    <a:cubicBezTo>
                      <a:pt x="3617724" y="1560075"/>
                      <a:pt x="3590342" y="1522746"/>
                      <a:pt x="3642618" y="1400805"/>
                    </a:cubicBezTo>
                    <a:cubicBezTo>
                      <a:pt x="3642618" y="1400805"/>
                      <a:pt x="3657554" y="1328635"/>
                      <a:pt x="3665022" y="1303749"/>
                    </a:cubicBezTo>
                    <a:cubicBezTo>
                      <a:pt x="3665022" y="1303749"/>
                      <a:pt x="3677468" y="1239046"/>
                      <a:pt x="3640128" y="1234069"/>
                    </a:cubicBezTo>
                    <a:cubicBezTo>
                      <a:pt x="3640128" y="1234069"/>
                      <a:pt x="3600299" y="1253977"/>
                      <a:pt x="3565449" y="1301261"/>
                    </a:cubicBezTo>
                    <a:cubicBezTo>
                      <a:pt x="3565449" y="1301261"/>
                      <a:pt x="3493259" y="1410759"/>
                      <a:pt x="3426047" y="1368453"/>
                    </a:cubicBezTo>
                    <a:cubicBezTo>
                      <a:pt x="3383728" y="1356010"/>
                      <a:pt x="3383728" y="1356010"/>
                      <a:pt x="3383728" y="1356010"/>
                    </a:cubicBezTo>
                    <a:cubicBezTo>
                      <a:pt x="3383728" y="1356010"/>
                      <a:pt x="3316517" y="1522746"/>
                      <a:pt x="3336431" y="1592426"/>
                    </a:cubicBezTo>
                    <a:cubicBezTo>
                      <a:pt x="3336431" y="1592426"/>
                      <a:pt x="3378750" y="1801468"/>
                      <a:pt x="3286645" y="1779071"/>
                    </a:cubicBezTo>
                    <a:cubicBezTo>
                      <a:pt x="3286645" y="1779071"/>
                      <a:pt x="3276688" y="1789025"/>
                      <a:pt x="3251795" y="1746719"/>
                    </a:cubicBezTo>
                    <a:cubicBezTo>
                      <a:pt x="3226901" y="1701925"/>
                      <a:pt x="3152223" y="1555097"/>
                      <a:pt x="3152223" y="1555097"/>
                    </a:cubicBezTo>
                    <a:cubicBezTo>
                      <a:pt x="3224412" y="1368453"/>
                      <a:pt x="3224412" y="1368453"/>
                      <a:pt x="3224412" y="1368453"/>
                    </a:cubicBezTo>
                    <a:cubicBezTo>
                      <a:pt x="3224412" y="1368453"/>
                      <a:pt x="3231880" y="1251489"/>
                      <a:pt x="3219433" y="1194251"/>
                    </a:cubicBezTo>
                    <a:cubicBezTo>
                      <a:pt x="3219433" y="1194251"/>
                      <a:pt x="3167159" y="1064844"/>
                      <a:pt x="3244327" y="950369"/>
                    </a:cubicBezTo>
                    <a:cubicBezTo>
                      <a:pt x="3244327" y="950369"/>
                      <a:pt x="3306560" y="756258"/>
                      <a:pt x="3251795" y="728884"/>
                    </a:cubicBezTo>
                    <a:cubicBezTo>
                      <a:pt x="3251795" y="728884"/>
                      <a:pt x="3197031" y="649248"/>
                      <a:pt x="3241837" y="539750"/>
                    </a:cubicBezTo>
                    <a:close/>
                    <a:moveTo>
                      <a:pt x="9818560" y="438670"/>
                    </a:moveTo>
                    <a:cubicBezTo>
                      <a:pt x="9813079" y="436571"/>
                      <a:pt x="9806860" y="436571"/>
                      <a:pt x="9800018" y="440303"/>
                    </a:cubicBezTo>
                    <a:cubicBezTo>
                      <a:pt x="9800018" y="440303"/>
                      <a:pt x="9727871" y="485079"/>
                      <a:pt x="9722895" y="557219"/>
                    </a:cubicBezTo>
                    <a:cubicBezTo>
                      <a:pt x="9722895" y="557219"/>
                      <a:pt x="9722895" y="584583"/>
                      <a:pt x="9735334" y="589558"/>
                    </a:cubicBezTo>
                    <a:cubicBezTo>
                      <a:pt x="9735334" y="589558"/>
                      <a:pt x="9742798" y="614434"/>
                      <a:pt x="9717920" y="634334"/>
                    </a:cubicBezTo>
                    <a:cubicBezTo>
                      <a:pt x="9717920" y="634334"/>
                      <a:pt x="9717920" y="691549"/>
                      <a:pt x="9757725" y="664185"/>
                    </a:cubicBezTo>
                    <a:cubicBezTo>
                      <a:pt x="9757725" y="664185"/>
                      <a:pt x="9785091" y="659210"/>
                      <a:pt x="9800018" y="611946"/>
                    </a:cubicBezTo>
                    <a:cubicBezTo>
                      <a:pt x="9800018" y="611946"/>
                      <a:pt x="9879628" y="519905"/>
                      <a:pt x="9844798" y="470154"/>
                    </a:cubicBezTo>
                    <a:cubicBezTo>
                      <a:pt x="9844798" y="470154"/>
                      <a:pt x="9835003" y="444967"/>
                      <a:pt x="9818560" y="438670"/>
                    </a:cubicBezTo>
                    <a:close/>
                    <a:moveTo>
                      <a:pt x="9638309" y="437815"/>
                    </a:moveTo>
                    <a:cubicBezTo>
                      <a:pt x="9638309" y="437815"/>
                      <a:pt x="9605968" y="480104"/>
                      <a:pt x="9581090" y="482592"/>
                    </a:cubicBezTo>
                    <a:cubicBezTo>
                      <a:pt x="9581090" y="482592"/>
                      <a:pt x="9533821" y="504980"/>
                      <a:pt x="9526358" y="547269"/>
                    </a:cubicBezTo>
                    <a:cubicBezTo>
                      <a:pt x="9526358" y="547269"/>
                      <a:pt x="9526358" y="547269"/>
                      <a:pt x="9541284" y="564682"/>
                    </a:cubicBezTo>
                    <a:cubicBezTo>
                      <a:pt x="9541284" y="564682"/>
                      <a:pt x="9541284" y="564682"/>
                      <a:pt x="9556211" y="579607"/>
                    </a:cubicBezTo>
                    <a:cubicBezTo>
                      <a:pt x="9556211" y="579607"/>
                      <a:pt x="9556211" y="579607"/>
                      <a:pt x="9571955" y="594300"/>
                    </a:cubicBezTo>
                    <a:lnTo>
                      <a:pt x="9585091" y="606559"/>
                    </a:lnTo>
                    <a:lnTo>
                      <a:pt x="9581712" y="611013"/>
                    </a:lnTo>
                    <a:cubicBezTo>
                      <a:pt x="9586066" y="613190"/>
                      <a:pt x="9593529" y="614434"/>
                      <a:pt x="9593529" y="614434"/>
                    </a:cubicBezTo>
                    <a:lnTo>
                      <a:pt x="9585091" y="606559"/>
                    </a:lnTo>
                    <a:lnTo>
                      <a:pt x="9588553" y="601996"/>
                    </a:lnTo>
                    <a:cubicBezTo>
                      <a:pt x="9588553" y="601996"/>
                      <a:pt x="9618407" y="542294"/>
                      <a:pt x="9663188" y="564682"/>
                    </a:cubicBezTo>
                    <a:cubicBezTo>
                      <a:pt x="9663188" y="564682"/>
                      <a:pt x="9705481" y="552244"/>
                      <a:pt x="9698017" y="509955"/>
                    </a:cubicBezTo>
                    <a:cubicBezTo>
                      <a:pt x="9698017" y="509955"/>
                      <a:pt x="9698017" y="509955"/>
                      <a:pt x="9638309" y="437815"/>
                    </a:cubicBezTo>
                    <a:close/>
                    <a:moveTo>
                      <a:pt x="6811092" y="421052"/>
                    </a:moveTo>
                    <a:cubicBezTo>
                      <a:pt x="6771278" y="423539"/>
                      <a:pt x="6726488" y="485715"/>
                      <a:pt x="6726488" y="485715"/>
                    </a:cubicBezTo>
                    <a:cubicBezTo>
                      <a:pt x="6681697" y="523020"/>
                      <a:pt x="6694139" y="595143"/>
                      <a:pt x="6694139" y="595143"/>
                    </a:cubicBezTo>
                    <a:cubicBezTo>
                      <a:pt x="6681697" y="637422"/>
                      <a:pt x="6599582" y="590169"/>
                      <a:pt x="6599582" y="590169"/>
                    </a:cubicBezTo>
                    <a:cubicBezTo>
                      <a:pt x="6577187" y="532968"/>
                      <a:pt x="6534884" y="530481"/>
                      <a:pt x="6534884" y="530481"/>
                    </a:cubicBezTo>
                    <a:cubicBezTo>
                      <a:pt x="6534884" y="530481"/>
                      <a:pt x="6534884" y="530481"/>
                      <a:pt x="6532396" y="537942"/>
                    </a:cubicBezTo>
                    <a:cubicBezTo>
                      <a:pt x="6490094" y="637422"/>
                      <a:pt x="6495071" y="712032"/>
                      <a:pt x="6495071" y="712032"/>
                    </a:cubicBezTo>
                    <a:cubicBezTo>
                      <a:pt x="6480141" y="791616"/>
                      <a:pt x="6527419" y="774207"/>
                      <a:pt x="6527419" y="774207"/>
                    </a:cubicBezTo>
                    <a:cubicBezTo>
                      <a:pt x="6527419" y="774207"/>
                      <a:pt x="6527419" y="774207"/>
                      <a:pt x="6699116" y="677214"/>
                    </a:cubicBezTo>
                    <a:cubicBezTo>
                      <a:pt x="6758836" y="617526"/>
                      <a:pt x="6855882" y="458358"/>
                      <a:pt x="6855882" y="458358"/>
                    </a:cubicBezTo>
                    <a:cubicBezTo>
                      <a:pt x="6883254" y="418565"/>
                      <a:pt x="6811092" y="421052"/>
                      <a:pt x="6811092" y="421052"/>
                    </a:cubicBezTo>
                    <a:close/>
                    <a:moveTo>
                      <a:pt x="4110737" y="392802"/>
                    </a:moveTo>
                    <a:cubicBezTo>
                      <a:pt x="4118316" y="392443"/>
                      <a:pt x="4124921" y="392853"/>
                      <a:pt x="4129995" y="393439"/>
                    </a:cubicBezTo>
                    <a:cubicBezTo>
                      <a:pt x="4136761" y="394219"/>
                      <a:pt x="4140805" y="395312"/>
                      <a:pt x="4140805" y="395312"/>
                    </a:cubicBezTo>
                    <a:lnTo>
                      <a:pt x="4147560" y="398545"/>
                    </a:lnTo>
                    <a:lnTo>
                      <a:pt x="4158468" y="402189"/>
                    </a:lnTo>
                    <a:cubicBezTo>
                      <a:pt x="4170591" y="409668"/>
                      <a:pt x="4181471" y="422132"/>
                      <a:pt x="4187378" y="429611"/>
                    </a:cubicBezTo>
                    <a:lnTo>
                      <a:pt x="4188983" y="431757"/>
                    </a:lnTo>
                    <a:lnTo>
                      <a:pt x="4232569" y="461201"/>
                    </a:lnTo>
                    <a:cubicBezTo>
                      <a:pt x="4240967" y="470882"/>
                      <a:pt x="4242834" y="477752"/>
                      <a:pt x="4242834" y="477752"/>
                    </a:cubicBezTo>
                    <a:lnTo>
                      <a:pt x="4234262" y="489024"/>
                    </a:lnTo>
                    <a:lnTo>
                      <a:pt x="4234007" y="489830"/>
                    </a:lnTo>
                    <a:cubicBezTo>
                      <a:pt x="4231675" y="493491"/>
                      <a:pt x="4229344" y="495672"/>
                      <a:pt x="4229344" y="495672"/>
                    </a:cubicBezTo>
                    <a:lnTo>
                      <a:pt x="4228873" y="496111"/>
                    </a:lnTo>
                    <a:lnTo>
                      <a:pt x="4213526" y="516293"/>
                    </a:lnTo>
                    <a:cubicBezTo>
                      <a:pt x="4181476" y="549593"/>
                      <a:pt x="4142516" y="567920"/>
                      <a:pt x="4108454" y="577991"/>
                    </a:cubicBezTo>
                    <a:lnTo>
                      <a:pt x="4093331" y="580887"/>
                    </a:lnTo>
                    <a:lnTo>
                      <a:pt x="4091943" y="581365"/>
                    </a:lnTo>
                    <a:lnTo>
                      <a:pt x="4074200" y="584550"/>
                    </a:lnTo>
                    <a:lnTo>
                      <a:pt x="4050363" y="589115"/>
                    </a:lnTo>
                    <a:lnTo>
                      <a:pt x="4048258" y="589208"/>
                    </a:lnTo>
                    <a:lnTo>
                      <a:pt x="4043993" y="589973"/>
                    </a:lnTo>
                    <a:cubicBezTo>
                      <a:pt x="4032258" y="590869"/>
                      <a:pt x="4025419" y="590402"/>
                      <a:pt x="4025419" y="590402"/>
                    </a:cubicBezTo>
                    <a:cubicBezTo>
                      <a:pt x="4025419" y="590402"/>
                      <a:pt x="4025419" y="590402"/>
                      <a:pt x="4051648" y="566213"/>
                    </a:cubicBezTo>
                    <a:lnTo>
                      <a:pt x="4085802" y="534716"/>
                    </a:lnTo>
                    <a:lnTo>
                      <a:pt x="4097023" y="520260"/>
                    </a:lnTo>
                    <a:cubicBezTo>
                      <a:pt x="4102544" y="512726"/>
                      <a:pt x="4105966" y="507730"/>
                      <a:pt x="4105966" y="507730"/>
                    </a:cubicBezTo>
                    <a:cubicBezTo>
                      <a:pt x="4106588" y="500235"/>
                      <a:pt x="4105849" y="494302"/>
                      <a:pt x="4104080" y="489657"/>
                    </a:cubicBezTo>
                    <a:lnTo>
                      <a:pt x="4101838" y="486782"/>
                    </a:lnTo>
                    <a:lnTo>
                      <a:pt x="4096684" y="482935"/>
                    </a:lnTo>
                    <a:cubicBezTo>
                      <a:pt x="4093032" y="481338"/>
                      <a:pt x="4090078" y="480715"/>
                      <a:pt x="4090078" y="480715"/>
                    </a:cubicBezTo>
                    <a:lnTo>
                      <a:pt x="4075933" y="476266"/>
                    </a:lnTo>
                    <a:lnTo>
                      <a:pt x="4069260" y="475254"/>
                    </a:lnTo>
                    <a:lnTo>
                      <a:pt x="4068505" y="475449"/>
                    </a:lnTo>
                    <a:lnTo>
                      <a:pt x="4039408" y="483753"/>
                    </a:lnTo>
                    <a:lnTo>
                      <a:pt x="4010779" y="497983"/>
                    </a:lnTo>
                    <a:lnTo>
                      <a:pt x="3987411" y="511243"/>
                    </a:lnTo>
                    <a:cubicBezTo>
                      <a:pt x="3935969" y="544265"/>
                      <a:pt x="3864580" y="597664"/>
                      <a:pt x="3864580" y="597664"/>
                    </a:cubicBezTo>
                    <a:lnTo>
                      <a:pt x="3828509" y="621620"/>
                    </a:lnTo>
                    <a:lnTo>
                      <a:pt x="3810076" y="635833"/>
                    </a:lnTo>
                    <a:cubicBezTo>
                      <a:pt x="3774069" y="657612"/>
                      <a:pt x="3739506" y="661994"/>
                      <a:pt x="3711761" y="659891"/>
                    </a:cubicBezTo>
                    <a:lnTo>
                      <a:pt x="3701351" y="657655"/>
                    </a:lnTo>
                    <a:lnTo>
                      <a:pt x="3673509" y="652116"/>
                    </a:lnTo>
                    <a:lnTo>
                      <a:pt x="3672150" y="651385"/>
                    </a:lnTo>
                    <a:lnTo>
                      <a:pt x="3666958" y="650270"/>
                    </a:lnTo>
                    <a:cubicBezTo>
                      <a:pt x="3656117" y="646336"/>
                      <a:pt x="3649900" y="642752"/>
                      <a:pt x="3649900" y="642752"/>
                    </a:cubicBezTo>
                    <a:lnTo>
                      <a:pt x="3641426" y="625429"/>
                    </a:lnTo>
                    <a:lnTo>
                      <a:pt x="3636609" y="620459"/>
                    </a:lnTo>
                    <a:cubicBezTo>
                      <a:pt x="3632059" y="600786"/>
                      <a:pt x="3675453" y="595165"/>
                      <a:pt x="3675453" y="595165"/>
                    </a:cubicBezTo>
                    <a:cubicBezTo>
                      <a:pt x="3762551" y="590169"/>
                      <a:pt x="3909373" y="502733"/>
                      <a:pt x="3909373" y="502733"/>
                    </a:cubicBezTo>
                    <a:lnTo>
                      <a:pt x="3911046" y="501808"/>
                    </a:lnTo>
                    <a:lnTo>
                      <a:pt x="3926566" y="492868"/>
                    </a:lnTo>
                    <a:cubicBezTo>
                      <a:pt x="3989981" y="454540"/>
                      <a:pt x="4045314" y="418393"/>
                      <a:pt x="4045314" y="418393"/>
                    </a:cubicBezTo>
                    <a:lnTo>
                      <a:pt x="4053262" y="413191"/>
                    </a:lnTo>
                    <a:lnTo>
                      <a:pt x="4058049" y="408918"/>
                    </a:lnTo>
                    <a:lnTo>
                      <a:pt x="4063359" y="406581"/>
                    </a:lnTo>
                    <a:lnTo>
                      <a:pt x="4074768" y="399112"/>
                    </a:lnTo>
                    <a:lnTo>
                      <a:pt x="4084682" y="397197"/>
                    </a:lnTo>
                    <a:lnTo>
                      <a:pt x="4085640" y="396776"/>
                    </a:lnTo>
                    <a:lnTo>
                      <a:pt x="4092429" y="395701"/>
                    </a:lnTo>
                    <a:lnTo>
                      <a:pt x="4105621" y="393153"/>
                    </a:lnTo>
                    <a:lnTo>
                      <a:pt x="4107532" y="393310"/>
                    </a:lnTo>
                    <a:close/>
                    <a:moveTo>
                      <a:pt x="9989092" y="363188"/>
                    </a:moveTo>
                    <a:cubicBezTo>
                      <a:pt x="9979141" y="370650"/>
                      <a:pt x="9906994" y="390551"/>
                      <a:pt x="9906994" y="390551"/>
                    </a:cubicBezTo>
                    <a:cubicBezTo>
                      <a:pt x="9859725" y="390551"/>
                      <a:pt x="9877140" y="430352"/>
                      <a:pt x="9877140" y="430352"/>
                    </a:cubicBezTo>
                    <a:cubicBezTo>
                      <a:pt x="9899530" y="450253"/>
                      <a:pt x="9887091" y="490054"/>
                      <a:pt x="9887091" y="490054"/>
                    </a:cubicBezTo>
                    <a:cubicBezTo>
                      <a:pt x="9877140" y="504980"/>
                      <a:pt x="9879628" y="527368"/>
                      <a:pt x="9879628" y="527368"/>
                    </a:cubicBezTo>
                    <a:cubicBezTo>
                      <a:pt x="9902018" y="564682"/>
                      <a:pt x="9877140" y="626872"/>
                      <a:pt x="9877140" y="626872"/>
                    </a:cubicBezTo>
                    <a:cubicBezTo>
                      <a:pt x="9892067" y="674136"/>
                      <a:pt x="9946799" y="616921"/>
                      <a:pt x="9946799" y="616921"/>
                    </a:cubicBezTo>
                    <a:cubicBezTo>
                      <a:pt x="9976653" y="587070"/>
                      <a:pt x="10033873" y="430352"/>
                      <a:pt x="10033873" y="430352"/>
                    </a:cubicBezTo>
                    <a:cubicBezTo>
                      <a:pt x="10048800" y="363188"/>
                      <a:pt x="9989092" y="363188"/>
                      <a:pt x="9989092" y="363188"/>
                    </a:cubicBezTo>
                    <a:close/>
                    <a:moveTo>
                      <a:pt x="1000207" y="351703"/>
                    </a:moveTo>
                    <a:cubicBezTo>
                      <a:pt x="1065416" y="357653"/>
                      <a:pt x="1099686" y="468074"/>
                      <a:pt x="1099686" y="468074"/>
                    </a:cubicBezTo>
                    <a:cubicBezTo>
                      <a:pt x="1089739" y="512833"/>
                      <a:pt x="1035031" y="567539"/>
                      <a:pt x="1035031" y="567539"/>
                    </a:cubicBezTo>
                    <a:cubicBezTo>
                      <a:pt x="1010164" y="624731"/>
                      <a:pt x="997731" y="664517"/>
                      <a:pt x="997731" y="664517"/>
                    </a:cubicBezTo>
                    <a:cubicBezTo>
                      <a:pt x="977837" y="709276"/>
                      <a:pt x="970377" y="741602"/>
                      <a:pt x="970377" y="741602"/>
                    </a:cubicBezTo>
                    <a:cubicBezTo>
                      <a:pt x="1015137" y="776414"/>
                      <a:pt x="1107146" y="930585"/>
                      <a:pt x="1107146" y="930585"/>
                    </a:cubicBezTo>
                    <a:cubicBezTo>
                      <a:pt x="1179261" y="1069835"/>
                      <a:pt x="1303596" y="1119567"/>
                      <a:pt x="1303596" y="1119567"/>
                    </a:cubicBezTo>
                    <a:cubicBezTo>
                      <a:pt x="1415498" y="1104648"/>
                      <a:pt x="1385658" y="1134487"/>
                      <a:pt x="1385658" y="1134487"/>
                    </a:cubicBezTo>
                    <a:cubicBezTo>
                      <a:pt x="1340897" y="1216545"/>
                      <a:pt x="1253862" y="1236438"/>
                      <a:pt x="1253862" y="1236438"/>
                    </a:cubicBezTo>
                    <a:cubicBezTo>
                      <a:pt x="1107146" y="1301090"/>
                      <a:pt x="1074818" y="1161840"/>
                      <a:pt x="1074818" y="1161840"/>
                    </a:cubicBezTo>
                    <a:cubicBezTo>
                      <a:pt x="1064872" y="1087241"/>
                      <a:pt x="952969" y="875879"/>
                      <a:pt x="952969" y="875879"/>
                    </a:cubicBezTo>
                    <a:cubicBezTo>
                      <a:pt x="938049" y="838580"/>
                      <a:pt x="908209" y="855986"/>
                      <a:pt x="908209" y="855986"/>
                    </a:cubicBezTo>
                    <a:cubicBezTo>
                      <a:pt x="908209" y="855986"/>
                      <a:pt x="908209" y="855986"/>
                      <a:pt x="763979" y="1109621"/>
                    </a:cubicBezTo>
                    <a:cubicBezTo>
                      <a:pt x="739112" y="1179246"/>
                      <a:pt x="821174" y="1161840"/>
                      <a:pt x="821174" y="1161840"/>
                    </a:cubicBezTo>
                    <a:cubicBezTo>
                      <a:pt x="860961" y="1164326"/>
                      <a:pt x="895775" y="1144433"/>
                      <a:pt x="895775" y="1144433"/>
                    </a:cubicBezTo>
                    <a:cubicBezTo>
                      <a:pt x="947996" y="1117081"/>
                      <a:pt x="970377" y="1164326"/>
                      <a:pt x="970377" y="1164326"/>
                    </a:cubicBezTo>
                    <a:cubicBezTo>
                      <a:pt x="1022598" y="1236438"/>
                      <a:pt x="838581" y="1256331"/>
                      <a:pt x="838581" y="1256331"/>
                    </a:cubicBezTo>
                    <a:cubicBezTo>
                      <a:pt x="838581" y="1256331"/>
                      <a:pt x="838581" y="1256331"/>
                      <a:pt x="759006" y="1288657"/>
                    </a:cubicBezTo>
                    <a:cubicBezTo>
                      <a:pt x="801280" y="1226492"/>
                      <a:pt x="706785" y="1216545"/>
                      <a:pt x="706785" y="1216545"/>
                    </a:cubicBezTo>
                    <a:cubicBezTo>
                      <a:pt x="632184" y="1318497"/>
                      <a:pt x="579963" y="1383149"/>
                      <a:pt x="579963" y="1383149"/>
                    </a:cubicBezTo>
                    <a:cubicBezTo>
                      <a:pt x="579963" y="1383149"/>
                      <a:pt x="579963" y="1383149"/>
                      <a:pt x="652077" y="1452774"/>
                    </a:cubicBezTo>
                    <a:cubicBezTo>
                      <a:pt x="749059" y="1502506"/>
                      <a:pt x="726679" y="1567158"/>
                      <a:pt x="726679" y="1567158"/>
                    </a:cubicBezTo>
                    <a:cubicBezTo>
                      <a:pt x="724192" y="1679056"/>
                      <a:pt x="696838" y="1711382"/>
                      <a:pt x="696838" y="1711382"/>
                    </a:cubicBezTo>
                    <a:cubicBezTo>
                      <a:pt x="612290" y="1728788"/>
                      <a:pt x="607317" y="1644243"/>
                      <a:pt x="607317" y="1644243"/>
                    </a:cubicBezTo>
                    <a:cubicBezTo>
                      <a:pt x="629697" y="1514939"/>
                      <a:pt x="599856" y="1467694"/>
                      <a:pt x="599856" y="1467694"/>
                    </a:cubicBezTo>
                    <a:cubicBezTo>
                      <a:pt x="599856" y="1467694"/>
                      <a:pt x="599856" y="1467694"/>
                      <a:pt x="550122" y="1417961"/>
                    </a:cubicBezTo>
                    <a:cubicBezTo>
                      <a:pt x="550122" y="1417961"/>
                      <a:pt x="550122" y="1417961"/>
                      <a:pt x="465574" y="1492560"/>
                    </a:cubicBezTo>
                    <a:cubicBezTo>
                      <a:pt x="291504" y="1693976"/>
                      <a:pt x="52780" y="1679056"/>
                      <a:pt x="52780" y="1679056"/>
                    </a:cubicBezTo>
                    <a:cubicBezTo>
                      <a:pt x="12992" y="1679056"/>
                      <a:pt x="559" y="1629324"/>
                      <a:pt x="559" y="1629324"/>
                    </a:cubicBezTo>
                    <a:cubicBezTo>
                      <a:pt x="-6902" y="1611917"/>
                      <a:pt x="62726" y="1592024"/>
                      <a:pt x="62726" y="1592024"/>
                    </a:cubicBezTo>
                    <a:cubicBezTo>
                      <a:pt x="62726" y="1592024"/>
                      <a:pt x="289017" y="1567158"/>
                      <a:pt x="512821" y="1298604"/>
                    </a:cubicBezTo>
                    <a:cubicBezTo>
                      <a:pt x="739112" y="1032536"/>
                      <a:pt x="865935" y="686896"/>
                      <a:pt x="865935" y="686896"/>
                    </a:cubicBezTo>
                    <a:cubicBezTo>
                      <a:pt x="905722" y="612298"/>
                      <a:pt x="938049" y="485480"/>
                      <a:pt x="938049" y="485480"/>
                    </a:cubicBezTo>
                    <a:cubicBezTo>
                      <a:pt x="950483" y="378556"/>
                      <a:pt x="970377" y="356176"/>
                      <a:pt x="970377" y="356176"/>
                    </a:cubicBezTo>
                    <a:cubicBezTo>
                      <a:pt x="980945" y="352136"/>
                      <a:pt x="990892" y="350853"/>
                      <a:pt x="1000207" y="351703"/>
                    </a:cubicBezTo>
                    <a:close/>
                    <a:moveTo>
                      <a:pt x="8019822" y="301994"/>
                    </a:moveTo>
                    <a:cubicBezTo>
                      <a:pt x="8048163" y="295565"/>
                      <a:pt x="8101513" y="343184"/>
                      <a:pt x="8101513" y="343184"/>
                    </a:cubicBezTo>
                    <a:cubicBezTo>
                      <a:pt x="8133865" y="375526"/>
                      <a:pt x="8146308" y="462600"/>
                      <a:pt x="8146308" y="462600"/>
                    </a:cubicBezTo>
                    <a:cubicBezTo>
                      <a:pt x="8153774" y="519820"/>
                      <a:pt x="8116445" y="586992"/>
                      <a:pt x="8116445" y="586992"/>
                    </a:cubicBezTo>
                    <a:cubicBezTo>
                      <a:pt x="8116445" y="586992"/>
                      <a:pt x="8116445" y="586992"/>
                      <a:pt x="8069161" y="927825"/>
                    </a:cubicBezTo>
                    <a:cubicBezTo>
                      <a:pt x="8041787" y="1022362"/>
                      <a:pt x="8111468" y="997484"/>
                      <a:pt x="8111468" y="997484"/>
                    </a:cubicBezTo>
                    <a:cubicBezTo>
                      <a:pt x="8141331" y="992508"/>
                      <a:pt x="8345396" y="890507"/>
                      <a:pt x="8345396" y="890507"/>
                    </a:cubicBezTo>
                    <a:cubicBezTo>
                      <a:pt x="8385214" y="868117"/>
                      <a:pt x="8377748" y="810896"/>
                      <a:pt x="8377748" y="810896"/>
                    </a:cubicBezTo>
                    <a:cubicBezTo>
                      <a:pt x="8377748" y="800945"/>
                      <a:pt x="8382725" y="758652"/>
                      <a:pt x="8382725" y="758652"/>
                    </a:cubicBezTo>
                    <a:cubicBezTo>
                      <a:pt x="8402634" y="788506"/>
                      <a:pt x="8502178" y="838263"/>
                      <a:pt x="8502178" y="838263"/>
                    </a:cubicBezTo>
                    <a:cubicBezTo>
                      <a:pt x="8564393" y="922849"/>
                      <a:pt x="8410100" y="945239"/>
                      <a:pt x="8410100" y="945239"/>
                    </a:cubicBezTo>
                    <a:cubicBezTo>
                      <a:pt x="8410100" y="945239"/>
                      <a:pt x="8410100" y="945239"/>
                      <a:pt x="8367794" y="967630"/>
                    </a:cubicBezTo>
                    <a:cubicBezTo>
                      <a:pt x="8320510" y="994996"/>
                      <a:pt x="8230921" y="1024850"/>
                      <a:pt x="8230921" y="1024850"/>
                    </a:cubicBezTo>
                    <a:cubicBezTo>
                      <a:pt x="8230921" y="1024850"/>
                      <a:pt x="8230921" y="1024850"/>
                      <a:pt x="8056718" y="1092022"/>
                    </a:cubicBezTo>
                    <a:cubicBezTo>
                      <a:pt x="8019389" y="1099485"/>
                      <a:pt x="8021878" y="1174120"/>
                      <a:pt x="8021878" y="1174120"/>
                    </a:cubicBezTo>
                    <a:cubicBezTo>
                      <a:pt x="8016901" y="1226364"/>
                      <a:pt x="8046764" y="1221389"/>
                      <a:pt x="8046764" y="1221389"/>
                    </a:cubicBezTo>
                    <a:cubicBezTo>
                      <a:pt x="8146308" y="1196510"/>
                      <a:pt x="8233409" y="1313439"/>
                      <a:pt x="8233409" y="1313439"/>
                    </a:cubicBezTo>
                    <a:cubicBezTo>
                      <a:pt x="8233409" y="1313439"/>
                      <a:pt x="8233409" y="1313439"/>
                      <a:pt x="8390191" y="1435342"/>
                    </a:cubicBezTo>
                    <a:cubicBezTo>
                      <a:pt x="8439963" y="1475148"/>
                      <a:pt x="8599234" y="1447781"/>
                      <a:pt x="8599234" y="1447781"/>
                    </a:cubicBezTo>
                    <a:cubicBezTo>
                      <a:pt x="8619143" y="1437830"/>
                      <a:pt x="8629097" y="1447781"/>
                      <a:pt x="8629097" y="1447781"/>
                    </a:cubicBezTo>
                    <a:cubicBezTo>
                      <a:pt x="8594257" y="1524904"/>
                      <a:pt x="8494712" y="1597051"/>
                      <a:pt x="8494712" y="1597051"/>
                    </a:cubicBezTo>
                    <a:cubicBezTo>
                      <a:pt x="8375260" y="1689101"/>
                      <a:pt x="8298113" y="1544807"/>
                      <a:pt x="8298113" y="1544807"/>
                    </a:cubicBezTo>
                    <a:cubicBezTo>
                      <a:pt x="8153774" y="1291048"/>
                      <a:pt x="8116445" y="1273633"/>
                      <a:pt x="8116445" y="1273633"/>
                    </a:cubicBezTo>
                    <a:cubicBezTo>
                      <a:pt x="8076627" y="1221389"/>
                      <a:pt x="8019389" y="1241291"/>
                      <a:pt x="8019389" y="1241291"/>
                    </a:cubicBezTo>
                    <a:cubicBezTo>
                      <a:pt x="8019389" y="1241291"/>
                      <a:pt x="7952197" y="1537343"/>
                      <a:pt x="7745643" y="1602027"/>
                    </a:cubicBezTo>
                    <a:cubicBezTo>
                      <a:pt x="7573930" y="1651784"/>
                      <a:pt x="7501760" y="1579637"/>
                      <a:pt x="7501760" y="1579637"/>
                    </a:cubicBezTo>
                    <a:cubicBezTo>
                      <a:pt x="7437056" y="1532368"/>
                      <a:pt x="7539089" y="1527392"/>
                      <a:pt x="7539089" y="1527392"/>
                    </a:cubicBezTo>
                    <a:cubicBezTo>
                      <a:pt x="7628679" y="1569685"/>
                      <a:pt x="7773018" y="1497538"/>
                      <a:pt x="7832744" y="1430367"/>
                    </a:cubicBezTo>
                    <a:cubicBezTo>
                      <a:pt x="7892471" y="1363195"/>
                      <a:pt x="7927311" y="1176608"/>
                      <a:pt x="7927311" y="1176608"/>
                    </a:cubicBezTo>
                    <a:cubicBezTo>
                      <a:pt x="7932288" y="1139290"/>
                      <a:pt x="7917357" y="1149242"/>
                      <a:pt x="7917357" y="1149242"/>
                    </a:cubicBezTo>
                    <a:cubicBezTo>
                      <a:pt x="7730712" y="1203974"/>
                      <a:pt x="7598816" y="1330853"/>
                      <a:pt x="7598816" y="1330853"/>
                    </a:cubicBezTo>
                    <a:cubicBezTo>
                      <a:pt x="7568952" y="1383098"/>
                      <a:pt x="7501760" y="1345780"/>
                      <a:pt x="7501760" y="1345780"/>
                    </a:cubicBezTo>
                    <a:cubicBezTo>
                      <a:pt x="7414659" y="1325878"/>
                      <a:pt x="7501760" y="1236316"/>
                      <a:pt x="7501760" y="1236316"/>
                    </a:cubicBezTo>
                    <a:cubicBezTo>
                      <a:pt x="7521669" y="1191535"/>
                      <a:pt x="7536601" y="1179096"/>
                      <a:pt x="7536601" y="1179096"/>
                    </a:cubicBezTo>
                    <a:cubicBezTo>
                      <a:pt x="7576418" y="1218901"/>
                      <a:pt x="7623702" y="1194023"/>
                      <a:pt x="7623702" y="1194023"/>
                    </a:cubicBezTo>
                    <a:cubicBezTo>
                      <a:pt x="7623702" y="1194023"/>
                      <a:pt x="7623702" y="1194023"/>
                      <a:pt x="7892471" y="1079582"/>
                    </a:cubicBezTo>
                    <a:cubicBezTo>
                      <a:pt x="7917357" y="1064655"/>
                      <a:pt x="7937266" y="1047241"/>
                      <a:pt x="7937266" y="1047241"/>
                    </a:cubicBezTo>
                    <a:cubicBezTo>
                      <a:pt x="8039298" y="698944"/>
                      <a:pt x="7969617" y="368062"/>
                      <a:pt x="7969617" y="368062"/>
                    </a:cubicBezTo>
                    <a:cubicBezTo>
                      <a:pt x="7962152" y="338208"/>
                      <a:pt x="8009435" y="308354"/>
                      <a:pt x="8009435" y="308354"/>
                    </a:cubicBezTo>
                    <a:cubicBezTo>
                      <a:pt x="8012235" y="304934"/>
                      <a:pt x="8015773" y="302912"/>
                      <a:pt x="8019822" y="301994"/>
                    </a:cubicBezTo>
                    <a:close/>
                    <a:moveTo>
                      <a:pt x="2695444" y="284163"/>
                    </a:moveTo>
                    <a:cubicBezTo>
                      <a:pt x="2817262" y="331420"/>
                      <a:pt x="2690471" y="386137"/>
                      <a:pt x="2690471" y="386137"/>
                    </a:cubicBezTo>
                    <a:cubicBezTo>
                      <a:pt x="2653180" y="393599"/>
                      <a:pt x="2571139" y="480650"/>
                      <a:pt x="2571139" y="480650"/>
                    </a:cubicBezTo>
                    <a:cubicBezTo>
                      <a:pt x="2553737" y="512983"/>
                      <a:pt x="2548764" y="480650"/>
                      <a:pt x="2548764" y="480650"/>
                    </a:cubicBezTo>
                    <a:cubicBezTo>
                      <a:pt x="2546278" y="408522"/>
                      <a:pt x="2486612" y="440855"/>
                      <a:pt x="2486612" y="440855"/>
                    </a:cubicBezTo>
                    <a:cubicBezTo>
                      <a:pt x="2434404" y="445829"/>
                      <a:pt x="2225573" y="590085"/>
                      <a:pt x="2225573" y="590085"/>
                    </a:cubicBezTo>
                    <a:cubicBezTo>
                      <a:pt x="2225573" y="590085"/>
                      <a:pt x="2225573" y="590085"/>
                      <a:pt x="2223087" y="624906"/>
                    </a:cubicBezTo>
                    <a:cubicBezTo>
                      <a:pt x="2213143" y="662213"/>
                      <a:pt x="2295183" y="706982"/>
                      <a:pt x="2295183" y="706982"/>
                    </a:cubicBezTo>
                    <a:cubicBezTo>
                      <a:pt x="2364794" y="719418"/>
                      <a:pt x="2354850" y="644803"/>
                      <a:pt x="2354850" y="644803"/>
                    </a:cubicBezTo>
                    <a:cubicBezTo>
                      <a:pt x="2317558" y="582624"/>
                      <a:pt x="2382197" y="595060"/>
                      <a:pt x="2382197" y="595060"/>
                    </a:cubicBezTo>
                    <a:cubicBezTo>
                      <a:pt x="2407057" y="617444"/>
                      <a:pt x="2499042" y="602521"/>
                      <a:pt x="2499042" y="602521"/>
                    </a:cubicBezTo>
                    <a:cubicBezTo>
                      <a:pt x="2593514" y="595060"/>
                      <a:pt x="2610917" y="642316"/>
                      <a:pt x="2610917" y="642316"/>
                    </a:cubicBezTo>
                    <a:cubicBezTo>
                      <a:pt x="2583570" y="726880"/>
                      <a:pt x="2511473" y="736828"/>
                      <a:pt x="2511473" y="736828"/>
                    </a:cubicBezTo>
                    <a:cubicBezTo>
                      <a:pt x="2382197" y="672162"/>
                      <a:pt x="2302642" y="746777"/>
                      <a:pt x="2302642" y="746777"/>
                    </a:cubicBezTo>
                    <a:cubicBezTo>
                      <a:pt x="2300155" y="771649"/>
                      <a:pt x="2272808" y="846264"/>
                      <a:pt x="2272808" y="846264"/>
                    </a:cubicBezTo>
                    <a:cubicBezTo>
                      <a:pt x="2240490" y="868648"/>
                      <a:pt x="2260378" y="935802"/>
                      <a:pt x="2260378" y="935802"/>
                    </a:cubicBezTo>
                    <a:cubicBezTo>
                      <a:pt x="2277781" y="973110"/>
                      <a:pt x="2325017" y="933315"/>
                      <a:pt x="2325017" y="933315"/>
                    </a:cubicBezTo>
                    <a:cubicBezTo>
                      <a:pt x="2431918" y="893520"/>
                      <a:pt x="2496557" y="806469"/>
                      <a:pt x="2496557" y="806469"/>
                    </a:cubicBezTo>
                    <a:cubicBezTo>
                      <a:pt x="2531362" y="741803"/>
                      <a:pt x="2568653" y="774136"/>
                      <a:pt x="2568653" y="774136"/>
                    </a:cubicBezTo>
                    <a:cubicBezTo>
                      <a:pt x="2568653" y="774136"/>
                      <a:pt x="2568653" y="774136"/>
                      <a:pt x="2653180" y="821392"/>
                    </a:cubicBezTo>
                    <a:cubicBezTo>
                      <a:pt x="2678041" y="861187"/>
                      <a:pt x="2640749" y="935802"/>
                      <a:pt x="2640749" y="935802"/>
                    </a:cubicBezTo>
                    <a:cubicBezTo>
                      <a:pt x="2623347" y="963161"/>
                      <a:pt x="2610917" y="1047725"/>
                      <a:pt x="2610917" y="1047725"/>
                    </a:cubicBezTo>
                    <a:cubicBezTo>
                      <a:pt x="2613403" y="1082545"/>
                      <a:pt x="2610917" y="1187006"/>
                      <a:pt x="2610917" y="1187006"/>
                    </a:cubicBezTo>
                    <a:cubicBezTo>
                      <a:pt x="2610917" y="1187006"/>
                      <a:pt x="2610917" y="1187006"/>
                      <a:pt x="2610917" y="1423288"/>
                    </a:cubicBezTo>
                    <a:cubicBezTo>
                      <a:pt x="2628319" y="1470544"/>
                      <a:pt x="2613403" y="1701851"/>
                      <a:pt x="2613403" y="1701851"/>
                    </a:cubicBezTo>
                    <a:cubicBezTo>
                      <a:pt x="2628319" y="1793876"/>
                      <a:pt x="2596000" y="1786415"/>
                      <a:pt x="2596000" y="1786415"/>
                    </a:cubicBezTo>
                    <a:cubicBezTo>
                      <a:pt x="2484126" y="1788902"/>
                      <a:pt x="2451807" y="1689415"/>
                      <a:pt x="2451807" y="1689415"/>
                    </a:cubicBezTo>
                    <a:cubicBezTo>
                      <a:pt x="2431918" y="1644646"/>
                      <a:pt x="2337447" y="1555108"/>
                      <a:pt x="2337447" y="1555108"/>
                    </a:cubicBezTo>
                    <a:cubicBezTo>
                      <a:pt x="2347391" y="1545159"/>
                      <a:pt x="2474182" y="1622261"/>
                      <a:pt x="2474182" y="1622261"/>
                    </a:cubicBezTo>
                    <a:cubicBezTo>
                      <a:pt x="2561195" y="1639672"/>
                      <a:pt x="2531362" y="1460595"/>
                      <a:pt x="2531362" y="1460595"/>
                    </a:cubicBezTo>
                    <a:cubicBezTo>
                      <a:pt x="2531362" y="1415826"/>
                      <a:pt x="2521417" y="1261622"/>
                      <a:pt x="2521417" y="1261622"/>
                    </a:cubicBezTo>
                    <a:cubicBezTo>
                      <a:pt x="2511473" y="1216852"/>
                      <a:pt x="2526389" y="1142237"/>
                      <a:pt x="2526389" y="1142237"/>
                    </a:cubicBezTo>
                    <a:cubicBezTo>
                      <a:pt x="2528875" y="1127314"/>
                      <a:pt x="2538820" y="955699"/>
                      <a:pt x="2538820" y="955699"/>
                    </a:cubicBezTo>
                    <a:cubicBezTo>
                      <a:pt x="2521417" y="841290"/>
                      <a:pt x="2389655" y="953212"/>
                      <a:pt x="2389655" y="953212"/>
                    </a:cubicBezTo>
                    <a:cubicBezTo>
                      <a:pt x="2372252" y="985546"/>
                      <a:pt x="2265351" y="1035289"/>
                      <a:pt x="2265351" y="1035289"/>
                    </a:cubicBezTo>
                    <a:cubicBezTo>
                      <a:pt x="2245462" y="1075084"/>
                      <a:pt x="2310100" y="1080058"/>
                      <a:pt x="2334961" y="1094981"/>
                    </a:cubicBezTo>
                    <a:cubicBezTo>
                      <a:pt x="2367280" y="1117366"/>
                      <a:pt x="2369766" y="1082545"/>
                      <a:pt x="2369766" y="1082545"/>
                    </a:cubicBezTo>
                    <a:cubicBezTo>
                      <a:pt x="2394627" y="1005443"/>
                      <a:pt x="2384682" y="997981"/>
                      <a:pt x="2384682" y="997981"/>
                    </a:cubicBezTo>
                    <a:cubicBezTo>
                      <a:pt x="2409543" y="997981"/>
                      <a:pt x="2431918" y="1017879"/>
                      <a:pt x="2431918" y="1017879"/>
                    </a:cubicBezTo>
                    <a:cubicBezTo>
                      <a:pt x="2451807" y="1040263"/>
                      <a:pt x="2414515" y="1127314"/>
                      <a:pt x="2414515" y="1127314"/>
                    </a:cubicBezTo>
                    <a:cubicBezTo>
                      <a:pt x="2414515" y="1127314"/>
                      <a:pt x="2414515" y="1127314"/>
                      <a:pt x="2499042" y="1204417"/>
                    </a:cubicBezTo>
                    <a:cubicBezTo>
                      <a:pt x="2494071" y="1216852"/>
                      <a:pt x="2451807" y="1236750"/>
                      <a:pt x="2451807" y="1236750"/>
                    </a:cubicBezTo>
                    <a:cubicBezTo>
                      <a:pt x="2451807" y="1236750"/>
                      <a:pt x="2451807" y="1236750"/>
                      <a:pt x="2459265" y="1269083"/>
                    </a:cubicBezTo>
                    <a:cubicBezTo>
                      <a:pt x="2474182" y="1284006"/>
                      <a:pt x="2484126" y="1301416"/>
                      <a:pt x="2479154" y="1316339"/>
                    </a:cubicBezTo>
                    <a:cubicBezTo>
                      <a:pt x="2471696" y="1356134"/>
                      <a:pt x="2421974" y="1393442"/>
                      <a:pt x="2421974" y="1393442"/>
                    </a:cubicBezTo>
                    <a:cubicBezTo>
                      <a:pt x="2429432" y="1393442"/>
                      <a:pt x="2446835" y="1423288"/>
                      <a:pt x="2446835" y="1423288"/>
                    </a:cubicBezTo>
                    <a:cubicBezTo>
                      <a:pt x="2446835" y="1423288"/>
                      <a:pt x="2446835" y="1423288"/>
                      <a:pt x="2486612" y="1460595"/>
                    </a:cubicBezTo>
                    <a:cubicBezTo>
                      <a:pt x="2486612" y="1460595"/>
                      <a:pt x="2456779" y="1502877"/>
                      <a:pt x="2439377" y="1502877"/>
                    </a:cubicBezTo>
                    <a:cubicBezTo>
                      <a:pt x="2421974" y="1500390"/>
                      <a:pt x="2362308" y="1435724"/>
                      <a:pt x="2362308" y="1435724"/>
                    </a:cubicBezTo>
                    <a:cubicBezTo>
                      <a:pt x="2362308" y="1435724"/>
                      <a:pt x="2362308" y="1435724"/>
                      <a:pt x="2287726" y="1473031"/>
                    </a:cubicBezTo>
                    <a:cubicBezTo>
                      <a:pt x="2267837" y="1490441"/>
                      <a:pt x="2245462" y="1480493"/>
                      <a:pt x="2245462" y="1480493"/>
                    </a:cubicBezTo>
                    <a:cubicBezTo>
                      <a:pt x="2245462" y="1480493"/>
                      <a:pt x="2245462" y="1480493"/>
                      <a:pt x="2240490" y="1607338"/>
                    </a:cubicBezTo>
                    <a:cubicBezTo>
                      <a:pt x="2257892" y="1654595"/>
                      <a:pt x="2203198" y="1674492"/>
                      <a:pt x="2203198" y="1674492"/>
                    </a:cubicBezTo>
                    <a:cubicBezTo>
                      <a:pt x="2155962" y="1709312"/>
                      <a:pt x="2160934" y="1602364"/>
                      <a:pt x="2160934" y="1602364"/>
                    </a:cubicBezTo>
                    <a:cubicBezTo>
                      <a:pt x="2118671" y="1579979"/>
                      <a:pt x="2086352" y="1555108"/>
                      <a:pt x="2086352" y="1555108"/>
                    </a:cubicBezTo>
                    <a:cubicBezTo>
                      <a:pt x="2049061" y="1512826"/>
                      <a:pt x="2049061" y="1530236"/>
                      <a:pt x="2049061" y="1530236"/>
                    </a:cubicBezTo>
                    <a:cubicBezTo>
                      <a:pt x="1999339" y="1614800"/>
                      <a:pt x="1922271" y="1594902"/>
                      <a:pt x="1922271" y="1594902"/>
                    </a:cubicBezTo>
                    <a:cubicBezTo>
                      <a:pt x="1914812" y="1716774"/>
                      <a:pt x="1850174" y="1674492"/>
                      <a:pt x="1850174" y="1674492"/>
                    </a:cubicBezTo>
                    <a:cubicBezTo>
                      <a:pt x="1760675" y="1634697"/>
                      <a:pt x="1812882" y="1487954"/>
                      <a:pt x="1812882" y="1487954"/>
                    </a:cubicBezTo>
                    <a:cubicBezTo>
                      <a:pt x="1837743" y="1448159"/>
                      <a:pt x="1857632" y="1323801"/>
                      <a:pt x="1857632" y="1323801"/>
                    </a:cubicBezTo>
                    <a:cubicBezTo>
                      <a:pt x="1967020" y="1351160"/>
                      <a:pt x="1917299" y="1537698"/>
                      <a:pt x="1917299" y="1537698"/>
                    </a:cubicBezTo>
                    <a:cubicBezTo>
                      <a:pt x="1974478" y="1579979"/>
                      <a:pt x="2026686" y="1507851"/>
                      <a:pt x="2026686" y="1507851"/>
                    </a:cubicBezTo>
                    <a:cubicBezTo>
                      <a:pt x="2031658" y="1490441"/>
                      <a:pt x="1959562" y="1453134"/>
                      <a:pt x="1959562" y="1453134"/>
                    </a:cubicBezTo>
                    <a:cubicBezTo>
                      <a:pt x="1964534" y="1448159"/>
                      <a:pt x="2001825" y="1435724"/>
                      <a:pt x="2031658" y="1458108"/>
                    </a:cubicBezTo>
                    <a:cubicBezTo>
                      <a:pt x="2054033" y="1473031"/>
                      <a:pt x="2061491" y="1450647"/>
                      <a:pt x="2061491" y="1450647"/>
                    </a:cubicBezTo>
                    <a:cubicBezTo>
                      <a:pt x="2063977" y="1440698"/>
                      <a:pt x="2076408" y="1428262"/>
                      <a:pt x="2076408" y="1428262"/>
                    </a:cubicBezTo>
                    <a:cubicBezTo>
                      <a:pt x="2096296" y="1390954"/>
                      <a:pt x="2068949" y="1378519"/>
                      <a:pt x="2068949" y="1378519"/>
                    </a:cubicBezTo>
                    <a:cubicBezTo>
                      <a:pt x="2061491" y="1373544"/>
                      <a:pt x="2024200" y="1346185"/>
                      <a:pt x="2024200" y="1346185"/>
                    </a:cubicBezTo>
                    <a:cubicBezTo>
                      <a:pt x="2009284" y="1363596"/>
                      <a:pt x="1957076" y="1378519"/>
                      <a:pt x="1957076" y="1378519"/>
                    </a:cubicBezTo>
                    <a:cubicBezTo>
                      <a:pt x="1957076" y="1378519"/>
                      <a:pt x="1996853" y="1331262"/>
                      <a:pt x="1996853" y="1318826"/>
                    </a:cubicBezTo>
                    <a:cubicBezTo>
                      <a:pt x="1996853" y="1308878"/>
                      <a:pt x="1954589" y="1271570"/>
                      <a:pt x="1954589" y="1271570"/>
                    </a:cubicBezTo>
                    <a:cubicBezTo>
                      <a:pt x="1974478" y="1254160"/>
                      <a:pt x="2026686" y="1274057"/>
                      <a:pt x="2026686" y="1274057"/>
                    </a:cubicBezTo>
                    <a:cubicBezTo>
                      <a:pt x="2026686" y="1274057"/>
                      <a:pt x="2026686" y="1274057"/>
                      <a:pt x="2059005" y="1236750"/>
                    </a:cubicBezTo>
                    <a:cubicBezTo>
                      <a:pt x="2068949" y="1229288"/>
                      <a:pt x="2066463" y="1199442"/>
                      <a:pt x="2066463" y="1199442"/>
                    </a:cubicBezTo>
                    <a:cubicBezTo>
                      <a:pt x="2096296" y="1199442"/>
                      <a:pt x="2108727" y="1239237"/>
                      <a:pt x="2108727" y="1239237"/>
                    </a:cubicBezTo>
                    <a:cubicBezTo>
                      <a:pt x="2111213" y="1261622"/>
                      <a:pt x="2083866" y="1286493"/>
                      <a:pt x="2083866" y="1286493"/>
                    </a:cubicBezTo>
                    <a:cubicBezTo>
                      <a:pt x="2044088" y="1313852"/>
                      <a:pt x="2093810" y="1341211"/>
                      <a:pt x="2093810" y="1341211"/>
                    </a:cubicBezTo>
                    <a:cubicBezTo>
                      <a:pt x="2123644" y="1356134"/>
                      <a:pt x="2101269" y="1385980"/>
                      <a:pt x="2101269" y="1385980"/>
                    </a:cubicBezTo>
                    <a:cubicBezTo>
                      <a:pt x="2106241" y="1428262"/>
                      <a:pt x="2098783" y="1470544"/>
                      <a:pt x="2098783" y="1470544"/>
                    </a:cubicBezTo>
                    <a:cubicBezTo>
                      <a:pt x="2101269" y="1512826"/>
                      <a:pt x="2148505" y="1530236"/>
                      <a:pt x="2148505" y="1530236"/>
                    </a:cubicBezTo>
                    <a:cubicBezTo>
                      <a:pt x="2163421" y="1550133"/>
                      <a:pt x="2170879" y="1522775"/>
                      <a:pt x="2170879" y="1522775"/>
                    </a:cubicBezTo>
                    <a:cubicBezTo>
                      <a:pt x="2170879" y="1522775"/>
                      <a:pt x="2170879" y="1522775"/>
                      <a:pt x="2175851" y="1154673"/>
                    </a:cubicBezTo>
                    <a:cubicBezTo>
                      <a:pt x="2175851" y="1117366"/>
                      <a:pt x="2146018" y="1122340"/>
                      <a:pt x="2146018" y="1122340"/>
                    </a:cubicBezTo>
                    <a:cubicBezTo>
                      <a:pt x="2136074" y="1144725"/>
                      <a:pt x="2044088" y="1169596"/>
                      <a:pt x="2044088" y="1169596"/>
                    </a:cubicBezTo>
                    <a:cubicBezTo>
                      <a:pt x="1959562" y="1172083"/>
                      <a:pt x="1932215" y="1134776"/>
                      <a:pt x="1932215" y="1134776"/>
                    </a:cubicBezTo>
                    <a:cubicBezTo>
                      <a:pt x="1932215" y="1134776"/>
                      <a:pt x="1932215" y="1134776"/>
                      <a:pt x="2173366" y="1022853"/>
                    </a:cubicBezTo>
                    <a:cubicBezTo>
                      <a:pt x="2168393" y="973110"/>
                      <a:pt x="2183309" y="886059"/>
                      <a:pt x="2183309" y="886059"/>
                    </a:cubicBezTo>
                    <a:cubicBezTo>
                      <a:pt x="2183309" y="841290"/>
                      <a:pt x="2183309" y="769162"/>
                      <a:pt x="2183309" y="769162"/>
                    </a:cubicBezTo>
                    <a:cubicBezTo>
                      <a:pt x="2168393" y="664700"/>
                      <a:pt x="2106241" y="659726"/>
                      <a:pt x="2106241" y="659726"/>
                    </a:cubicBezTo>
                    <a:cubicBezTo>
                      <a:pt x="2106241" y="659726"/>
                      <a:pt x="2106241" y="659726"/>
                      <a:pt x="2044088" y="704495"/>
                    </a:cubicBezTo>
                    <a:cubicBezTo>
                      <a:pt x="2011770" y="711957"/>
                      <a:pt x="2019228" y="746777"/>
                      <a:pt x="2019228" y="746777"/>
                    </a:cubicBezTo>
                    <a:cubicBezTo>
                      <a:pt x="2019228" y="746777"/>
                      <a:pt x="2019228" y="746777"/>
                      <a:pt x="2024200" y="779110"/>
                    </a:cubicBezTo>
                    <a:cubicBezTo>
                      <a:pt x="2128616" y="868648"/>
                      <a:pt x="2001825" y="948238"/>
                      <a:pt x="2001825" y="948238"/>
                    </a:cubicBezTo>
                    <a:cubicBezTo>
                      <a:pt x="1981936" y="948238"/>
                      <a:pt x="1957076" y="975597"/>
                      <a:pt x="1957076" y="975597"/>
                    </a:cubicBezTo>
                    <a:cubicBezTo>
                      <a:pt x="1865090" y="1094981"/>
                      <a:pt x="1800452" y="1027827"/>
                      <a:pt x="1800452" y="1027827"/>
                    </a:cubicBezTo>
                    <a:cubicBezTo>
                      <a:pt x="1947131" y="935802"/>
                      <a:pt x="1949617" y="831341"/>
                      <a:pt x="1949617" y="831341"/>
                    </a:cubicBezTo>
                    <a:cubicBezTo>
                      <a:pt x="1957076" y="749264"/>
                      <a:pt x="1904868" y="776623"/>
                      <a:pt x="1904868" y="776623"/>
                    </a:cubicBezTo>
                    <a:cubicBezTo>
                      <a:pt x="1889951" y="794033"/>
                      <a:pt x="1802938" y="841290"/>
                      <a:pt x="1802938" y="841290"/>
                    </a:cubicBezTo>
                    <a:cubicBezTo>
                      <a:pt x="1668690" y="891033"/>
                      <a:pt x="1653773" y="754239"/>
                      <a:pt x="1653773" y="754239"/>
                    </a:cubicBezTo>
                    <a:cubicBezTo>
                      <a:pt x="1631398" y="729367"/>
                      <a:pt x="1715926" y="719418"/>
                      <a:pt x="1715926" y="719418"/>
                    </a:cubicBezTo>
                    <a:cubicBezTo>
                      <a:pt x="1770619" y="736828"/>
                      <a:pt x="1872549" y="706982"/>
                      <a:pt x="1872549" y="706982"/>
                    </a:cubicBezTo>
                    <a:cubicBezTo>
                      <a:pt x="1872549" y="706982"/>
                      <a:pt x="1872549" y="706982"/>
                      <a:pt x="1999339" y="644803"/>
                    </a:cubicBezTo>
                    <a:cubicBezTo>
                      <a:pt x="2011770" y="634854"/>
                      <a:pt x="2312586" y="463240"/>
                      <a:pt x="2312586" y="463240"/>
                    </a:cubicBezTo>
                    <a:cubicBezTo>
                      <a:pt x="2312586" y="463240"/>
                      <a:pt x="2312586" y="463240"/>
                      <a:pt x="2501528" y="358778"/>
                    </a:cubicBezTo>
                    <a:cubicBezTo>
                      <a:pt x="2548764" y="286650"/>
                      <a:pt x="2695444" y="284163"/>
                      <a:pt x="2695444" y="284163"/>
                    </a:cubicBezTo>
                    <a:close/>
                    <a:moveTo>
                      <a:pt x="6451836" y="260019"/>
                    </a:moveTo>
                    <a:cubicBezTo>
                      <a:pt x="6473920" y="259397"/>
                      <a:pt x="6495071" y="264371"/>
                      <a:pt x="6495071" y="264371"/>
                    </a:cubicBezTo>
                    <a:cubicBezTo>
                      <a:pt x="6527419" y="314111"/>
                      <a:pt x="6547326" y="316598"/>
                      <a:pt x="6547326" y="316598"/>
                    </a:cubicBezTo>
                    <a:cubicBezTo>
                      <a:pt x="6626954" y="356390"/>
                      <a:pt x="6539861" y="408617"/>
                      <a:pt x="6539861" y="408617"/>
                    </a:cubicBezTo>
                    <a:cubicBezTo>
                      <a:pt x="6547326" y="433487"/>
                      <a:pt x="6537373" y="508098"/>
                      <a:pt x="6537373" y="508098"/>
                    </a:cubicBezTo>
                    <a:cubicBezTo>
                      <a:pt x="6567233" y="537942"/>
                      <a:pt x="6651837" y="508098"/>
                      <a:pt x="6651837" y="508098"/>
                    </a:cubicBezTo>
                    <a:cubicBezTo>
                      <a:pt x="6671744" y="508098"/>
                      <a:pt x="6781232" y="416078"/>
                      <a:pt x="6781232" y="416078"/>
                    </a:cubicBezTo>
                    <a:cubicBezTo>
                      <a:pt x="6808604" y="371312"/>
                      <a:pt x="6853394" y="351416"/>
                      <a:pt x="6853394" y="351416"/>
                    </a:cubicBezTo>
                    <a:cubicBezTo>
                      <a:pt x="6898184" y="326546"/>
                      <a:pt x="6957905" y="351416"/>
                      <a:pt x="6982788" y="386234"/>
                    </a:cubicBezTo>
                    <a:cubicBezTo>
                      <a:pt x="7010160" y="423539"/>
                      <a:pt x="6955416" y="463332"/>
                      <a:pt x="6955416" y="463332"/>
                    </a:cubicBezTo>
                    <a:cubicBezTo>
                      <a:pt x="6898184" y="515559"/>
                      <a:pt x="6853394" y="617526"/>
                      <a:pt x="6853394" y="617526"/>
                    </a:cubicBezTo>
                    <a:cubicBezTo>
                      <a:pt x="6830999" y="664779"/>
                      <a:pt x="6923068" y="624987"/>
                      <a:pt x="6923068" y="624987"/>
                    </a:cubicBezTo>
                    <a:cubicBezTo>
                      <a:pt x="6933021" y="617526"/>
                      <a:pt x="7102229" y="562812"/>
                      <a:pt x="7102229" y="562812"/>
                    </a:cubicBezTo>
                    <a:cubicBezTo>
                      <a:pt x="7154485" y="532968"/>
                      <a:pt x="7201764" y="582708"/>
                      <a:pt x="7201764" y="582708"/>
                    </a:cubicBezTo>
                    <a:cubicBezTo>
                      <a:pt x="7224159" y="657318"/>
                      <a:pt x="7104718" y="659805"/>
                      <a:pt x="7104718" y="659805"/>
                    </a:cubicBezTo>
                    <a:cubicBezTo>
                      <a:pt x="7057439" y="649857"/>
                      <a:pt x="6945463" y="699597"/>
                      <a:pt x="6945463" y="699597"/>
                    </a:cubicBezTo>
                    <a:cubicBezTo>
                      <a:pt x="6913114" y="729441"/>
                      <a:pt x="6910626" y="689649"/>
                      <a:pt x="6910626" y="689649"/>
                    </a:cubicBezTo>
                    <a:cubicBezTo>
                      <a:pt x="6910626" y="659805"/>
                      <a:pt x="6855882" y="677214"/>
                      <a:pt x="6855882" y="677214"/>
                    </a:cubicBezTo>
                    <a:cubicBezTo>
                      <a:pt x="6567233" y="776694"/>
                      <a:pt x="6447792" y="878661"/>
                      <a:pt x="6447792" y="878661"/>
                    </a:cubicBezTo>
                    <a:cubicBezTo>
                      <a:pt x="6407978" y="898557"/>
                      <a:pt x="6427885" y="928401"/>
                      <a:pt x="6427885" y="928401"/>
                    </a:cubicBezTo>
                    <a:cubicBezTo>
                      <a:pt x="6452769" y="963219"/>
                      <a:pt x="6497559" y="935862"/>
                      <a:pt x="6497559" y="935862"/>
                    </a:cubicBezTo>
                    <a:cubicBezTo>
                      <a:pt x="6497559" y="935862"/>
                      <a:pt x="6497559" y="935862"/>
                      <a:pt x="6589628" y="881148"/>
                    </a:cubicBezTo>
                    <a:cubicBezTo>
                      <a:pt x="6507513" y="955758"/>
                      <a:pt x="6514978" y="995550"/>
                      <a:pt x="6514978" y="995550"/>
                    </a:cubicBezTo>
                    <a:cubicBezTo>
                      <a:pt x="6564745" y="1070160"/>
                      <a:pt x="6582163" y="1027881"/>
                      <a:pt x="6582163" y="1027881"/>
                    </a:cubicBezTo>
                    <a:cubicBezTo>
                      <a:pt x="6666767" y="958245"/>
                      <a:pt x="6701604" y="838869"/>
                      <a:pt x="6701604" y="838869"/>
                    </a:cubicBezTo>
                    <a:cubicBezTo>
                      <a:pt x="6691651" y="828921"/>
                      <a:pt x="6681697" y="811512"/>
                      <a:pt x="6681697" y="811512"/>
                    </a:cubicBezTo>
                    <a:cubicBezTo>
                      <a:pt x="6838464" y="756798"/>
                      <a:pt x="6860859" y="816486"/>
                      <a:pt x="6860859" y="816486"/>
                    </a:cubicBezTo>
                    <a:cubicBezTo>
                      <a:pt x="6850906" y="898557"/>
                      <a:pt x="6743906" y="898557"/>
                      <a:pt x="6743906" y="898557"/>
                    </a:cubicBezTo>
                    <a:cubicBezTo>
                      <a:pt x="6716534" y="930888"/>
                      <a:pt x="6646860" y="995550"/>
                      <a:pt x="6646860" y="995550"/>
                    </a:cubicBezTo>
                    <a:cubicBezTo>
                      <a:pt x="6609535" y="1012959"/>
                      <a:pt x="6599582" y="1040316"/>
                      <a:pt x="6599582" y="1040316"/>
                    </a:cubicBezTo>
                    <a:cubicBezTo>
                      <a:pt x="6614512" y="1087569"/>
                      <a:pt x="6666767" y="1035342"/>
                      <a:pt x="6666767" y="1035342"/>
                    </a:cubicBezTo>
                    <a:cubicBezTo>
                      <a:pt x="6701604" y="1000524"/>
                      <a:pt x="6743906" y="1027881"/>
                      <a:pt x="6743906" y="1027881"/>
                    </a:cubicBezTo>
                    <a:cubicBezTo>
                      <a:pt x="6766301" y="1092543"/>
                      <a:pt x="6664279" y="1127361"/>
                      <a:pt x="6664279" y="1127361"/>
                    </a:cubicBezTo>
                    <a:cubicBezTo>
                      <a:pt x="6594605" y="1157205"/>
                      <a:pt x="6626954" y="1184562"/>
                      <a:pt x="6626954" y="1184562"/>
                    </a:cubicBezTo>
                    <a:cubicBezTo>
                      <a:pt x="6636907" y="1224354"/>
                      <a:pt x="6674232" y="1194510"/>
                      <a:pt x="6674232" y="1194510"/>
                    </a:cubicBezTo>
                    <a:cubicBezTo>
                      <a:pt x="6709069" y="1169640"/>
                      <a:pt x="6721511" y="1221867"/>
                      <a:pt x="6721511" y="1221867"/>
                    </a:cubicBezTo>
                    <a:cubicBezTo>
                      <a:pt x="6721511" y="1251711"/>
                      <a:pt x="6641884" y="1264146"/>
                      <a:pt x="6641884" y="1264146"/>
                    </a:cubicBezTo>
                    <a:cubicBezTo>
                      <a:pt x="6604558" y="1286530"/>
                      <a:pt x="6631930" y="1303938"/>
                      <a:pt x="6631930" y="1331296"/>
                    </a:cubicBezTo>
                    <a:cubicBezTo>
                      <a:pt x="6631930" y="1358653"/>
                      <a:pt x="6661791" y="1353679"/>
                      <a:pt x="6661791" y="1353679"/>
                    </a:cubicBezTo>
                    <a:cubicBezTo>
                      <a:pt x="6691651" y="1333783"/>
                      <a:pt x="6723999" y="1326322"/>
                      <a:pt x="6723999" y="1326322"/>
                    </a:cubicBezTo>
                    <a:cubicBezTo>
                      <a:pt x="6756348" y="1358653"/>
                      <a:pt x="6699116" y="1390984"/>
                      <a:pt x="6699116" y="1390984"/>
                    </a:cubicBezTo>
                    <a:cubicBezTo>
                      <a:pt x="6649349" y="1398445"/>
                      <a:pt x="6636907" y="1435750"/>
                      <a:pt x="6636907" y="1435750"/>
                    </a:cubicBezTo>
                    <a:cubicBezTo>
                      <a:pt x="6646860" y="1487977"/>
                      <a:pt x="6649349" y="1592431"/>
                      <a:pt x="6649349" y="1592431"/>
                    </a:cubicBezTo>
                    <a:cubicBezTo>
                      <a:pt x="6661791" y="1689424"/>
                      <a:pt x="6639395" y="1716781"/>
                      <a:pt x="6639395" y="1716781"/>
                    </a:cubicBezTo>
                    <a:cubicBezTo>
                      <a:pt x="6522443" y="1868488"/>
                      <a:pt x="6487606" y="1746625"/>
                      <a:pt x="6487606" y="1746625"/>
                    </a:cubicBezTo>
                    <a:cubicBezTo>
                      <a:pt x="6455257" y="1664554"/>
                      <a:pt x="6400513" y="1654606"/>
                      <a:pt x="6400513" y="1654606"/>
                    </a:cubicBezTo>
                    <a:cubicBezTo>
                      <a:pt x="6400513" y="1654606"/>
                      <a:pt x="6400513" y="1654606"/>
                      <a:pt x="6524931" y="1659580"/>
                    </a:cubicBezTo>
                    <a:cubicBezTo>
                      <a:pt x="6562256" y="1662067"/>
                      <a:pt x="6549815" y="1502899"/>
                      <a:pt x="6549815" y="1502899"/>
                    </a:cubicBezTo>
                    <a:cubicBezTo>
                      <a:pt x="6549815" y="1470568"/>
                      <a:pt x="6524931" y="1468081"/>
                      <a:pt x="6524931" y="1468081"/>
                    </a:cubicBezTo>
                    <a:cubicBezTo>
                      <a:pt x="6512489" y="1480516"/>
                      <a:pt x="6470187" y="1478029"/>
                      <a:pt x="6470187" y="1478029"/>
                    </a:cubicBezTo>
                    <a:cubicBezTo>
                      <a:pt x="6432862" y="1478029"/>
                      <a:pt x="6430374" y="1530256"/>
                      <a:pt x="6430374" y="1530256"/>
                    </a:cubicBezTo>
                    <a:cubicBezTo>
                      <a:pt x="6400513" y="1731703"/>
                      <a:pt x="6261165" y="1781443"/>
                      <a:pt x="6261165" y="1781443"/>
                    </a:cubicBezTo>
                    <a:cubicBezTo>
                      <a:pt x="6189003" y="1826209"/>
                      <a:pt x="6136748" y="1716781"/>
                      <a:pt x="6136748" y="1716781"/>
                    </a:cubicBezTo>
                    <a:cubicBezTo>
                      <a:pt x="6094446" y="1632223"/>
                      <a:pt x="6179050" y="1654606"/>
                      <a:pt x="6179050" y="1654606"/>
                    </a:cubicBezTo>
                    <a:cubicBezTo>
                      <a:pt x="6286049" y="1736677"/>
                      <a:pt x="6400513" y="1545178"/>
                      <a:pt x="6400513" y="1545178"/>
                    </a:cubicBezTo>
                    <a:cubicBezTo>
                      <a:pt x="6425397" y="1525282"/>
                      <a:pt x="6412955" y="1487977"/>
                      <a:pt x="6412955" y="1487977"/>
                    </a:cubicBezTo>
                    <a:cubicBezTo>
                      <a:pt x="6393048" y="1497925"/>
                      <a:pt x="6365676" y="1478029"/>
                      <a:pt x="6365676" y="1478029"/>
                    </a:cubicBezTo>
                    <a:cubicBezTo>
                      <a:pt x="6310933" y="1453159"/>
                      <a:pt x="6360700" y="1418341"/>
                      <a:pt x="6360700" y="1418341"/>
                    </a:cubicBezTo>
                    <a:cubicBezTo>
                      <a:pt x="6375630" y="1378549"/>
                      <a:pt x="6388072" y="1398445"/>
                      <a:pt x="6388072" y="1398445"/>
                    </a:cubicBezTo>
                    <a:cubicBezTo>
                      <a:pt x="6410467" y="1420828"/>
                      <a:pt x="6537373" y="1395958"/>
                      <a:pt x="6537373" y="1395958"/>
                    </a:cubicBezTo>
                    <a:cubicBezTo>
                      <a:pt x="6537373" y="1395958"/>
                      <a:pt x="6537373" y="1395958"/>
                      <a:pt x="6542350" y="1353679"/>
                    </a:cubicBezTo>
                    <a:cubicBezTo>
                      <a:pt x="6544838" y="1323835"/>
                      <a:pt x="6522443" y="1326322"/>
                      <a:pt x="6522443" y="1326322"/>
                    </a:cubicBezTo>
                    <a:cubicBezTo>
                      <a:pt x="6477652" y="1351192"/>
                      <a:pt x="6460234" y="1328809"/>
                      <a:pt x="6460234" y="1328809"/>
                    </a:cubicBezTo>
                    <a:cubicBezTo>
                      <a:pt x="6422909" y="1331296"/>
                      <a:pt x="6422909" y="1308912"/>
                      <a:pt x="6422909" y="1308912"/>
                    </a:cubicBezTo>
                    <a:cubicBezTo>
                      <a:pt x="6410467" y="1281555"/>
                      <a:pt x="6495071" y="1254198"/>
                      <a:pt x="6495071" y="1254198"/>
                    </a:cubicBezTo>
                    <a:cubicBezTo>
                      <a:pt x="6537373" y="1246737"/>
                      <a:pt x="6502536" y="1214406"/>
                      <a:pt x="6502536" y="1214406"/>
                    </a:cubicBezTo>
                    <a:cubicBezTo>
                      <a:pt x="6497559" y="1182075"/>
                      <a:pt x="6455257" y="1204458"/>
                      <a:pt x="6455257" y="1204458"/>
                    </a:cubicBezTo>
                    <a:cubicBezTo>
                      <a:pt x="6400513" y="1229328"/>
                      <a:pt x="6378118" y="1169640"/>
                      <a:pt x="6378118" y="1169640"/>
                    </a:cubicBezTo>
                    <a:cubicBezTo>
                      <a:pt x="6368165" y="1124874"/>
                      <a:pt x="6495071" y="1117413"/>
                      <a:pt x="6495071" y="1117413"/>
                    </a:cubicBezTo>
                    <a:cubicBezTo>
                      <a:pt x="6495071" y="1117413"/>
                      <a:pt x="6495071" y="1117413"/>
                      <a:pt x="6524931" y="1090056"/>
                    </a:cubicBezTo>
                    <a:cubicBezTo>
                      <a:pt x="6549815" y="1060212"/>
                      <a:pt x="6512489" y="1022907"/>
                      <a:pt x="6512489" y="1022907"/>
                    </a:cubicBezTo>
                    <a:cubicBezTo>
                      <a:pt x="6492582" y="985602"/>
                      <a:pt x="6477652" y="1003011"/>
                      <a:pt x="6477652" y="1003011"/>
                    </a:cubicBezTo>
                    <a:cubicBezTo>
                      <a:pt x="6407978" y="1072647"/>
                      <a:pt x="6378118" y="1015446"/>
                      <a:pt x="6378118" y="1015446"/>
                    </a:cubicBezTo>
                    <a:cubicBezTo>
                      <a:pt x="6363188" y="960732"/>
                      <a:pt x="6350746" y="975654"/>
                      <a:pt x="6350746" y="975654"/>
                    </a:cubicBezTo>
                    <a:cubicBezTo>
                      <a:pt x="6253700" y="988089"/>
                      <a:pt x="6174073" y="1119900"/>
                      <a:pt x="6174073" y="1119900"/>
                    </a:cubicBezTo>
                    <a:cubicBezTo>
                      <a:pt x="6072050" y="1271607"/>
                      <a:pt x="5950121" y="1142283"/>
                      <a:pt x="5950121" y="1142283"/>
                    </a:cubicBezTo>
                    <a:cubicBezTo>
                      <a:pt x="5922749" y="1117413"/>
                      <a:pt x="5885424" y="1085082"/>
                      <a:pt x="5885424" y="1085082"/>
                    </a:cubicBezTo>
                    <a:cubicBezTo>
                      <a:pt x="5877959" y="993063"/>
                      <a:pt x="5977493" y="1032855"/>
                      <a:pt x="5977493" y="1032855"/>
                    </a:cubicBezTo>
                    <a:cubicBezTo>
                      <a:pt x="6007353" y="1052751"/>
                      <a:pt x="6052144" y="1045290"/>
                      <a:pt x="6052144" y="1045290"/>
                    </a:cubicBezTo>
                    <a:cubicBezTo>
                      <a:pt x="6052144" y="1045290"/>
                      <a:pt x="6052144" y="1045290"/>
                      <a:pt x="6422909" y="831408"/>
                    </a:cubicBezTo>
                    <a:cubicBezTo>
                      <a:pt x="6437839" y="823947"/>
                      <a:pt x="6452769" y="804051"/>
                      <a:pt x="6452769" y="804051"/>
                    </a:cubicBezTo>
                    <a:cubicBezTo>
                      <a:pt x="6462722" y="784155"/>
                      <a:pt x="6442815" y="761772"/>
                      <a:pt x="6442815" y="761772"/>
                    </a:cubicBezTo>
                    <a:cubicBezTo>
                      <a:pt x="6403002" y="746850"/>
                      <a:pt x="6407978" y="692136"/>
                      <a:pt x="6407978" y="692136"/>
                    </a:cubicBezTo>
                    <a:cubicBezTo>
                      <a:pt x="6417932" y="644883"/>
                      <a:pt x="6383095" y="657318"/>
                      <a:pt x="6383095" y="657318"/>
                    </a:cubicBezTo>
                    <a:cubicBezTo>
                      <a:pt x="6368165" y="669753"/>
                      <a:pt x="6330839" y="702084"/>
                      <a:pt x="6330839" y="702084"/>
                    </a:cubicBezTo>
                    <a:cubicBezTo>
                      <a:pt x="6310933" y="726954"/>
                      <a:pt x="6286049" y="751824"/>
                      <a:pt x="6286049" y="751824"/>
                    </a:cubicBezTo>
                    <a:cubicBezTo>
                      <a:pt x="6243747" y="806538"/>
                      <a:pt x="6216375" y="784155"/>
                      <a:pt x="6216375" y="784155"/>
                    </a:cubicBezTo>
                    <a:cubicBezTo>
                      <a:pt x="6181538" y="784155"/>
                      <a:pt x="6184026" y="699597"/>
                      <a:pt x="6184026" y="699597"/>
                    </a:cubicBezTo>
                    <a:cubicBezTo>
                      <a:pt x="6189003" y="687162"/>
                      <a:pt x="6206422" y="622500"/>
                      <a:pt x="6206422" y="622500"/>
                    </a:cubicBezTo>
                    <a:cubicBezTo>
                      <a:pt x="6206422" y="572760"/>
                      <a:pt x="6248724" y="602604"/>
                      <a:pt x="6248724" y="602604"/>
                    </a:cubicBezTo>
                    <a:cubicBezTo>
                      <a:pt x="6273607" y="652344"/>
                      <a:pt x="6333328" y="649857"/>
                      <a:pt x="6333328" y="649857"/>
                    </a:cubicBezTo>
                    <a:cubicBezTo>
                      <a:pt x="6350746" y="637422"/>
                      <a:pt x="6385583" y="622500"/>
                      <a:pt x="6385583" y="622500"/>
                    </a:cubicBezTo>
                    <a:cubicBezTo>
                      <a:pt x="6430374" y="629961"/>
                      <a:pt x="6425397" y="602604"/>
                      <a:pt x="6425397" y="602604"/>
                    </a:cubicBezTo>
                    <a:cubicBezTo>
                      <a:pt x="6447792" y="572760"/>
                      <a:pt x="6415443" y="398669"/>
                      <a:pt x="6415443" y="398669"/>
                    </a:cubicBezTo>
                    <a:cubicBezTo>
                      <a:pt x="6410467" y="353903"/>
                      <a:pt x="6403002" y="289241"/>
                      <a:pt x="6403002" y="289241"/>
                    </a:cubicBezTo>
                    <a:cubicBezTo>
                      <a:pt x="6406734" y="266858"/>
                      <a:pt x="6429752" y="260641"/>
                      <a:pt x="6451836" y="260019"/>
                    </a:cubicBezTo>
                    <a:close/>
                    <a:moveTo>
                      <a:pt x="3901660" y="257175"/>
                    </a:moveTo>
                    <a:lnTo>
                      <a:pt x="3903828" y="258349"/>
                    </a:lnTo>
                    <a:lnTo>
                      <a:pt x="3908871" y="257175"/>
                    </a:lnTo>
                    <a:lnTo>
                      <a:pt x="3946366" y="281387"/>
                    </a:lnTo>
                    <a:lnTo>
                      <a:pt x="3970380" y="294392"/>
                    </a:lnTo>
                    <a:lnTo>
                      <a:pt x="3970803" y="297167"/>
                    </a:lnTo>
                    <a:lnTo>
                      <a:pt x="3971390" y="297545"/>
                    </a:lnTo>
                    <a:lnTo>
                      <a:pt x="3972455" y="307987"/>
                    </a:lnTo>
                    <a:lnTo>
                      <a:pt x="3976203" y="332543"/>
                    </a:lnTo>
                    <a:lnTo>
                      <a:pt x="3975110" y="334013"/>
                    </a:lnTo>
                    <a:lnTo>
                      <a:pt x="3975246" y="335346"/>
                    </a:lnTo>
                    <a:cubicBezTo>
                      <a:pt x="3970416" y="346714"/>
                      <a:pt x="3961301" y="356446"/>
                      <a:pt x="3953394" y="363337"/>
                    </a:cubicBezTo>
                    <a:lnTo>
                      <a:pt x="3941466" y="372269"/>
                    </a:lnTo>
                    <a:lnTo>
                      <a:pt x="3938932" y="374276"/>
                    </a:lnTo>
                    <a:cubicBezTo>
                      <a:pt x="3938932" y="374276"/>
                      <a:pt x="3938932" y="374276"/>
                      <a:pt x="3871842" y="399191"/>
                    </a:cubicBezTo>
                    <a:cubicBezTo>
                      <a:pt x="3871842" y="399191"/>
                      <a:pt x="3871842" y="399191"/>
                      <a:pt x="3797299" y="436563"/>
                    </a:cubicBezTo>
                    <a:lnTo>
                      <a:pt x="3797731" y="435987"/>
                    </a:lnTo>
                    <a:lnTo>
                      <a:pt x="3796687" y="436563"/>
                    </a:lnTo>
                    <a:cubicBezTo>
                      <a:pt x="3796687" y="436563"/>
                      <a:pt x="3796687" y="436563"/>
                      <a:pt x="3824110" y="386733"/>
                    </a:cubicBezTo>
                    <a:cubicBezTo>
                      <a:pt x="3828473" y="382996"/>
                      <a:pt x="3825824" y="377702"/>
                      <a:pt x="3819397" y="371862"/>
                    </a:cubicBezTo>
                    <a:lnTo>
                      <a:pt x="3799828" y="358898"/>
                    </a:lnTo>
                    <a:lnTo>
                      <a:pt x="3799473" y="358704"/>
                    </a:lnTo>
                    <a:cubicBezTo>
                      <a:pt x="3794348" y="355901"/>
                      <a:pt x="3786661" y="351697"/>
                      <a:pt x="3775130" y="345390"/>
                    </a:cubicBezTo>
                    <a:lnTo>
                      <a:pt x="3772632" y="344024"/>
                    </a:lnTo>
                    <a:lnTo>
                      <a:pt x="3761358" y="338383"/>
                    </a:lnTo>
                    <a:cubicBezTo>
                      <a:pt x="3752749" y="334412"/>
                      <a:pt x="3746828" y="331920"/>
                      <a:pt x="3746828" y="331920"/>
                    </a:cubicBezTo>
                    <a:lnTo>
                      <a:pt x="3737582" y="324854"/>
                    </a:lnTo>
                    <a:lnTo>
                      <a:pt x="3727725" y="319463"/>
                    </a:lnTo>
                    <a:lnTo>
                      <a:pt x="3727278" y="316979"/>
                    </a:lnTo>
                    <a:lnTo>
                      <a:pt x="3720341" y="311677"/>
                    </a:lnTo>
                    <a:cubicBezTo>
                      <a:pt x="3718783" y="307005"/>
                      <a:pt x="3721899" y="304514"/>
                      <a:pt x="3721899" y="304514"/>
                    </a:cubicBezTo>
                    <a:lnTo>
                      <a:pt x="3723728" y="297278"/>
                    </a:lnTo>
                    <a:lnTo>
                      <a:pt x="3723222" y="294470"/>
                    </a:lnTo>
                    <a:lnTo>
                      <a:pt x="3725354" y="290842"/>
                    </a:lnTo>
                    <a:lnTo>
                      <a:pt x="3727625" y="281857"/>
                    </a:lnTo>
                    <a:cubicBezTo>
                      <a:pt x="3736389" y="265740"/>
                      <a:pt x="3751814" y="267141"/>
                      <a:pt x="3751814" y="267141"/>
                    </a:cubicBezTo>
                    <a:lnTo>
                      <a:pt x="3752326" y="267280"/>
                    </a:lnTo>
                    <a:lnTo>
                      <a:pt x="3752573" y="267141"/>
                    </a:lnTo>
                    <a:cubicBezTo>
                      <a:pt x="3787360" y="284582"/>
                      <a:pt x="3901660" y="257175"/>
                      <a:pt x="3901660" y="257175"/>
                    </a:cubicBezTo>
                    <a:close/>
                    <a:moveTo>
                      <a:pt x="9904506" y="0"/>
                    </a:moveTo>
                    <a:cubicBezTo>
                      <a:pt x="9904506" y="0"/>
                      <a:pt x="9946799" y="4975"/>
                      <a:pt x="9949287" y="59702"/>
                    </a:cubicBezTo>
                    <a:cubicBezTo>
                      <a:pt x="9949287" y="59702"/>
                      <a:pt x="9961726" y="109454"/>
                      <a:pt x="9959238" y="176619"/>
                    </a:cubicBezTo>
                    <a:cubicBezTo>
                      <a:pt x="9959238" y="176619"/>
                      <a:pt x="9969189" y="203982"/>
                      <a:pt x="9954262" y="221395"/>
                    </a:cubicBezTo>
                    <a:cubicBezTo>
                      <a:pt x="9931872" y="226370"/>
                      <a:pt x="9921921" y="231346"/>
                      <a:pt x="9892067" y="243784"/>
                    </a:cubicBezTo>
                    <a:cubicBezTo>
                      <a:pt x="9892067" y="243784"/>
                      <a:pt x="9857238" y="268659"/>
                      <a:pt x="9814945" y="293535"/>
                    </a:cubicBezTo>
                    <a:cubicBezTo>
                      <a:pt x="9814945" y="293535"/>
                      <a:pt x="9755237" y="348262"/>
                      <a:pt x="9730359" y="348262"/>
                    </a:cubicBezTo>
                    <a:cubicBezTo>
                      <a:pt x="9730359" y="348262"/>
                      <a:pt x="9725383" y="373138"/>
                      <a:pt x="9762700" y="390551"/>
                    </a:cubicBezTo>
                    <a:cubicBezTo>
                      <a:pt x="9762700" y="390551"/>
                      <a:pt x="9827384" y="450253"/>
                      <a:pt x="9882116" y="370650"/>
                    </a:cubicBezTo>
                    <a:cubicBezTo>
                      <a:pt x="9882116" y="370650"/>
                      <a:pt x="9939336" y="303486"/>
                      <a:pt x="10013970" y="288560"/>
                    </a:cubicBezTo>
                    <a:cubicBezTo>
                      <a:pt x="10013970" y="288560"/>
                      <a:pt x="10153288" y="203982"/>
                      <a:pt x="10198069" y="256221"/>
                    </a:cubicBezTo>
                    <a:cubicBezTo>
                      <a:pt x="10198069" y="256221"/>
                      <a:pt x="10222947" y="308461"/>
                      <a:pt x="10183142" y="333337"/>
                    </a:cubicBezTo>
                    <a:cubicBezTo>
                      <a:pt x="10183142" y="333337"/>
                      <a:pt x="10088605" y="422890"/>
                      <a:pt x="10073678" y="477616"/>
                    </a:cubicBezTo>
                    <a:cubicBezTo>
                      <a:pt x="10073678" y="477616"/>
                      <a:pt x="10048800" y="532343"/>
                      <a:pt x="9984116" y="619409"/>
                    </a:cubicBezTo>
                    <a:cubicBezTo>
                      <a:pt x="9984116" y="619409"/>
                      <a:pt x="9944311" y="708962"/>
                      <a:pt x="9969189" y="718912"/>
                    </a:cubicBezTo>
                    <a:cubicBezTo>
                      <a:pt x="9994068" y="731350"/>
                      <a:pt x="10023921" y="699011"/>
                      <a:pt x="10066214" y="676623"/>
                    </a:cubicBezTo>
                    <a:cubicBezTo>
                      <a:pt x="10066214" y="676623"/>
                      <a:pt x="10210508" y="597021"/>
                      <a:pt x="10198069" y="716425"/>
                    </a:cubicBezTo>
                    <a:cubicBezTo>
                      <a:pt x="10198069" y="716425"/>
                      <a:pt x="10066214" y="898018"/>
                      <a:pt x="10011482" y="917919"/>
                    </a:cubicBezTo>
                    <a:cubicBezTo>
                      <a:pt x="10011482" y="917919"/>
                      <a:pt x="9909482" y="960208"/>
                      <a:pt x="9889579" y="982596"/>
                    </a:cubicBezTo>
                    <a:cubicBezTo>
                      <a:pt x="9889579" y="982596"/>
                      <a:pt x="9911970" y="1049761"/>
                      <a:pt x="9882116" y="1072149"/>
                    </a:cubicBezTo>
                    <a:cubicBezTo>
                      <a:pt x="9882116" y="1072149"/>
                      <a:pt x="9812457" y="1156727"/>
                      <a:pt x="9800018" y="1199016"/>
                    </a:cubicBezTo>
                    <a:cubicBezTo>
                      <a:pt x="9800018" y="1199016"/>
                      <a:pt x="9787579" y="1226379"/>
                      <a:pt x="9775140" y="1228867"/>
                    </a:cubicBezTo>
                    <a:cubicBezTo>
                      <a:pt x="9775140" y="1228867"/>
                      <a:pt x="9770164" y="1271156"/>
                      <a:pt x="9817432" y="1263693"/>
                    </a:cubicBezTo>
                    <a:cubicBezTo>
                      <a:pt x="9817432" y="1263693"/>
                      <a:pt x="9904506" y="1256230"/>
                      <a:pt x="9954262" y="1228867"/>
                    </a:cubicBezTo>
                    <a:cubicBezTo>
                      <a:pt x="9954262" y="1228867"/>
                      <a:pt x="10058751" y="1181603"/>
                      <a:pt x="10068702" y="1246280"/>
                    </a:cubicBezTo>
                    <a:cubicBezTo>
                      <a:pt x="10068702" y="1246280"/>
                      <a:pt x="10081141" y="1305982"/>
                      <a:pt x="9956750" y="1340808"/>
                    </a:cubicBezTo>
                    <a:cubicBezTo>
                      <a:pt x="9956750" y="1340808"/>
                      <a:pt x="9931872" y="1330858"/>
                      <a:pt x="9924409" y="1323395"/>
                    </a:cubicBezTo>
                    <a:cubicBezTo>
                      <a:pt x="9924409" y="1323395"/>
                      <a:pt x="9842311" y="1318420"/>
                      <a:pt x="9804993" y="1325883"/>
                    </a:cubicBezTo>
                    <a:cubicBezTo>
                      <a:pt x="9804993" y="1325883"/>
                      <a:pt x="9785091" y="1335833"/>
                      <a:pt x="9797530" y="1383097"/>
                    </a:cubicBezTo>
                    <a:cubicBezTo>
                      <a:pt x="9797530" y="1383097"/>
                      <a:pt x="9859725" y="1691558"/>
                      <a:pt x="9780115" y="1756235"/>
                    </a:cubicBezTo>
                    <a:cubicBezTo>
                      <a:pt x="9780115" y="1756235"/>
                      <a:pt x="9737822" y="1838325"/>
                      <a:pt x="9678115" y="1783598"/>
                    </a:cubicBezTo>
                    <a:cubicBezTo>
                      <a:pt x="9678115" y="1783598"/>
                      <a:pt x="9635822" y="1733847"/>
                      <a:pt x="9491528" y="1644294"/>
                    </a:cubicBezTo>
                    <a:cubicBezTo>
                      <a:pt x="9491528" y="1644294"/>
                      <a:pt x="9533821" y="1644294"/>
                      <a:pt x="9561187" y="1644294"/>
                    </a:cubicBezTo>
                    <a:cubicBezTo>
                      <a:pt x="9561187" y="1644294"/>
                      <a:pt x="9633334" y="1661707"/>
                      <a:pt x="9650749" y="1661707"/>
                    </a:cubicBezTo>
                    <a:cubicBezTo>
                      <a:pt x="9650749" y="1661707"/>
                      <a:pt x="9695529" y="1674145"/>
                      <a:pt x="9710456" y="1619418"/>
                    </a:cubicBezTo>
                    <a:cubicBezTo>
                      <a:pt x="9710456" y="1619418"/>
                      <a:pt x="9695529" y="1452750"/>
                      <a:pt x="9698017" y="1422899"/>
                    </a:cubicBezTo>
                    <a:cubicBezTo>
                      <a:pt x="9698017" y="1422899"/>
                      <a:pt x="9698017" y="1348271"/>
                      <a:pt x="9640797" y="1370659"/>
                    </a:cubicBezTo>
                    <a:cubicBezTo>
                      <a:pt x="9640797" y="1370659"/>
                      <a:pt x="9511431" y="1410461"/>
                      <a:pt x="9491528" y="1427874"/>
                    </a:cubicBezTo>
                    <a:cubicBezTo>
                      <a:pt x="9491528" y="1427874"/>
                      <a:pt x="9387040" y="1542303"/>
                      <a:pt x="9242746" y="1385585"/>
                    </a:cubicBezTo>
                    <a:cubicBezTo>
                      <a:pt x="9242746" y="1385585"/>
                      <a:pt x="9202941" y="1363197"/>
                      <a:pt x="9255185" y="1333346"/>
                    </a:cubicBezTo>
                    <a:cubicBezTo>
                      <a:pt x="9255185" y="1333346"/>
                      <a:pt x="9354698" y="1325883"/>
                      <a:pt x="9424357" y="1333346"/>
                    </a:cubicBezTo>
                    <a:cubicBezTo>
                      <a:pt x="9424357" y="1333346"/>
                      <a:pt x="9558699" y="1333346"/>
                      <a:pt x="9593529" y="1305982"/>
                    </a:cubicBezTo>
                    <a:cubicBezTo>
                      <a:pt x="9593529" y="1305982"/>
                      <a:pt x="9635822" y="1291057"/>
                      <a:pt x="9658212" y="1281106"/>
                    </a:cubicBezTo>
                    <a:cubicBezTo>
                      <a:pt x="9658212" y="1281106"/>
                      <a:pt x="9663188" y="1261206"/>
                      <a:pt x="9658212" y="1243792"/>
                    </a:cubicBezTo>
                    <a:cubicBezTo>
                      <a:pt x="9658212" y="1243792"/>
                      <a:pt x="9660700" y="1203991"/>
                      <a:pt x="9710456" y="1203991"/>
                    </a:cubicBezTo>
                    <a:cubicBezTo>
                      <a:pt x="9710456" y="1203991"/>
                      <a:pt x="9762700" y="1124388"/>
                      <a:pt x="9700505" y="1126876"/>
                    </a:cubicBezTo>
                    <a:cubicBezTo>
                      <a:pt x="9700505" y="1126876"/>
                      <a:pt x="9628358" y="1139314"/>
                      <a:pt x="9618407" y="1084587"/>
                    </a:cubicBezTo>
                    <a:cubicBezTo>
                      <a:pt x="9618407" y="1084587"/>
                      <a:pt x="9717920" y="1082099"/>
                      <a:pt x="9750261" y="1044786"/>
                    </a:cubicBezTo>
                    <a:cubicBezTo>
                      <a:pt x="9750261" y="1044786"/>
                      <a:pt x="9812457" y="952745"/>
                      <a:pt x="9877140" y="962695"/>
                    </a:cubicBezTo>
                    <a:cubicBezTo>
                      <a:pt x="9877140" y="962695"/>
                      <a:pt x="9914457" y="947770"/>
                      <a:pt x="9959238" y="907969"/>
                    </a:cubicBezTo>
                    <a:cubicBezTo>
                      <a:pt x="9959238" y="907969"/>
                      <a:pt x="10086117" y="803490"/>
                      <a:pt x="10021434" y="753738"/>
                    </a:cubicBezTo>
                    <a:cubicBezTo>
                      <a:pt x="10021434" y="753738"/>
                      <a:pt x="9902018" y="758714"/>
                      <a:pt x="9867189" y="840804"/>
                    </a:cubicBezTo>
                    <a:cubicBezTo>
                      <a:pt x="9867189" y="840804"/>
                      <a:pt x="9797530" y="917919"/>
                      <a:pt x="9770164" y="865680"/>
                    </a:cubicBezTo>
                    <a:cubicBezTo>
                      <a:pt x="9747774" y="860704"/>
                      <a:pt x="9725383" y="868167"/>
                      <a:pt x="9725383" y="868167"/>
                    </a:cubicBezTo>
                    <a:cubicBezTo>
                      <a:pt x="9683090" y="905481"/>
                      <a:pt x="9538797" y="955233"/>
                      <a:pt x="9538797" y="955233"/>
                    </a:cubicBezTo>
                    <a:cubicBezTo>
                      <a:pt x="9491528" y="982596"/>
                      <a:pt x="9419381" y="937820"/>
                      <a:pt x="9419381" y="937820"/>
                    </a:cubicBezTo>
                    <a:cubicBezTo>
                      <a:pt x="9419381" y="937820"/>
                      <a:pt x="9419381" y="937820"/>
                      <a:pt x="9396991" y="925382"/>
                    </a:cubicBezTo>
                    <a:cubicBezTo>
                      <a:pt x="9396991" y="925382"/>
                      <a:pt x="9396991" y="925382"/>
                      <a:pt x="9414406" y="900506"/>
                    </a:cubicBezTo>
                    <a:cubicBezTo>
                      <a:pt x="9426845" y="880605"/>
                      <a:pt x="9615919" y="860704"/>
                      <a:pt x="9615919" y="860704"/>
                    </a:cubicBezTo>
                    <a:cubicBezTo>
                      <a:pt x="9658212" y="865680"/>
                      <a:pt x="9670651" y="833341"/>
                      <a:pt x="9670651" y="833341"/>
                    </a:cubicBezTo>
                    <a:cubicBezTo>
                      <a:pt x="9668163" y="818416"/>
                      <a:pt x="9683090" y="798515"/>
                      <a:pt x="9688066" y="793540"/>
                    </a:cubicBezTo>
                    <a:cubicBezTo>
                      <a:pt x="9688066" y="793540"/>
                      <a:pt x="9688066" y="793540"/>
                      <a:pt x="9680602" y="753738"/>
                    </a:cubicBezTo>
                    <a:cubicBezTo>
                      <a:pt x="9680602" y="753738"/>
                      <a:pt x="9648261" y="699011"/>
                      <a:pt x="9625870" y="708962"/>
                    </a:cubicBezTo>
                    <a:cubicBezTo>
                      <a:pt x="9625870" y="708962"/>
                      <a:pt x="9538797" y="753738"/>
                      <a:pt x="9528845" y="766176"/>
                    </a:cubicBezTo>
                    <a:cubicBezTo>
                      <a:pt x="9528845" y="766176"/>
                      <a:pt x="9454211" y="761201"/>
                      <a:pt x="9506455" y="716425"/>
                    </a:cubicBezTo>
                    <a:cubicBezTo>
                      <a:pt x="9506455" y="716425"/>
                      <a:pt x="9528845" y="679111"/>
                      <a:pt x="9598504" y="664185"/>
                    </a:cubicBezTo>
                    <a:cubicBezTo>
                      <a:pt x="9598504" y="664185"/>
                      <a:pt x="9563675" y="629359"/>
                      <a:pt x="9536309" y="614434"/>
                    </a:cubicBezTo>
                    <a:cubicBezTo>
                      <a:pt x="9536309" y="614434"/>
                      <a:pt x="9516406" y="567170"/>
                      <a:pt x="9494016" y="577120"/>
                    </a:cubicBezTo>
                    <a:cubicBezTo>
                      <a:pt x="9494016" y="577120"/>
                      <a:pt x="9446747" y="574632"/>
                      <a:pt x="9411918" y="626872"/>
                    </a:cubicBezTo>
                    <a:cubicBezTo>
                      <a:pt x="9411918" y="626872"/>
                      <a:pt x="9337283" y="751251"/>
                      <a:pt x="9329820" y="761201"/>
                    </a:cubicBezTo>
                    <a:cubicBezTo>
                      <a:pt x="9329820" y="761201"/>
                      <a:pt x="9272600" y="868167"/>
                      <a:pt x="9210404" y="828366"/>
                    </a:cubicBezTo>
                    <a:cubicBezTo>
                      <a:pt x="9210404" y="828366"/>
                      <a:pt x="9148209" y="786077"/>
                      <a:pt x="9183038" y="746276"/>
                    </a:cubicBezTo>
                    <a:cubicBezTo>
                      <a:pt x="9183038" y="746276"/>
                      <a:pt x="9235283" y="728862"/>
                      <a:pt x="9237770" y="649260"/>
                    </a:cubicBezTo>
                    <a:cubicBezTo>
                      <a:pt x="9237770" y="649260"/>
                      <a:pt x="9240258" y="519905"/>
                      <a:pt x="9210404" y="490054"/>
                    </a:cubicBezTo>
                    <a:cubicBezTo>
                      <a:pt x="9210404" y="490054"/>
                      <a:pt x="9197965" y="407964"/>
                      <a:pt x="9240258" y="430352"/>
                    </a:cubicBezTo>
                    <a:cubicBezTo>
                      <a:pt x="9240258" y="430352"/>
                      <a:pt x="9290015" y="472641"/>
                      <a:pt x="9307429" y="475129"/>
                    </a:cubicBezTo>
                    <a:cubicBezTo>
                      <a:pt x="9307429" y="475129"/>
                      <a:pt x="9314893" y="477616"/>
                      <a:pt x="9314893" y="500005"/>
                    </a:cubicBezTo>
                    <a:cubicBezTo>
                      <a:pt x="9314893" y="500005"/>
                      <a:pt x="9329820" y="577120"/>
                      <a:pt x="9290015" y="631847"/>
                    </a:cubicBezTo>
                    <a:cubicBezTo>
                      <a:pt x="9290015" y="631847"/>
                      <a:pt x="9302454" y="664185"/>
                      <a:pt x="9299966" y="691549"/>
                    </a:cubicBezTo>
                    <a:cubicBezTo>
                      <a:pt x="9299966" y="691549"/>
                      <a:pt x="9372113" y="723887"/>
                      <a:pt x="9392015" y="589558"/>
                    </a:cubicBezTo>
                    <a:cubicBezTo>
                      <a:pt x="9392015" y="589558"/>
                      <a:pt x="9419381" y="420402"/>
                      <a:pt x="9362161" y="298510"/>
                    </a:cubicBezTo>
                    <a:cubicBezTo>
                      <a:pt x="9362161" y="298510"/>
                      <a:pt x="9299966" y="231346"/>
                      <a:pt x="9317381" y="203982"/>
                    </a:cubicBezTo>
                    <a:cubicBezTo>
                      <a:pt x="9317381" y="203982"/>
                      <a:pt x="9332308" y="171644"/>
                      <a:pt x="9399479" y="208957"/>
                    </a:cubicBezTo>
                    <a:cubicBezTo>
                      <a:pt x="9399479" y="208957"/>
                      <a:pt x="9546260" y="248759"/>
                      <a:pt x="9469138" y="350750"/>
                    </a:cubicBezTo>
                    <a:cubicBezTo>
                      <a:pt x="9469138" y="350750"/>
                      <a:pt x="9469138" y="350750"/>
                      <a:pt x="9461674" y="519905"/>
                    </a:cubicBezTo>
                    <a:cubicBezTo>
                      <a:pt x="9461674" y="519905"/>
                      <a:pt x="9469138" y="567170"/>
                      <a:pt x="9489040" y="544781"/>
                    </a:cubicBezTo>
                    <a:cubicBezTo>
                      <a:pt x="9489040" y="544781"/>
                      <a:pt x="9516406" y="544781"/>
                      <a:pt x="9576114" y="452741"/>
                    </a:cubicBezTo>
                    <a:cubicBezTo>
                      <a:pt x="9576114" y="452741"/>
                      <a:pt x="9591041" y="383088"/>
                      <a:pt x="9558699" y="338312"/>
                    </a:cubicBezTo>
                    <a:cubicBezTo>
                      <a:pt x="9558699" y="338312"/>
                      <a:pt x="9715432" y="360700"/>
                      <a:pt x="9765188" y="300998"/>
                    </a:cubicBezTo>
                    <a:cubicBezTo>
                      <a:pt x="9765188" y="300998"/>
                      <a:pt x="9832359" y="218908"/>
                      <a:pt x="9857238" y="151743"/>
                    </a:cubicBezTo>
                    <a:cubicBezTo>
                      <a:pt x="9882116" y="84578"/>
                      <a:pt x="9904506" y="0"/>
                      <a:pt x="990450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22" name="ïSḷiḋê">
                <a:extLst>
                  <a:ext uri="{FF2B5EF4-FFF2-40B4-BE49-F238E27FC236}">
                    <a16:creationId xmlns:a16="http://schemas.microsoft.com/office/drawing/2014/main" id="{8468F631-DB83-411C-BE7B-E0619652FB77}"/>
                  </a:ext>
                </a:extLst>
              </p:cNvPr>
              <p:cNvSpPr/>
              <p:nvPr/>
            </p:nvSpPr>
            <p:spPr bwMode="auto">
              <a:xfrm>
                <a:off x="922342" y="6470650"/>
                <a:ext cx="10344147" cy="385763"/>
              </a:xfrm>
              <a:custGeom>
                <a:avLst/>
                <a:gdLst>
                  <a:gd name="connsiteX0" fmla="*/ 1318660 w 10344147"/>
                  <a:gd name="connsiteY0" fmla="*/ 218140 h 385763"/>
                  <a:gd name="connsiteX1" fmla="*/ 1318660 w 10344147"/>
                  <a:gd name="connsiteY1" fmla="*/ 314904 h 385763"/>
                  <a:gd name="connsiteX2" fmla="*/ 1395688 w 10344147"/>
                  <a:gd name="connsiteY2" fmla="*/ 314904 h 385763"/>
                  <a:gd name="connsiteX3" fmla="*/ 1460292 w 10344147"/>
                  <a:gd name="connsiteY3" fmla="*/ 312423 h 385763"/>
                  <a:gd name="connsiteX4" fmla="*/ 1495080 w 10344147"/>
                  <a:gd name="connsiteY4" fmla="*/ 267763 h 385763"/>
                  <a:gd name="connsiteX5" fmla="*/ 1385749 w 10344147"/>
                  <a:gd name="connsiteY5" fmla="*/ 218140 h 385763"/>
                  <a:gd name="connsiteX6" fmla="*/ 571500 w 10344147"/>
                  <a:gd name="connsiteY6" fmla="*/ 92076 h 385763"/>
                  <a:gd name="connsiteX7" fmla="*/ 517524 w 10344147"/>
                  <a:gd name="connsiteY7" fmla="*/ 230188 h 385763"/>
                  <a:gd name="connsiteX8" fmla="*/ 628649 w 10344147"/>
                  <a:gd name="connsiteY8" fmla="*/ 230188 h 385763"/>
                  <a:gd name="connsiteX9" fmla="*/ 1318660 w 10344147"/>
                  <a:gd name="connsiteY9" fmla="*/ 69273 h 385763"/>
                  <a:gd name="connsiteX10" fmla="*/ 1318660 w 10344147"/>
                  <a:gd name="connsiteY10" fmla="*/ 153631 h 385763"/>
                  <a:gd name="connsiteX11" fmla="*/ 1408112 w 10344147"/>
                  <a:gd name="connsiteY11" fmla="*/ 153631 h 385763"/>
                  <a:gd name="connsiteX12" fmla="*/ 1480171 w 10344147"/>
                  <a:gd name="connsiteY12" fmla="*/ 111452 h 385763"/>
                  <a:gd name="connsiteX13" fmla="*/ 1447869 w 10344147"/>
                  <a:gd name="connsiteY13" fmla="*/ 71754 h 385763"/>
                  <a:gd name="connsiteX14" fmla="*/ 1365871 w 10344147"/>
                  <a:gd name="connsiteY14" fmla="*/ 69273 h 385763"/>
                  <a:gd name="connsiteX15" fmla="*/ 905834 w 10344147"/>
                  <a:gd name="connsiteY15" fmla="*/ 69273 h 385763"/>
                  <a:gd name="connsiteX16" fmla="*/ 905834 w 10344147"/>
                  <a:gd name="connsiteY16" fmla="*/ 163555 h 385763"/>
                  <a:gd name="connsiteX17" fmla="*/ 967895 w 10344147"/>
                  <a:gd name="connsiteY17" fmla="*/ 163555 h 385763"/>
                  <a:gd name="connsiteX18" fmla="*/ 1042370 w 10344147"/>
                  <a:gd name="connsiteY18" fmla="*/ 158593 h 385763"/>
                  <a:gd name="connsiteX19" fmla="*/ 1074642 w 10344147"/>
                  <a:gd name="connsiteY19" fmla="*/ 113933 h 385763"/>
                  <a:gd name="connsiteX20" fmla="*/ 1052299 w 10344147"/>
                  <a:gd name="connsiteY20" fmla="*/ 76716 h 385763"/>
                  <a:gd name="connsiteX21" fmla="*/ 970378 w 10344147"/>
                  <a:gd name="connsiteY21" fmla="*/ 69273 h 385763"/>
                  <a:gd name="connsiteX22" fmla="*/ 905834 w 10344147"/>
                  <a:gd name="connsiteY22" fmla="*/ 69273 h 385763"/>
                  <a:gd name="connsiteX23" fmla="*/ 9297984 w 10344147"/>
                  <a:gd name="connsiteY23" fmla="*/ 64709 h 385763"/>
                  <a:gd name="connsiteX24" fmla="*/ 9183882 w 10344147"/>
                  <a:gd name="connsiteY24" fmla="*/ 194126 h 385763"/>
                  <a:gd name="connsiteX25" fmla="*/ 9206206 w 10344147"/>
                  <a:gd name="connsiteY25" fmla="*/ 273768 h 385763"/>
                  <a:gd name="connsiteX26" fmla="*/ 9297984 w 10344147"/>
                  <a:gd name="connsiteY26" fmla="*/ 321055 h 385763"/>
                  <a:gd name="connsiteX27" fmla="*/ 9412085 w 10344147"/>
                  <a:gd name="connsiteY27" fmla="*/ 191637 h 385763"/>
                  <a:gd name="connsiteX28" fmla="*/ 9297984 w 10344147"/>
                  <a:gd name="connsiteY28" fmla="*/ 64709 h 385763"/>
                  <a:gd name="connsiteX29" fmla="*/ 8507408 w 10344147"/>
                  <a:gd name="connsiteY29" fmla="*/ 64709 h 385763"/>
                  <a:gd name="connsiteX30" fmla="*/ 8393307 w 10344147"/>
                  <a:gd name="connsiteY30" fmla="*/ 194126 h 385763"/>
                  <a:gd name="connsiteX31" fmla="*/ 8413151 w 10344147"/>
                  <a:gd name="connsiteY31" fmla="*/ 273768 h 385763"/>
                  <a:gd name="connsiteX32" fmla="*/ 8507408 w 10344147"/>
                  <a:gd name="connsiteY32" fmla="*/ 321055 h 385763"/>
                  <a:gd name="connsiteX33" fmla="*/ 8619030 w 10344147"/>
                  <a:gd name="connsiteY33" fmla="*/ 191637 h 385763"/>
                  <a:gd name="connsiteX34" fmla="*/ 8507408 w 10344147"/>
                  <a:gd name="connsiteY34" fmla="*/ 64709 h 385763"/>
                  <a:gd name="connsiteX35" fmla="*/ 5652738 w 10344147"/>
                  <a:gd name="connsiteY35" fmla="*/ 64709 h 385763"/>
                  <a:gd name="connsiteX36" fmla="*/ 5538438 w 10344147"/>
                  <a:gd name="connsiteY36" fmla="*/ 194126 h 385763"/>
                  <a:gd name="connsiteX37" fmla="*/ 5558316 w 10344147"/>
                  <a:gd name="connsiteY37" fmla="*/ 273768 h 385763"/>
                  <a:gd name="connsiteX38" fmla="*/ 5652738 w 10344147"/>
                  <a:gd name="connsiteY38" fmla="*/ 321055 h 385763"/>
                  <a:gd name="connsiteX39" fmla="*/ 5764553 w 10344147"/>
                  <a:gd name="connsiteY39" fmla="*/ 191637 h 385763"/>
                  <a:gd name="connsiteX40" fmla="*/ 5652738 w 10344147"/>
                  <a:gd name="connsiteY40" fmla="*/ 64709 h 385763"/>
                  <a:gd name="connsiteX41" fmla="*/ 9961559 w 10344147"/>
                  <a:gd name="connsiteY41" fmla="*/ 4763 h 385763"/>
                  <a:gd name="connsiteX42" fmla="*/ 10058397 w 10344147"/>
                  <a:gd name="connsiteY42" fmla="*/ 4763 h 385763"/>
                  <a:gd name="connsiteX43" fmla="*/ 10155234 w 10344147"/>
                  <a:gd name="connsiteY43" fmla="*/ 153988 h 385763"/>
                  <a:gd name="connsiteX44" fmla="*/ 10250484 w 10344147"/>
                  <a:gd name="connsiteY44" fmla="*/ 4763 h 385763"/>
                  <a:gd name="connsiteX45" fmla="*/ 10344147 w 10344147"/>
                  <a:gd name="connsiteY45" fmla="*/ 4763 h 385763"/>
                  <a:gd name="connsiteX46" fmla="*/ 10194922 w 10344147"/>
                  <a:gd name="connsiteY46" fmla="*/ 223838 h 385763"/>
                  <a:gd name="connsiteX47" fmla="*/ 10194922 w 10344147"/>
                  <a:gd name="connsiteY47" fmla="*/ 379413 h 385763"/>
                  <a:gd name="connsiteX48" fmla="*/ 10110784 w 10344147"/>
                  <a:gd name="connsiteY48" fmla="*/ 379413 h 385763"/>
                  <a:gd name="connsiteX49" fmla="*/ 10110784 w 10344147"/>
                  <a:gd name="connsiteY49" fmla="*/ 223838 h 385763"/>
                  <a:gd name="connsiteX50" fmla="*/ 8767759 w 10344147"/>
                  <a:gd name="connsiteY50" fmla="*/ 4763 h 385763"/>
                  <a:gd name="connsiteX51" fmla="*/ 8853484 w 10344147"/>
                  <a:gd name="connsiteY51" fmla="*/ 4763 h 385763"/>
                  <a:gd name="connsiteX52" fmla="*/ 8853484 w 10344147"/>
                  <a:gd name="connsiteY52" fmla="*/ 315913 h 385763"/>
                  <a:gd name="connsiteX53" fmla="*/ 9059859 w 10344147"/>
                  <a:gd name="connsiteY53" fmla="*/ 315913 h 385763"/>
                  <a:gd name="connsiteX54" fmla="*/ 9059859 w 10344147"/>
                  <a:gd name="connsiteY54" fmla="*/ 379413 h 385763"/>
                  <a:gd name="connsiteX55" fmla="*/ 8767759 w 10344147"/>
                  <a:gd name="connsiteY55" fmla="*/ 379413 h 385763"/>
                  <a:gd name="connsiteX56" fmla="*/ 7915271 w 10344147"/>
                  <a:gd name="connsiteY56" fmla="*/ 4763 h 385763"/>
                  <a:gd name="connsiteX57" fmla="*/ 7994646 w 10344147"/>
                  <a:gd name="connsiteY57" fmla="*/ 4763 h 385763"/>
                  <a:gd name="connsiteX58" fmla="*/ 8161334 w 10344147"/>
                  <a:gd name="connsiteY58" fmla="*/ 255588 h 385763"/>
                  <a:gd name="connsiteX59" fmla="*/ 8164509 w 10344147"/>
                  <a:gd name="connsiteY59" fmla="*/ 255588 h 385763"/>
                  <a:gd name="connsiteX60" fmla="*/ 8164509 w 10344147"/>
                  <a:gd name="connsiteY60" fmla="*/ 4763 h 385763"/>
                  <a:gd name="connsiteX61" fmla="*/ 8240709 w 10344147"/>
                  <a:gd name="connsiteY61" fmla="*/ 4763 h 385763"/>
                  <a:gd name="connsiteX62" fmla="*/ 8240709 w 10344147"/>
                  <a:gd name="connsiteY62" fmla="*/ 379413 h 385763"/>
                  <a:gd name="connsiteX63" fmla="*/ 8159746 w 10344147"/>
                  <a:gd name="connsiteY63" fmla="*/ 379413 h 385763"/>
                  <a:gd name="connsiteX64" fmla="*/ 7993059 w 10344147"/>
                  <a:gd name="connsiteY64" fmla="*/ 136526 h 385763"/>
                  <a:gd name="connsiteX65" fmla="*/ 7993059 w 10344147"/>
                  <a:gd name="connsiteY65" fmla="*/ 379413 h 385763"/>
                  <a:gd name="connsiteX66" fmla="*/ 7915271 w 10344147"/>
                  <a:gd name="connsiteY66" fmla="*/ 379413 h 385763"/>
                  <a:gd name="connsiteX67" fmla="*/ 7502521 w 10344147"/>
                  <a:gd name="connsiteY67" fmla="*/ 4763 h 385763"/>
                  <a:gd name="connsiteX68" fmla="*/ 7585071 w 10344147"/>
                  <a:gd name="connsiteY68" fmla="*/ 4763 h 385763"/>
                  <a:gd name="connsiteX69" fmla="*/ 7585071 w 10344147"/>
                  <a:gd name="connsiteY69" fmla="*/ 153988 h 385763"/>
                  <a:gd name="connsiteX70" fmla="*/ 7746996 w 10344147"/>
                  <a:gd name="connsiteY70" fmla="*/ 153988 h 385763"/>
                  <a:gd name="connsiteX71" fmla="*/ 7746996 w 10344147"/>
                  <a:gd name="connsiteY71" fmla="*/ 4763 h 385763"/>
                  <a:gd name="connsiteX72" fmla="*/ 7831134 w 10344147"/>
                  <a:gd name="connsiteY72" fmla="*/ 4763 h 385763"/>
                  <a:gd name="connsiteX73" fmla="*/ 7831134 w 10344147"/>
                  <a:gd name="connsiteY73" fmla="*/ 379413 h 385763"/>
                  <a:gd name="connsiteX74" fmla="*/ 7746996 w 10344147"/>
                  <a:gd name="connsiteY74" fmla="*/ 379413 h 385763"/>
                  <a:gd name="connsiteX75" fmla="*/ 7746996 w 10344147"/>
                  <a:gd name="connsiteY75" fmla="*/ 215901 h 385763"/>
                  <a:gd name="connsiteX76" fmla="*/ 7585071 w 10344147"/>
                  <a:gd name="connsiteY76" fmla="*/ 215901 h 385763"/>
                  <a:gd name="connsiteX77" fmla="*/ 7585071 w 10344147"/>
                  <a:gd name="connsiteY77" fmla="*/ 379413 h 385763"/>
                  <a:gd name="connsiteX78" fmla="*/ 7502521 w 10344147"/>
                  <a:gd name="connsiteY78" fmla="*/ 379413 h 385763"/>
                  <a:gd name="connsiteX79" fmla="*/ 6708771 w 10344147"/>
                  <a:gd name="connsiteY79" fmla="*/ 4763 h 385763"/>
                  <a:gd name="connsiteX80" fmla="*/ 7015158 w 10344147"/>
                  <a:gd name="connsiteY80" fmla="*/ 4763 h 385763"/>
                  <a:gd name="connsiteX81" fmla="*/ 7015158 w 10344147"/>
                  <a:gd name="connsiteY81" fmla="*/ 69851 h 385763"/>
                  <a:gd name="connsiteX82" fmla="*/ 6791321 w 10344147"/>
                  <a:gd name="connsiteY82" fmla="*/ 69851 h 385763"/>
                  <a:gd name="connsiteX83" fmla="*/ 6791321 w 10344147"/>
                  <a:gd name="connsiteY83" fmla="*/ 150813 h 385763"/>
                  <a:gd name="connsiteX84" fmla="*/ 7000871 w 10344147"/>
                  <a:gd name="connsiteY84" fmla="*/ 150813 h 385763"/>
                  <a:gd name="connsiteX85" fmla="*/ 7000871 w 10344147"/>
                  <a:gd name="connsiteY85" fmla="*/ 215901 h 385763"/>
                  <a:gd name="connsiteX86" fmla="*/ 6791321 w 10344147"/>
                  <a:gd name="connsiteY86" fmla="*/ 215901 h 385763"/>
                  <a:gd name="connsiteX87" fmla="*/ 6791321 w 10344147"/>
                  <a:gd name="connsiteY87" fmla="*/ 315913 h 385763"/>
                  <a:gd name="connsiteX88" fmla="*/ 7023096 w 10344147"/>
                  <a:gd name="connsiteY88" fmla="*/ 315913 h 385763"/>
                  <a:gd name="connsiteX89" fmla="*/ 7023096 w 10344147"/>
                  <a:gd name="connsiteY89" fmla="*/ 379413 h 385763"/>
                  <a:gd name="connsiteX90" fmla="*/ 6708771 w 10344147"/>
                  <a:gd name="connsiteY90" fmla="*/ 379413 h 385763"/>
                  <a:gd name="connsiteX91" fmla="*/ 6330946 w 10344147"/>
                  <a:gd name="connsiteY91" fmla="*/ 4763 h 385763"/>
                  <a:gd name="connsiteX92" fmla="*/ 6656384 w 10344147"/>
                  <a:gd name="connsiteY92" fmla="*/ 4763 h 385763"/>
                  <a:gd name="connsiteX93" fmla="*/ 6656384 w 10344147"/>
                  <a:gd name="connsiteY93" fmla="*/ 69851 h 385763"/>
                  <a:gd name="connsiteX94" fmla="*/ 6535734 w 10344147"/>
                  <a:gd name="connsiteY94" fmla="*/ 69851 h 385763"/>
                  <a:gd name="connsiteX95" fmla="*/ 6535734 w 10344147"/>
                  <a:gd name="connsiteY95" fmla="*/ 379413 h 385763"/>
                  <a:gd name="connsiteX96" fmla="*/ 6453183 w 10344147"/>
                  <a:gd name="connsiteY96" fmla="*/ 379413 h 385763"/>
                  <a:gd name="connsiteX97" fmla="*/ 6453183 w 10344147"/>
                  <a:gd name="connsiteY97" fmla="*/ 69851 h 385763"/>
                  <a:gd name="connsiteX98" fmla="*/ 6330946 w 10344147"/>
                  <a:gd name="connsiteY98" fmla="*/ 69851 h 385763"/>
                  <a:gd name="connsiteX99" fmla="*/ 5913434 w 10344147"/>
                  <a:gd name="connsiteY99" fmla="*/ 4763 h 385763"/>
                  <a:gd name="connsiteX100" fmla="*/ 6197597 w 10344147"/>
                  <a:gd name="connsiteY100" fmla="*/ 4763 h 385763"/>
                  <a:gd name="connsiteX101" fmla="*/ 6197597 w 10344147"/>
                  <a:gd name="connsiteY101" fmla="*/ 69851 h 385763"/>
                  <a:gd name="connsiteX102" fmla="*/ 5997571 w 10344147"/>
                  <a:gd name="connsiteY102" fmla="*/ 69851 h 385763"/>
                  <a:gd name="connsiteX103" fmla="*/ 5997571 w 10344147"/>
                  <a:gd name="connsiteY103" fmla="*/ 158751 h 385763"/>
                  <a:gd name="connsiteX104" fmla="*/ 6169022 w 10344147"/>
                  <a:gd name="connsiteY104" fmla="*/ 158751 h 385763"/>
                  <a:gd name="connsiteX105" fmla="*/ 6169022 w 10344147"/>
                  <a:gd name="connsiteY105" fmla="*/ 220663 h 385763"/>
                  <a:gd name="connsiteX106" fmla="*/ 5997571 w 10344147"/>
                  <a:gd name="connsiteY106" fmla="*/ 220663 h 385763"/>
                  <a:gd name="connsiteX107" fmla="*/ 5997571 w 10344147"/>
                  <a:gd name="connsiteY107" fmla="*/ 379413 h 385763"/>
                  <a:gd name="connsiteX108" fmla="*/ 5913434 w 10344147"/>
                  <a:gd name="connsiteY108" fmla="*/ 379413 h 385763"/>
                  <a:gd name="connsiteX109" fmla="*/ 4933946 w 10344147"/>
                  <a:gd name="connsiteY109" fmla="*/ 4763 h 385763"/>
                  <a:gd name="connsiteX110" fmla="*/ 5240333 w 10344147"/>
                  <a:gd name="connsiteY110" fmla="*/ 4763 h 385763"/>
                  <a:gd name="connsiteX111" fmla="*/ 5240333 w 10344147"/>
                  <a:gd name="connsiteY111" fmla="*/ 69851 h 385763"/>
                  <a:gd name="connsiteX112" fmla="*/ 5016496 w 10344147"/>
                  <a:gd name="connsiteY112" fmla="*/ 69851 h 385763"/>
                  <a:gd name="connsiteX113" fmla="*/ 5016496 w 10344147"/>
                  <a:gd name="connsiteY113" fmla="*/ 150813 h 385763"/>
                  <a:gd name="connsiteX114" fmla="*/ 5222871 w 10344147"/>
                  <a:gd name="connsiteY114" fmla="*/ 150813 h 385763"/>
                  <a:gd name="connsiteX115" fmla="*/ 5222871 w 10344147"/>
                  <a:gd name="connsiteY115" fmla="*/ 215901 h 385763"/>
                  <a:gd name="connsiteX116" fmla="*/ 5016496 w 10344147"/>
                  <a:gd name="connsiteY116" fmla="*/ 215901 h 385763"/>
                  <a:gd name="connsiteX117" fmla="*/ 5016496 w 10344147"/>
                  <a:gd name="connsiteY117" fmla="*/ 315913 h 385763"/>
                  <a:gd name="connsiteX118" fmla="*/ 5245096 w 10344147"/>
                  <a:gd name="connsiteY118" fmla="*/ 315913 h 385763"/>
                  <a:gd name="connsiteX119" fmla="*/ 5245096 w 10344147"/>
                  <a:gd name="connsiteY119" fmla="*/ 379413 h 385763"/>
                  <a:gd name="connsiteX120" fmla="*/ 4933946 w 10344147"/>
                  <a:gd name="connsiteY120" fmla="*/ 379413 h 385763"/>
                  <a:gd name="connsiteX121" fmla="*/ 4556121 w 10344147"/>
                  <a:gd name="connsiteY121" fmla="*/ 4763 h 385763"/>
                  <a:gd name="connsiteX122" fmla="*/ 4881559 w 10344147"/>
                  <a:gd name="connsiteY122" fmla="*/ 4763 h 385763"/>
                  <a:gd name="connsiteX123" fmla="*/ 4881559 w 10344147"/>
                  <a:gd name="connsiteY123" fmla="*/ 69851 h 385763"/>
                  <a:gd name="connsiteX124" fmla="*/ 4759321 w 10344147"/>
                  <a:gd name="connsiteY124" fmla="*/ 69851 h 385763"/>
                  <a:gd name="connsiteX125" fmla="*/ 4759321 w 10344147"/>
                  <a:gd name="connsiteY125" fmla="*/ 379413 h 385763"/>
                  <a:gd name="connsiteX126" fmla="*/ 4678358 w 10344147"/>
                  <a:gd name="connsiteY126" fmla="*/ 379413 h 385763"/>
                  <a:gd name="connsiteX127" fmla="*/ 4678358 w 10344147"/>
                  <a:gd name="connsiteY127" fmla="*/ 69851 h 385763"/>
                  <a:gd name="connsiteX128" fmla="*/ 4556121 w 10344147"/>
                  <a:gd name="connsiteY128" fmla="*/ 69851 h 385763"/>
                  <a:gd name="connsiteX129" fmla="*/ 4173534 w 10344147"/>
                  <a:gd name="connsiteY129" fmla="*/ 4763 h 385763"/>
                  <a:gd name="connsiteX130" fmla="*/ 4257767 w 10344147"/>
                  <a:gd name="connsiteY130" fmla="*/ 4763 h 385763"/>
                  <a:gd name="connsiteX131" fmla="*/ 4257767 w 10344147"/>
                  <a:gd name="connsiteY131" fmla="*/ 208959 h 385763"/>
                  <a:gd name="connsiteX132" fmla="*/ 4267677 w 10344147"/>
                  <a:gd name="connsiteY132" fmla="*/ 288646 h 385763"/>
                  <a:gd name="connsiteX133" fmla="*/ 4339524 w 10344147"/>
                  <a:gd name="connsiteY133" fmla="*/ 321018 h 385763"/>
                  <a:gd name="connsiteX134" fmla="*/ 4418803 w 10344147"/>
                  <a:gd name="connsiteY134" fmla="*/ 211450 h 385763"/>
                  <a:gd name="connsiteX135" fmla="*/ 4418803 w 10344147"/>
                  <a:gd name="connsiteY135" fmla="*/ 4763 h 385763"/>
                  <a:gd name="connsiteX136" fmla="*/ 4500559 w 10344147"/>
                  <a:gd name="connsiteY136" fmla="*/ 4763 h 385763"/>
                  <a:gd name="connsiteX137" fmla="*/ 4500559 w 10344147"/>
                  <a:gd name="connsiteY137" fmla="*/ 201489 h 385763"/>
                  <a:gd name="connsiteX138" fmla="*/ 4478262 w 10344147"/>
                  <a:gd name="connsiteY138" fmla="*/ 333469 h 385763"/>
                  <a:gd name="connsiteX139" fmla="*/ 4342001 w 10344147"/>
                  <a:gd name="connsiteY139" fmla="*/ 385763 h 385763"/>
                  <a:gd name="connsiteX140" fmla="*/ 4173534 w 10344147"/>
                  <a:gd name="connsiteY140" fmla="*/ 206469 h 385763"/>
                  <a:gd name="connsiteX141" fmla="*/ 4173534 w 10344147"/>
                  <a:gd name="connsiteY141" fmla="*/ 4763 h 385763"/>
                  <a:gd name="connsiteX142" fmla="*/ 3794121 w 10344147"/>
                  <a:gd name="connsiteY142" fmla="*/ 4763 h 385763"/>
                  <a:gd name="connsiteX143" fmla="*/ 4121146 w 10344147"/>
                  <a:gd name="connsiteY143" fmla="*/ 4763 h 385763"/>
                  <a:gd name="connsiteX144" fmla="*/ 4121146 w 10344147"/>
                  <a:gd name="connsiteY144" fmla="*/ 69851 h 385763"/>
                  <a:gd name="connsiteX145" fmla="*/ 3998908 w 10344147"/>
                  <a:gd name="connsiteY145" fmla="*/ 69851 h 385763"/>
                  <a:gd name="connsiteX146" fmla="*/ 3998908 w 10344147"/>
                  <a:gd name="connsiteY146" fmla="*/ 379413 h 385763"/>
                  <a:gd name="connsiteX147" fmla="*/ 3916358 w 10344147"/>
                  <a:gd name="connsiteY147" fmla="*/ 379413 h 385763"/>
                  <a:gd name="connsiteX148" fmla="*/ 3916358 w 10344147"/>
                  <a:gd name="connsiteY148" fmla="*/ 69851 h 385763"/>
                  <a:gd name="connsiteX149" fmla="*/ 3794121 w 10344147"/>
                  <a:gd name="connsiteY149" fmla="*/ 69851 h 385763"/>
                  <a:gd name="connsiteX150" fmla="*/ 3662359 w 10344147"/>
                  <a:gd name="connsiteY150" fmla="*/ 4763 h 385763"/>
                  <a:gd name="connsiteX151" fmla="*/ 3748084 w 10344147"/>
                  <a:gd name="connsiteY151" fmla="*/ 4763 h 385763"/>
                  <a:gd name="connsiteX152" fmla="*/ 3748084 w 10344147"/>
                  <a:gd name="connsiteY152" fmla="*/ 379413 h 385763"/>
                  <a:gd name="connsiteX153" fmla="*/ 3662359 w 10344147"/>
                  <a:gd name="connsiteY153" fmla="*/ 379413 h 385763"/>
                  <a:gd name="connsiteX154" fmla="*/ 3289296 w 10344147"/>
                  <a:gd name="connsiteY154" fmla="*/ 4763 h 385763"/>
                  <a:gd name="connsiteX155" fmla="*/ 3616321 w 10344147"/>
                  <a:gd name="connsiteY155" fmla="*/ 4763 h 385763"/>
                  <a:gd name="connsiteX156" fmla="*/ 3616321 w 10344147"/>
                  <a:gd name="connsiteY156" fmla="*/ 69851 h 385763"/>
                  <a:gd name="connsiteX157" fmla="*/ 3494083 w 10344147"/>
                  <a:gd name="connsiteY157" fmla="*/ 69851 h 385763"/>
                  <a:gd name="connsiteX158" fmla="*/ 3494083 w 10344147"/>
                  <a:gd name="connsiteY158" fmla="*/ 379413 h 385763"/>
                  <a:gd name="connsiteX159" fmla="*/ 3411533 w 10344147"/>
                  <a:gd name="connsiteY159" fmla="*/ 379413 h 385763"/>
                  <a:gd name="connsiteX160" fmla="*/ 3411533 w 10344147"/>
                  <a:gd name="connsiteY160" fmla="*/ 69851 h 385763"/>
                  <a:gd name="connsiteX161" fmla="*/ 3289296 w 10344147"/>
                  <a:gd name="connsiteY161" fmla="*/ 69851 h 385763"/>
                  <a:gd name="connsiteX162" fmla="*/ 2532063 w 10344147"/>
                  <a:gd name="connsiteY162" fmla="*/ 4763 h 385763"/>
                  <a:gd name="connsiteX163" fmla="*/ 2611438 w 10344147"/>
                  <a:gd name="connsiteY163" fmla="*/ 4763 h 385763"/>
                  <a:gd name="connsiteX164" fmla="*/ 2778126 w 10344147"/>
                  <a:gd name="connsiteY164" fmla="*/ 255588 h 385763"/>
                  <a:gd name="connsiteX165" fmla="*/ 2779714 w 10344147"/>
                  <a:gd name="connsiteY165" fmla="*/ 255588 h 385763"/>
                  <a:gd name="connsiteX166" fmla="*/ 2779714 w 10344147"/>
                  <a:gd name="connsiteY166" fmla="*/ 4763 h 385763"/>
                  <a:gd name="connsiteX167" fmla="*/ 2857501 w 10344147"/>
                  <a:gd name="connsiteY167" fmla="*/ 4763 h 385763"/>
                  <a:gd name="connsiteX168" fmla="*/ 2857501 w 10344147"/>
                  <a:gd name="connsiteY168" fmla="*/ 379413 h 385763"/>
                  <a:gd name="connsiteX169" fmla="*/ 2773364 w 10344147"/>
                  <a:gd name="connsiteY169" fmla="*/ 379413 h 385763"/>
                  <a:gd name="connsiteX170" fmla="*/ 2608263 w 10344147"/>
                  <a:gd name="connsiteY170" fmla="*/ 136526 h 385763"/>
                  <a:gd name="connsiteX171" fmla="*/ 2608263 w 10344147"/>
                  <a:gd name="connsiteY171" fmla="*/ 379413 h 385763"/>
                  <a:gd name="connsiteX172" fmla="*/ 2532063 w 10344147"/>
                  <a:gd name="connsiteY172" fmla="*/ 379413 h 385763"/>
                  <a:gd name="connsiteX173" fmla="*/ 2366963 w 10344147"/>
                  <a:gd name="connsiteY173" fmla="*/ 4763 h 385763"/>
                  <a:gd name="connsiteX174" fmla="*/ 2449513 w 10344147"/>
                  <a:gd name="connsiteY174" fmla="*/ 4763 h 385763"/>
                  <a:gd name="connsiteX175" fmla="*/ 2449513 w 10344147"/>
                  <a:gd name="connsiteY175" fmla="*/ 379413 h 385763"/>
                  <a:gd name="connsiteX176" fmla="*/ 2366963 w 10344147"/>
                  <a:gd name="connsiteY176" fmla="*/ 379413 h 385763"/>
                  <a:gd name="connsiteX177" fmla="*/ 1804987 w 10344147"/>
                  <a:gd name="connsiteY177" fmla="*/ 4763 h 385763"/>
                  <a:gd name="connsiteX178" fmla="*/ 1884362 w 10344147"/>
                  <a:gd name="connsiteY178" fmla="*/ 4763 h 385763"/>
                  <a:gd name="connsiteX179" fmla="*/ 2054225 w 10344147"/>
                  <a:gd name="connsiteY179" fmla="*/ 255588 h 385763"/>
                  <a:gd name="connsiteX180" fmla="*/ 2054225 w 10344147"/>
                  <a:gd name="connsiteY180" fmla="*/ 4763 h 385763"/>
                  <a:gd name="connsiteX181" fmla="*/ 2132013 w 10344147"/>
                  <a:gd name="connsiteY181" fmla="*/ 4763 h 385763"/>
                  <a:gd name="connsiteX182" fmla="*/ 2132013 w 10344147"/>
                  <a:gd name="connsiteY182" fmla="*/ 379413 h 385763"/>
                  <a:gd name="connsiteX183" fmla="*/ 2046287 w 10344147"/>
                  <a:gd name="connsiteY183" fmla="*/ 379413 h 385763"/>
                  <a:gd name="connsiteX184" fmla="*/ 1882775 w 10344147"/>
                  <a:gd name="connsiteY184" fmla="*/ 136526 h 385763"/>
                  <a:gd name="connsiteX185" fmla="*/ 1882775 w 10344147"/>
                  <a:gd name="connsiteY185" fmla="*/ 379413 h 385763"/>
                  <a:gd name="connsiteX186" fmla="*/ 1804987 w 10344147"/>
                  <a:gd name="connsiteY186" fmla="*/ 379413 h 385763"/>
                  <a:gd name="connsiteX187" fmla="*/ 1641474 w 10344147"/>
                  <a:gd name="connsiteY187" fmla="*/ 4763 h 385763"/>
                  <a:gd name="connsiteX188" fmla="*/ 1725613 w 10344147"/>
                  <a:gd name="connsiteY188" fmla="*/ 4763 h 385763"/>
                  <a:gd name="connsiteX189" fmla="*/ 1725613 w 10344147"/>
                  <a:gd name="connsiteY189" fmla="*/ 379413 h 385763"/>
                  <a:gd name="connsiteX190" fmla="*/ 1641474 w 10344147"/>
                  <a:gd name="connsiteY190" fmla="*/ 379413 h 385763"/>
                  <a:gd name="connsiteX191" fmla="*/ 1236662 w 10344147"/>
                  <a:gd name="connsiteY191" fmla="*/ 4763 h 385763"/>
                  <a:gd name="connsiteX192" fmla="*/ 1400658 w 10344147"/>
                  <a:gd name="connsiteY192" fmla="*/ 4763 h 385763"/>
                  <a:gd name="connsiteX193" fmla="*/ 1514958 w 10344147"/>
                  <a:gd name="connsiteY193" fmla="*/ 24612 h 385763"/>
                  <a:gd name="connsiteX194" fmla="*/ 1559684 w 10344147"/>
                  <a:gd name="connsiteY194" fmla="*/ 99046 h 385763"/>
                  <a:gd name="connsiteX195" fmla="*/ 1502534 w 10344147"/>
                  <a:gd name="connsiteY195" fmla="*/ 180923 h 385763"/>
                  <a:gd name="connsiteX196" fmla="*/ 1579562 w 10344147"/>
                  <a:gd name="connsiteY196" fmla="*/ 270244 h 385763"/>
                  <a:gd name="connsiteX197" fmla="*/ 1512473 w 10344147"/>
                  <a:gd name="connsiteY197" fmla="*/ 369489 h 385763"/>
                  <a:gd name="connsiteX198" fmla="*/ 1375810 w 10344147"/>
                  <a:gd name="connsiteY198" fmla="*/ 379413 h 385763"/>
                  <a:gd name="connsiteX199" fmla="*/ 1236662 w 10344147"/>
                  <a:gd name="connsiteY199" fmla="*/ 379413 h 385763"/>
                  <a:gd name="connsiteX200" fmla="*/ 1236662 w 10344147"/>
                  <a:gd name="connsiteY200" fmla="*/ 4763 h 385763"/>
                  <a:gd name="connsiteX201" fmla="*/ 823912 w 10344147"/>
                  <a:gd name="connsiteY201" fmla="*/ 4763 h 385763"/>
                  <a:gd name="connsiteX202" fmla="*/ 997685 w 10344147"/>
                  <a:gd name="connsiteY202" fmla="*/ 4763 h 385763"/>
                  <a:gd name="connsiteX203" fmla="*/ 1092019 w 10344147"/>
                  <a:gd name="connsiteY203" fmla="*/ 14688 h 385763"/>
                  <a:gd name="connsiteX204" fmla="*/ 1159046 w 10344147"/>
                  <a:gd name="connsiteY204" fmla="*/ 111452 h 385763"/>
                  <a:gd name="connsiteX205" fmla="*/ 1096984 w 10344147"/>
                  <a:gd name="connsiteY205" fmla="*/ 203253 h 385763"/>
                  <a:gd name="connsiteX206" fmla="*/ 1052299 w 10344147"/>
                  <a:gd name="connsiteY206" fmla="*/ 213178 h 385763"/>
                  <a:gd name="connsiteX207" fmla="*/ 1052299 w 10344147"/>
                  <a:gd name="connsiteY207" fmla="*/ 215659 h 385763"/>
                  <a:gd name="connsiteX208" fmla="*/ 1141668 w 10344147"/>
                  <a:gd name="connsiteY208" fmla="*/ 307461 h 385763"/>
                  <a:gd name="connsiteX209" fmla="*/ 1193800 w 10344147"/>
                  <a:gd name="connsiteY209" fmla="*/ 379413 h 385763"/>
                  <a:gd name="connsiteX210" fmla="*/ 1094501 w 10344147"/>
                  <a:gd name="connsiteY210" fmla="*/ 379413 h 385763"/>
                  <a:gd name="connsiteX211" fmla="*/ 1032440 w 10344147"/>
                  <a:gd name="connsiteY211" fmla="*/ 297536 h 385763"/>
                  <a:gd name="connsiteX212" fmla="*/ 923211 w 10344147"/>
                  <a:gd name="connsiteY212" fmla="*/ 223102 h 385763"/>
                  <a:gd name="connsiteX213" fmla="*/ 905834 w 10344147"/>
                  <a:gd name="connsiteY213" fmla="*/ 223102 h 385763"/>
                  <a:gd name="connsiteX214" fmla="*/ 905834 w 10344147"/>
                  <a:gd name="connsiteY214" fmla="*/ 379413 h 385763"/>
                  <a:gd name="connsiteX215" fmla="*/ 823912 w 10344147"/>
                  <a:gd name="connsiteY215" fmla="*/ 379413 h 385763"/>
                  <a:gd name="connsiteX216" fmla="*/ 530224 w 10344147"/>
                  <a:gd name="connsiteY216" fmla="*/ 4763 h 385763"/>
                  <a:gd name="connsiteX217" fmla="*/ 617537 w 10344147"/>
                  <a:gd name="connsiteY217" fmla="*/ 4763 h 385763"/>
                  <a:gd name="connsiteX218" fmla="*/ 781050 w 10344147"/>
                  <a:gd name="connsiteY218" fmla="*/ 379413 h 385763"/>
                  <a:gd name="connsiteX219" fmla="*/ 692150 w 10344147"/>
                  <a:gd name="connsiteY219" fmla="*/ 379413 h 385763"/>
                  <a:gd name="connsiteX220" fmla="*/ 657225 w 10344147"/>
                  <a:gd name="connsiteY220" fmla="*/ 295276 h 385763"/>
                  <a:gd name="connsiteX221" fmla="*/ 492125 w 10344147"/>
                  <a:gd name="connsiteY221" fmla="*/ 295276 h 385763"/>
                  <a:gd name="connsiteX222" fmla="*/ 457199 w 10344147"/>
                  <a:gd name="connsiteY222" fmla="*/ 379413 h 385763"/>
                  <a:gd name="connsiteX223" fmla="*/ 368299 w 10344147"/>
                  <a:gd name="connsiteY223" fmla="*/ 379413 h 385763"/>
                  <a:gd name="connsiteX224" fmla="*/ 0 w 10344147"/>
                  <a:gd name="connsiteY224" fmla="*/ 4763 h 385763"/>
                  <a:gd name="connsiteX225" fmla="*/ 82550 w 10344147"/>
                  <a:gd name="connsiteY225" fmla="*/ 4763 h 385763"/>
                  <a:gd name="connsiteX226" fmla="*/ 82550 w 10344147"/>
                  <a:gd name="connsiteY226" fmla="*/ 153988 h 385763"/>
                  <a:gd name="connsiteX227" fmla="*/ 246062 w 10344147"/>
                  <a:gd name="connsiteY227" fmla="*/ 153988 h 385763"/>
                  <a:gd name="connsiteX228" fmla="*/ 246062 w 10344147"/>
                  <a:gd name="connsiteY228" fmla="*/ 4763 h 385763"/>
                  <a:gd name="connsiteX229" fmla="*/ 328613 w 10344147"/>
                  <a:gd name="connsiteY229" fmla="*/ 4763 h 385763"/>
                  <a:gd name="connsiteX230" fmla="*/ 328613 w 10344147"/>
                  <a:gd name="connsiteY230" fmla="*/ 379413 h 385763"/>
                  <a:gd name="connsiteX231" fmla="*/ 246062 w 10344147"/>
                  <a:gd name="connsiteY231" fmla="*/ 379413 h 385763"/>
                  <a:gd name="connsiteX232" fmla="*/ 246062 w 10344147"/>
                  <a:gd name="connsiteY232" fmla="*/ 215901 h 385763"/>
                  <a:gd name="connsiteX233" fmla="*/ 82550 w 10344147"/>
                  <a:gd name="connsiteY233" fmla="*/ 215901 h 385763"/>
                  <a:gd name="connsiteX234" fmla="*/ 82550 w 10344147"/>
                  <a:gd name="connsiteY234" fmla="*/ 379413 h 385763"/>
                  <a:gd name="connsiteX235" fmla="*/ 0 w 10344147"/>
                  <a:gd name="connsiteY235" fmla="*/ 379413 h 385763"/>
                  <a:gd name="connsiteX236" fmla="*/ 9744952 w 10344147"/>
                  <a:gd name="connsiteY236" fmla="*/ 0 h 385763"/>
                  <a:gd name="connsiteX237" fmla="*/ 9921656 w 10344147"/>
                  <a:gd name="connsiteY237" fmla="*/ 109507 h 385763"/>
                  <a:gd name="connsiteX238" fmla="*/ 9837037 w 10344147"/>
                  <a:gd name="connsiteY238" fmla="*/ 124440 h 385763"/>
                  <a:gd name="connsiteX239" fmla="*/ 9744952 w 10344147"/>
                  <a:gd name="connsiteY239" fmla="*/ 64709 h 385763"/>
                  <a:gd name="connsiteX240" fmla="*/ 9650378 w 10344147"/>
                  <a:gd name="connsiteY240" fmla="*/ 107018 h 385763"/>
                  <a:gd name="connsiteX241" fmla="*/ 9627979 w 10344147"/>
                  <a:gd name="connsiteY241" fmla="*/ 189149 h 385763"/>
                  <a:gd name="connsiteX242" fmla="*/ 9744952 w 10344147"/>
                  <a:gd name="connsiteY242" fmla="*/ 321055 h 385763"/>
                  <a:gd name="connsiteX243" fmla="*/ 9842015 w 10344147"/>
                  <a:gd name="connsiteY243" fmla="*/ 291189 h 385763"/>
                  <a:gd name="connsiteX244" fmla="*/ 9842015 w 10344147"/>
                  <a:gd name="connsiteY244" fmla="*/ 243902 h 385763"/>
                  <a:gd name="connsiteX245" fmla="*/ 9747441 w 10344147"/>
                  <a:gd name="connsiteY245" fmla="*/ 243902 h 385763"/>
                  <a:gd name="connsiteX246" fmla="*/ 9747441 w 10344147"/>
                  <a:gd name="connsiteY246" fmla="*/ 179193 h 385763"/>
                  <a:gd name="connsiteX247" fmla="*/ 9926634 w 10344147"/>
                  <a:gd name="connsiteY247" fmla="*/ 179193 h 385763"/>
                  <a:gd name="connsiteX248" fmla="*/ 9926634 w 10344147"/>
                  <a:gd name="connsiteY248" fmla="*/ 328521 h 385763"/>
                  <a:gd name="connsiteX249" fmla="*/ 9749930 w 10344147"/>
                  <a:gd name="connsiteY249" fmla="*/ 385763 h 385763"/>
                  <a:gd name="connsiteX250" fmla="*/ 9540871 w 10344147"/>
                  <a:gd name="connsiteY250" fmla="*/ 191637 h 385763"/>
                  <a:gd name="connsiteX251" fmla="*/ 9744952 w 10344147"/>
                  <a:gd name="connsiteY251" fmla="*/ 0 h 385763"/>
                  <a:gd name="connsiteX252" fmla="*/ 9297984 w 10344147"/>
                  <a:gd name="connsiteY252" fmla="*/ 0 h 385763"/>
                  <a:gd name="connsiteX253" fmla="*/ 9496421 w 10344147"/>
                  <a:gd name="connsiteY253" fmla="*/ 194126 h 385763"/>
                  <a:gd name="connsiteX254" fmla="*/ 9297984 w 10344147"/>
                  <a:gd name="connsiteY254" fmla="*/ 385763 h 385763"/>
                  <a:gd name="connsiteX255" fmla="*/ 9099546 w 10344147"/>
                  <a:gd name="connsiteY255" fmla="*/ 194126 h 385763"/>
                  <a:gd name="connsiteX256" fmla="*/ 9297984 w 10344147"/>
                  <a:gd name="connsiteY256" fmla="*/ 0 h 385763"/>
                  <a:gd name="connsiteX257" fmla="*/ 8504928 w 10344147"/>
                  <a:gd name="connsiteY257" fmla="*/ 0 h 385763"/>
                  <a:gd name="connsiteX258" fmla="*/ 8705846 w 10344147"/>
                  <a:gd name="connsiteY258" fmla="*/ 194126 h 385763"/>
                  <a:gd name="connsiteX259" fmla="*/ 8507408 w 10344147"/>
                  <a:gd name="connsiteY259" fmla="*/ 385763 h 385763"/>
                  <a:gd name="connsiteX260" fmla="*/ 8308971 w 10344147"/>
                  <a:gd name="connsiteY260" fmla="*/ 194126 h 385763"/>
                  <a:gd name="connsiteX261" fmla="*/ 8504928 w 10344147"/>
                  <a:gd name="connsiteY261" fmla="*/ 0 h 385763"/>
                  <a:gd name="connsiteX262" fmla="*/ 7266480 w 10344147"/>
                  <a:gd name="connsiteY262" fmla="*/ 0 h 385763"/>
                  <a:gd name="connsiteX263" fmla="*/ 7392984 w 10344147"/>
                  <a:gd name="connsiteY263" fmla="*/ 42310 h 385763"/>
                  <a:gd name="connsiteX264" fmla="*/ 7430191 w 10344147"/>
                  <a:gd name="connsiteY264" fmla="*/ 109507 h 385763"/>
                  <a:gd name="connsiteX265" fmla="*/ 7348336 w 10344147"/>
                  <a:gd name="connsiteY265" fmla="*/ 126929 h 385763"/>
                  <a:gd name="connsiteX266" fmla="*/ 7264000 w 10344147"/>
                  <a:gd name="connsiteY266" fmla="*/ 64709 h 385763"/>
                  <a:gd name="connsiteX267" fmla="*/ 7162300 w 10344147"/>
                  <a:gd name="connsiteY267" fmla="*/ 191637 h 385763"/>
                  <a:gd name="connsiteX268" fmla="*/ 7182144 w 10344147"/>
                  <a:gd name="connsiteY268" fmla="*/ 283723 h 385763"/>
                  <a:gd name="connsiteX269" fmla="*/ 7261519 w 10344147"/>
                  <a:gd name="connsiteY269" fmla="*/ 321055 h 385763"/>
                  <a:gd name="connsiteX270" fmla="*/ 7353297 w 10344147"/>
                  <a:gd name="connsiteY270" fmla="*/ 243902 h 385763"/>
                  <a:gd name="connsiteX271" fmla="*/ 7432672 w 10344147"/>
                  <a:gd name="connsiteY271" fmla="*/ 266301 h 385763"/>
                  <a:gd name="connsiteX272" fmla="*/ 7261519 w 10344147"/>
                  <a:gd name="connsiteY272" fmla="*/ 385763 h 385763"/>
                  <a:gd name="connsiteX273" fmla="*/ 7075484 w 10344147"/>
                  <a:gd name="connsiteY273" fmla="*/ 196615 h 385763"/>
                  <a:gd name="connsiteX274" fmla="*/ 7266480 w 10344147"/>
                  <a:gd name="connsiteY274" fmla="*/ 0 h 385763"/>
                  <a:gd name="connsiteX275" fmla="*/ 5650253 w 10344147"/>
                  <a:gd name="connsiteY275" fmla="*/ 0 h 385763"/>
                  <a:gd name="connsiteX276" fmla="*/ 5851521 w 10344147"/>
                  <a:gd name="connsiteY276" fmla="*/ 194126 h 385763"/>
                  <a:gd name="connsiteX277" fmla="*/ 5652738 w 10344147"/>
                  <a:gd name="connsiteY277" fmla="*/ 385763 h 385763"/>
                  <a:gd name="connsiteX278" fmla="*/ 5451471 w 10344147"/>
                  <a:gd name="connsiteY278" fmla="*/ 194126 h 385763"/>
                  <a:gd name="connsiteX279" fmla="*/ 5650253 w 10344147"/>
                  <a:gd name="connsiteY279" fmla="*/ 0 h 385763"/>
                  <a:gd name="connsiteX280" fmla="*/ 3086787 w 10344147"/>
                  <a:gd name="connsiteY280" fmla="*/ 0 h 385763"/>
                  <a:gd name="connsiteX281" fmla="*/ 3246012 w 10344147"/>
                  <a:gd name="connsiteY281" fmla="*/ 111996 h 385763"/>
                  <a:gd name="connsiteX282" fmla="*/ 3161424 w 10344147"/>
                  <a:gd name="connsiteY282" fmla="*/ 116974 h 385763"/>
                  <a:gd name="connsiteX283" fmla="*/ 3086787 w 10344147"/>
                  <a:gd name="connsiteY283" fmla="*/ 62220 h 385763"/>
                  <a:gd name="connsiteX284" fmla="*/ 3017127 w 10344147"/>
                  <a:gd name="connsiteY284" fmla="*/ 99552 h 385763"/>
                  <a:gd name="connsiteX285" fmla="*/ 3109179 w 10344147"/>
                  <a:gd name="connsiteY285" fmla="*/ 146839 h 385763"/>
                  <a:gd name="connsiteX286" fmla="*/ 3255963 w 10344147"/>
                  <a:gd name="connsiteY286" fmla="*/ 271279 h 385763"/>
                  <a:gd name="connsiteX287" fmla="*/ 3188791 w 10344147"/>
                  <a:gd name="connsiteY287" fmla="*/ 370830 h 385763"/>
                  <a:gd name="connsiteX288" fmla="*/ 3091764 w 10344147"/>
                  <a:gd name="connsiteY288" fmla="*/ 385763 h 385763"/>
                  <a:gd name="connsiteX289" fmla="*/ 2922588 w 10344147"/>
                  <a:gd name="connsiteY289" fmla="*/ 258835 h 385763"/>
                  <a:gd name="connsiteX290" fmla="*/ 3004688 w 10344147"/>
                  <a:gd name="connsiteY290" fmla="*/ 251368 h 385763"/>
                  <a:gd name="connsiteX291" fmla="*/ 3091764 w 10344147"/>
                  <a:gd name="connsiteY291" fmla="*/ 323543 h 385763"/>
                  <a:gd name="connsiteX292" fmla="*/ 3173863 w 10344147"/>
                  <a:gd name="connsiteY292" fmla="*/ 271279 h 385763"/>
                  <a:gd name="connsiteX293" fmla="*/ 3069373 w 10344147"/>
                  <a:gd name="connsiteY293" fmla="*/ 216525 h 385763"/>
                  <a:gd name="connsiteX294" fmla="*/ 2937515 w 10344147"/>
                  <a:gd name="connsiteY294" fmla="*/ 104530 h 385763"/>
                  <a:gd name="connsiteX295" fmla="*/ 3086787 w 10344147"/>
                  <a:gd name="connsiteY295" fmla="*/ 0 h 385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Lst>
                <a:rect l="l" t="t" r="r" b="b"/>
                <a:pathLst>
                  <a:path w="10344147" h="385763">
                    <a:moveTo>
                      <a:pt x="1318660" y="218140"/>
                    </a:moveTo>
                    <a:cubicBezTo>
                      <a:pt x="1318660" y="218140"/>
                      <a:pt x="1318660" y="218140"/>
                      <a:pt x="1318660" y="314904"/>
                    </a:cubicBezTo>
                    <a:cubicBezTo>
                      <a:pt x="1318660" y="314904"/>
                      <a:pt x="1318660" y="314904"/>
                      <a:pt x="1395688" y="314904"/>
                    </a:cubicBezTo>
                    <a:cubicBezTo>
                      <a:pt x="1413081" y="314904"/>
                      <a:pt x="1447869" y="314904"/>
                      <a:pt x="1460292" y="312423"/>
                    </a:cubicBezTo>
                    <a:cubicBezTo>
                      <a:pt x="1490110" y="302498"/>
                      <a:pt x="1495080" y="280168"/>
                      <a:pt x="1495080" y="267763"/>
                    </a:cubicBezTo>
                    <a:cubicBezTo>
                      <a:pt x="1495080" y="218140"/>
                      <a:pt x="1442899" y="218140"/>
                      <a:pt x="1385749" y="218140"/>
                    </a:cubicBezTo>
                    <a:close/>
                    <a:moveTo>
                      <a:pt x="571500" y="92076"/>
                    </a:moveTo>
                    <a:lnTo>
                      <a:pt x="517524" y="230188"/>
                    </a:lnTo>
                    <a:lnTo>
                      <a:pt x="628649" y="230188"/>
                    </a:lnTo>
                    <a:close/>
                    <a:moveTo>
                      <a:pt x="1318660" y="69273"/>
                    </a:moveTo>
                    <a:cubicBezTo>
                      <a:pt x="1318660" y="69273"/>
                      <a:pt x="1318660" y="69273"/>
                      <a:pt x="1318660" y="153631"/>
                    </a:cubicBezTo>
                    <a:cubicBezTo>
                      <a:pt x="1318660" y="153631"/>
                      <a:pt x="1318660" y="153631"/>
                      <a:pt x="1408112" y="153631"/>
                    </a:cubicBezTo>
                    <a:cubicBezTo>
                      <a:pt x="1435445" y="153631"/>
                      <a:pt x="1480171" y="151150"/>
                      <a:pt x="1480171" y="111452"/>
                    </a:cubicBezTo>
                    <a:cubicBezTo>
                      <a:pt x="1480171" y="94084"/>
                      <a:pt x="1470232" y="76716"/>
                      <a:pt x="1447869" y="71754"/>
                    </a:cubicBezTo>
                    <a:cubicBezTo>
                      <a:pt x="1435445" y="69273"/>
                      <a:pt x="1425506" y="69273"/>
                      <a:pt x="1365871" y="69273"/>
                    </a:cubicBezTo>
                    <a:close/>
                    <a:moveTo>
                      <a:pt x="905834" y="69273"/>
                    </a:moveTo>
                    <a:lnTo>
                      <a:pt x="905834" y="163555"/>
                    </a:lnTo>
                    <a:cubicBezTo>
                      <a:pt x="905834" y="163555"/>
                      <a:pt x="905834" y="163555"/>
                      <a:pt x="967895" y="163555"/>
                    </a:cubicBezTo>
                    <a:cubicBezTo>
                      <a:pt x="992720" y="163555"/>
                      <a:pt x="1027475" y="163555"/>
                      <a:pt x="1042370" y="158593"/>
                    </a:cubicBezTo>
                    <a:cubicBezTo>
                      <a:pt x="1072159" y="151150"/>
                      <a:pt x="1074642" y="126338"/>
                      <a:pt x="1074642" y="113933"/>
                    </a:cubicBezTo>
                    <a:cubicBezTo>
                      <a:pt x="1074642" y="99046"/>
                      <a:pt x="1067194" y="84159"/>
                      <a:pt x="1052299" y="76716"/>
                    </a:cubicBezTo>
                    <a:cubicBezTo>
                      <a:pt x="1037405" y="69273"/>
                      <a:pt x="1027475" y="69273"/>
                      <a:pt x="970378" y="69273"/>
                    </a:cubicBezTo>
                    <a:cubicBezTo>
                      <a:pt x="970378" y="69273"/>
                      <a:pt x="970378" y="69273"/>
                      <a:pt x="905834" y="69273"/>
                    </a:cubicBezTo>
                    <a:close/>
                    <a:moveTo>
                      <a:pt x="9297984" y="64709"/>
                    </a:moveTo>
                    <a:cubicBezTo>
                      <a:pt x="9203726" y="64709"/>
                      <a:pt x="9183882" y="139373"/>
                      <a:pt x="9183882" y="194126"/>
                    </a:cubicBezTo>
                    <a:cubicBezTo>
                      <a:pt x="9183882" y="236436"/>
                      <a:pt x="9196284" y="258835"/>
                      <a:pt x="9206206" y="273768"/>
                    </a:cubicBezTo>
                    <a:cubicBezTo>
                      <a:pt x="9218608" y="296167"/>
                      <a:pt x="9248374" y="321055"/>
                      <a:pt x="9297984" y="321055"/>
                    </a:cubicBezTo>
                    <a:cubicBezTo>
                      <a:pt x="9342632" y="321055"/>
                      <a:pt x="9412085" y="301144"/>
                      <a:pt x="9412085" y="191637"/>
                    </a:cubicBezTo>
                    <a:cubicBezTo>
                      <a:pt x="9412085" y="149328"/>
                      <a:pt x="9399683" y="64709"/>
                      <a:pt x="9297984" y="64709"/>
                    </a:cubicBezTo>
                    <a:close/>
                    <a:moveTo>
                      <a:pt x="8507408" y="64709"/>
                    </a:moveTo>
                    <a:cubicBezTo>
                      <a:pt x="8413151" y="64709"/>
                      <a:pt x="8393307" y="139373"/>
                      <a:pt x="8393307" y="194126"/>
                    </a:cubicBezTo>
                    <a:cubicBezTo>
                      <a:pt x="8393307" y="236436"/>
                      <a:pt x="8403229" y="258835"/>
                      <a:pt x="8413151" y="273768"/>
                    </a:cubicBezTo>
                    <a:cubicBezTo>
                      <a:pt x="8428034" y="296167"/>
                      <a:pt x="8457799" y="321055"/>
                      <a:pt x="8507408" y="321055"/>
                    </a:cubicBezTo>
                    <a:cubicBezTo>
                      <a:pt x="8549576" y="321055"/>
                      <a:pt x="8619030" y="301144"/>
                      <a:pt x="8619030" y="191637"/>
                    </a:cubicBezTo>
                    <a:cubicBezTo>
                      <a:pt x="8619030" y="149328"/>
                      <a:pt x="8606627" y="64709"/>
                      <a:pt x="8507408" y="64709"/>
                    </a:cubicBezTo>
                    <a:close/>
                    <a:moveTo>
                      <a:pt x="5652738" y="64709"/>
                    </a:moveTo>
                    <a:cubicBezTo>
                      <a:pt x="5558316" y="64709"/>
                      <a:pt x="5538438" y="139373"/>
                      <a:pt x="5538438" y="194126"/>
                    </a:cubicBezTo>
                    <a:cubicBezTo>
                      <a:pt x="5538438" y="236436"/>
                      <a:pt x="5548377" y="258835"/>
                      <a:pt x="5558316" y="273768"/>
                    </a:cubicBezTo>
                    <a:cubicBezTo>
                      <a:pt x="5573225" y="296167"/>
                      <a:pt x="5600558" y="321055"/>
                      <a:pt x="5652738" y="321055"/>
                    </a:cubicBezTo>
                    <a:cubicBezTo>
                      <a:pt x="5694979" y="321055"/>
                      <a:pt x="5764553" y="301144"/>
                      <a:pt x="5764553" y="191637"/>
                    </a:cubicBezTo>
                    <a:cubicBezTo>
                      <a:pt x="5764553" y="149328"/>
                      <a:pt x="5752129" y="64709"/>
                      <a:pt x="5652738" y="64709"/>
                    </a:cubicBezTo>
                    <a:close/>
                    <a:moveTo>
                      <a:pt x="9961559" y="4763"/>
                    </a:moveTo>
                    <a:lnTo>
                      <a:pt x="10058397" y="4763"/>
                    </a:lnTo>
                    <a:lnTo>
                      <a:pt x="10155234" y="153988"/>
                    </a:lnTo>
                    <a:lnTo>
                      <a:pt x="10250484" y="4763"/>
                    </a:lnTo>
                    <a:lnTo>
                      <a:pt x="10344147" y="4763"/>
                    </a:lnTo>
                    <a:lnTo>
                      <a:pt x="10194922" y="223838"/>
                    </a:lnTo>
                    <a:lnTo>
                      <a:pt x="10194922" y="379413"/>
                    </a:lnTo>
                    <a:lnTo>
                      <a:pt x="10110784" y="379413"/>
                    </a:lnTo>
                    <a:lnTo>
                      <a:pt x="10110784" y="223838"/>
                    </a:lnTo>
                    <a:close/>
                    <a:moveTo>
                      <a:pt x="8767759" y="4763"/>
                    </a:moveTo>
                    <a:lnTo>
                      <a:pt x="8853484" y="4763"/>
                    </a:lnTo>
                    <a:lnTo>
                      <a:pt x="8853484" y="315913"/>
                    </a:lnTo>
                    <a:lnTo>
                      <a:pt x="9059859" y="315913"/>
                    </a:lnTo>
                    <a:lnTo>
                      <a:pt x="9059859" y="379413"/>
                    </a:lnTo>
                    <a:lnTo>
                      <a:pt x="8767759" y="379413"/>
                    </a:lnTo>
                    <a:close/>
                    <a:moveTo>
                      <a:pt x="7915271" y="4763"/>
                    </a:moveTo>
                    <a:lnTo>
                      <a:pt x="7994646" y="4763"/>
                    </a:lnTo>
                    <a:lnTo>
                      <a:pt x="8161334" y="255588"/>
                    </a:lnTo>
                    <a:lnTo>
                      <a:pt x="8164509" y="255588"/>
                    </a:lnTo>
                    <a:lnTo>
                      <a:pt x="8164509" y="4763"/>
                    </a:lnTo>
                    <a:lnTo>
                      <a:pt x="8240709" y="4763"/>
                    </a:lnTo>
                    <a:lnTo>
                      <a:pt x="8240709" y="379413"/>
                    </a:lnTo>
                    <a:lnTo>
                      <a:pt x="8159746" y="379413"/>
                    </a:lnTo>
                    <a:lnTo>
                      <a:pt x="7993059" y="136526"/>
                    </a:lnTo>
                    <a:lnTo>
                      <a:pt x="7993059" y="379413"/>
                    </a:lnTo>
                    <a:lnTo>
                      <a:pt x="7915271" y="379413"/>
                    </a:lnTo>
                    <a:close/>
                    <a:moveTo>
                      <a:pt x="7502521" y="4763"/>
                    </a:moveTo>
                    <a:lnTo>
                      <a:pt x="7585071" y="4763"/>
                    </a:lnTo>
                    <a:lnTo>
                      <a:pt x="7585071" y="153988"/>
                    </a:lnTo>
                    <a:lnTo>
                      <a:pt x="7746996" y="153988"/>
                    </a:lnTo>
                    <a:lnTo>
                      <a:pt x="7746996" y="4763"/>
                    </a:lnTo>
                    <a:lnTo>
                      <a:pt x="7831134" y="4763"/>
                    </a:lnTo>
                    <a:lnTo>
                      <a:pt x="7831134" y="379413"/>
                    </a:lnTo>
                    <a:lnTo>
                      <a:pt x="7746996" y="379413"/>
                    </a:lnTo>
                    <a:lnTo>
                      <a:pt x="7746996" y="215901"/>
                    </a:lnTo>
                    <a:lnTo>
                      <a:pt x="7585071" y="215901"/>
                    </a:lnTo>
                    <a:lnTo>
                      <a:pt x="7585071" y="379413"/>
                    </a:lnTo>
                    <a:lnTo>
                      <a:pt x="7502521" y="379413"/>
                    </a:lnTo>
                    <a:close/>
                    <a:moveTo>
                      <a:pt x="6708771" y="4763"/>
                    </a:moveTo>
                    <a:lnTo>
                      <a:pt x="7015158" y="4763"/>
                    </a:lnTo>
                    <a:lnTo>
                      <a:pt x="7015158" y="69851"/>
                    </a:lnTo>
                    <a:lnTo>
                      <a:pt x="6791321" y="69851"/>
                    </a:lnTo>
                    <a:lnTo>
                      <a:pt x="6791321" y="150813"/>
                    </a:lnTo>
                    <a:lnTo>
                      <a:pt x="7000871" y="150813"/>
                    </a:lnTo>
                    <a:lnTo>
                      <a:pt x="7000871" y="215901"/>
                    </a:lnTo>
                    <a:lnTo>
                      <a:pt x="6791321" y="215901"/>
                    </a:lnTo>
                    <a:lnTo>
                      <a:pt x="6791321" y="315913"/>
                    </a:lnTo>
                    <a:lnTo>
                      <a:pt x="7023096" y="315913"/>
                    </a:lnTo>
                    <a:lnTo>
                      <a:pt x="7023096" y="379413"/>
                    </a:lnTo>
                    <a:lnTo>
                      <a:pt x="6708771" y="379413"/>
                    </a:lnTo>
                    <a:close/>
                    <a:moveTo>
                      <a:pt x="6330946" y="4763"/>
                    </a:moveTo>
                    <a:lnTo>
                      <a:pt x="6656384" y="4763"/>
                    </a:lnTo>
                    <a:lnTo>
                      <a:pt x="6656384" y="69851"/>
                    </a:lnTo>
                    <a:lnTo>
                      <a:pt x="6535734" y="69851"/>
                    </a:lnTo>
                    <a:lnTo>
                      <a:pt x="6535734" y="379413"/>
                    </a:lnTo>
                    <a:lnTo>
                      <a:pt x="6453183" y="379413"/>
                    </a:lnTo>
                    <a:lnTo>
                      <a:pt x="6453183" y="69851"/>
                    </a:lnTo>
                    <a:lnTo>
                      <a:pt x="6330946" y="69851"/>
                    </a:lnTo>
                    <a:close/>
                    <a:moveTo>
                      <a:pt x="5913434" y="4763"/>
                    </a:moveTo>
                    <a:lnTo>
                      <a:pt x="6197597" y="4763"/>
                    </a:lnTo>
                    <a:lnTo>
                      <a:pt x="6197597" y="69851"/>
                    </a:lnTo>
                    <a:lnTo>
                      <a:pt x="5997571" y="69851"/>
                    </a:lnTo>
                    <a:lnTo>
                      <a:pt x="5997571" y="158751"/>
                    </a:lnTo>
                    <a:lnTo>
                      <a:pt x="6169022" y="158751"/>
                    </a:lnTo>
                    <a:lnTo>
                      <a:pt x="6169022" y="220663"/>
                    </a:lnTo>
                    <a:lnTo>
                      <a:pt x="5997571" y="220663"/>
                    </a:lnTo>
                    <a:lnTo>
                      <a:pt x="5997571" y="379413"/>
                    </a:lnTo>
                    <a:lnTo>
                      <a:pt x="5913434" y="379413"/>
                    </a:lnTo>
                    <a:close/>
                    <a:moveTo>
                      <a:pt x="4933946" y="4763"/>
                    </a:moveTo>
                    <a:lnTo>
                      <a:pt x="5240333" y="4763"/>
                    </a:lnTo>
                    <a:lnTo>
                      <a:pt x="5240333" y="69851"/>
                    </a:lnTo>
                    <a:lnTo>
                      <a:pt x="5016496" y="69851"/>
                    </a:lnTo>
                    <a:lnTo>
                      <a:pt x="5016496" y="150813"/>
                    </a:lnTo>
                    <a:lnTo>
                      <a:pt x="5222871" y="150813"/>
                    </a:lnTo>
                    <a:lnTo>
                      <a:pt x="5222871" y="215901"/>
                    </a:lnTo>
                    <a:lnTo>
                      <a:pt x="5016496" y="215901"/>
                    </a:lnTo>
                    <a:lnTo>
                      <a:pt x="5016496" y="315913"/>
                    </a:lnTo>
                    <a:lnTo>
                      <a:pt x="5245096" y="315913"/>
                    </a:lnTo>
                    <a:lnTo>
                      <a:pt x="5245096" y="379413"/>
                    </a:lnTo>
                    <a:lnTo>
                      <a:pt x="4933946" y="379413"/>
                    </a:lnTo>
                    <a:close/>
                    <a:moveTo>
                      <a:pt x="4556121" y="4763"/>
                    </a:moveTo>
                    <a:lnTo>
                      <a:pt x="4881559" y="4763"/>
                    </a:lnTo>
                    <a:lnTo>
                      <a:pt x="4881559" y="69851"/>
                    </a:lnTo>
                    <a:lnTo>
                      <a:pt x="4759321" y="69851"/>
                    </a:lnTo>
                    <a:lnTo>
                      <a:pt x="4759321" y="379413"/>
                    </a:lnTo>
                    <a:lnTo>
                      <a:pt x="4678358" y="379413"/>
                    </a:lnTo>
                    <a:lnTo>
                      <a:pt x="4678358" y="69851"/>
                    </a:lnTo>
                    <a:lnTo>
                      <a:pt x="4556121" y="69851"/>
                    </a:lnTo>
                    <a:close/>
                    <a:moveTo>
                      <a:pt x="4173534" y="4763"/>
                    </a:moveTo>
                    <a:lnTo>
                      <a:pt x="4257767" y="4763"/>
                    </a:lnTo>
                    <a:cubicBezTo>
                      <a:pt x="4257767" y="208959"/>
                      <a:pt x="4257767" y="208959"/>
                      <a:pt x="4257767" y="208959"/>
                    </a:cubicBezTo>
                    <a:cubicBezTo>
                      <a:pt x="4257767" y="253783"/>
                      <a:pt x="4257767" y="271214"/>
                      <a:pt x="4267677" y="288646"/>
                    </a:cubicBezTo>
                    <a:cubicBezTo>
                      <a:pt x="4282542" y="316038"/>
                      <a:pt x="4314749" y="321018"/>
                      <a:pt x="4339524" y="321018"/>
                    </a:cubicBezTo>
                    <a:cubicBezTo>
                      <a:pt x="4418803" y="321018"/>
                      <a:pt x="4418803" y="276195"/>
                      <a:pt x="4418803" y="211450"/>
                    </a:cubicBezTo>
                    <a:cubicBezTo>
                      <a:pt x="4418803" y="4763"/>
                      <a:pt x="4418803" y="4763"/>
                      <a:pt x="4418803" y="4763"/>
                    </a:cubicBezTo>
                    <a:cubicBezTo>
                      <a:pt x="4500559" y="4763"/>
                      <a:pt x="4500559" y="4763"/>
                      <a:pt x="4500559" y="4763"/>
                    </a:cubicBezTo>
                    <a:cubicBezTo>
                      <a:pt x="4500559" y="201489"/>
                      <a:pt x="4500559" y="201489"/>
                      <a:pt x="4500559" y="201489"/>
                    </a:cubicBezTo>
                    <a:cubicBezTo>
                      <a:pt x="4500559" y="268724"/>
                      <a:pt x="4498081" y="306077"/>
                      <a:pt x="4478262" y="333469"/>
                    </a:cubicBezTo>
                    <a:cubicBezTo>
                      <a:pt x="4446055" y="380783"/>
                      <a:pt x="4386596" y="385763"/>
                      <a:pt x="4342001" y="385763"/>
                    </a:cubicBezTo>
                    <a:cubicBezTo>
                      <a:pt x="4173534" y="385763"/>
                      <a:pt x="4173534" y="291136"/>
                      <a:pt x="4173534" y="206469"/>
                    </a:cubicBezTo>
                    <a:cubicBezTo>
                      <a:pt x="4173534" y="4763"/>
                      <a:pt x="4173534" y="4763"/>
                      <a:pt x="4173534" y="4763"/>
                    </a:cubicBezTo>
                    <a:close/>
                    <a:moveTo>
                      <a:pt x="3794121" y="4763"/>
                    </a:moveTo>
                    <a:lnTo>
                      <a:pt x="4121146" y="4763"/>
                    </a:lnTo>
                    <a:lnTo>
                      <a:pt x="4121146" y="69851"/>
                    </a:lnTo>
                    <a:lnTo>
                      <a:pt x="3998908" y="69851"/>
                    </a:lnTo>
                    <a:lnTo>
                      <a:pt x="3998908" y="379413"/>
                    </a:lnTo>
                    <a:lnTo>
                      <a:pt x="3916358" y="379413"/>
                    </a:lnTo>
                    <a:lnTo>
                      <a:pt x="3916358" y="69851"/>
                    </a:lnTo>
                    <a:lnTo>
                      <a:pt x="3794121" y="69851"/>
                    </a:lnTo>
                    <a:close/>
                    <a:moveTo>
                      <a:pt x="3662359" y="4763"/>
                    </a:moveTo>
                    <a:lnTo>
                      <a:pt x="3748084" y="4763"/>
                    </a:lnTo>
                    <a:lnTo>
                      <a:pt x="3748084" y="379413"/>
                    </a:lnTo>
                    <a:lnTo>
                      <a:pt x="3662359" y="379413"/>
                    </a:lnTo>
                    <a:close/>
                    <a:moveTo>
                      <a:pt x="3289296" y="4763"/>
                    </a:moveTo>
                    <a:lnTo>
                      <a:pt x="3616321" y="4763"/>
                    </a:lnTo>
                    <a:lnTo>
                      <a:pt x="3616321" y="69851"/>
                    </a:lnTo>
                    <a:lnTo>
                      <a:pt x="3494083" y="69851"/>
                    </a:lnTo>
                    <a:lnTo>
                      <a:pt x="3494083" y="379413"/>
                    </a:lnTo>
                    <a:lnTo>
                      <a:pt x="3411533" y="379413"/>
                    </a:lnTo>
                    <a:lnTo>
                      <a:pt x="3411533" y="69851"/>
                    </a:lnTo>
                    <a:lnTo>
                      <a:pt x="3289296" y="69851"/>
                    </a:lnTo>
                    <a:close/>
                    <a:moveTo>
                      <a:pt x="2532063" y="4763"/>
                    </a:moveTo>
                    <a:lnTo>
                      <a:pt x="2611438" y="4763"/>
                    </a:lnTo>
                    <a:lnTo>
                      <a:pt x="2778126" y="255588"/>
                    </a:lnTo>
                    <a:lnTo>
                      <a:pt x="2779714" y="255588"/>
                    </a:lnTo>
                    <a:lnTo>
                      <a:pt x="2779714" y="4763"/>
                    </a:lnTo>
                    <a:lnTo>
                      <a:pt x="2857501" y="4763"/>
                    </a:lnTo>
                    <a:lnTo>
                      <a:pt x="2857501" y="379413"/>
                    </a:lnTo>
                    <a:lnTo>
                      <a:pt x="2773364" y="379413"/>
                    </a:lnTo>
                    <a:lnTo>
                      <a:pt x="2608263" y="136526"/>
                    </a:lnTo>
                    <a:lnTo>
                      <a:pt x="2608263" y="379413"/>
                    </a:lnTo>
                    <a:lnTo>
                      <a:pt x="2532063" y="379413"/>
                    </a:lnTo>
                    <a:close/>
                    <a:moveTo>
                      <a:pt x="2366963" y="4763"/>
                    </a:moveTo>
                    <a:lnTo>
                      <a:pt x="2449513" y="4763"/>
                    </a:lnTo>
                    <a:lnTo>
                      <a:pt x="2449513" y="379413"/>
                    </a:lnTo>
                    <a:lnTo>
                      <a:pt x="2366963" y="379413"/>
                    </a:lnTo>
                    <a:close/>
                    <a:moveTo>
                      <a:pt x="1804987" y="4763"/>
                    </a:moveTo>
                    <a:lnTo>
                      <a:pt x="1884362" y="4763"/>
                    </a:lnTo>
                    <a:lnTo>
                      <a:pt x="2054225" y="255588"/>
                    </a:lnTo>
                    <a:lnTo>
                      <a:pt x="2054225" y="4763"/>
                    </a:lnTo>
                    <a:lnTo>
                      <a:pt x="2132013" y="4763"/>
                    </a:lnTo>
                    <a:lnTo>
                      <a:pt x="2132013" y="379413"/>
                    </a:lnTo>
                    <a:lnTo>
                      <a:pt x="2046287" y="379413"/>
                    </a:lnTo>
                    <a:lnTo>
                      <a:pt x="1882775" y="136526"/>
                    </a:lnTo>
                    <a:lnTo>
                      <a:pt x="1882775" y="379413"/>
                    </a:lnTo>
                    <a:lnTo>
                      <a:pt x="1804987" y="379413"/>
                    </a:lnTo>
                    <a:close/>
                    <a:moveTo>
                      <a:pt x="1641474" y="4763"/>
                    </a:moveTo>
                    <a:lnTo>
                      <a:pt x="1725613" y="4763"/>
                    </a:lnTo>
                    <a:lnTo>
                      <a:pt x="1725613" y="379413"/>
                    </a:lnTo>
                    <a:lnTo>
                      <a:pt x="1641474" y="379413"/>
                    </a:lnTo>
                    <a:close/>
                    <a:moveTo>
                      <a:pt x="1236662" y="4763"/>
                    </a:moveTo>
                    <a:lnTo>
                      <a:pt x="1400658" y="4763"/>
                    </a:lnTo>
                    <a:cubicBezTo>
                      <a:pt x="1457808" y="4763"/>
                      <a:pt x="1490110" y="7244"/>
                      <a:pt x="1514958" y="24612"/>
                    </a:cubicBezTo>
                    <a:cubicBezTo>
                      <a:pt x="1539806" y="39499"/>
                      <a:pt x="1559684" y="66791"/>
                      <a:pt x="1559684" y="99046"/>
                    </a:cubicBezTo>
                    <a:cubicBezTo>
                      <a:pt x="1559684" y="131301"/>
                      <a:pt x="1539806" y="163555"/>
                      <a:pt x="1502534" y="180923"/>
                    </a:cubicBezTo>
                    <a:cubicBezTo>
                      <a:pt x="1572108" y="198291"/>
                      <a:pt x="1579562" y="250395"/>
                      <a:pt x="1579562" y="270244"/>
                    </a:cubicBezTo>
                    <a:cubicBezTo>
                      <a:pt x="1579562" y="307461"/>
                      <a:pt x="1557199" y="352121"/>
                      <a:pt x="1512473" y="369489"/>
                    </a:cubicBezTo>
                    <a:cubicBezTo>
                      <a:pt x="1490110" y="376932"/>
                      <a:pt x="1462777" y="379413"/>
                      <a:pt x="1375810" y="379413"/>
                    </a:cubicBezTo>
                    <a:cubicBezTo>
                      <a:pt x="1375810" y="379413"/>
                      <a:pt x="1375810" y="379413"/>
                      <a:pt x="1236662" y="379413"/>
                    </a:cubicBezTo>
                    <a:cubicBezTo>
                      <a:pt x="1236662" y="379413"/>
                      <a:pt x="1236662" y="379413"/>
                      <a:pt x="1236662" y="4763"/>
                    </a:cubicBezTo>
                    <a:close/>
                    <a:moveTo>
                      <a:pt x="823912" y="4763"/>
                    </a:moveTo>
                    <a:cubicBezTo>
                      <a:pt x="823912" y="4763"/>
                      <a:pt x="823912" y="4763"/>
                      <a:pt x="997685" y="4763"/>
                    </a:cubicBezTo>
                    <a:cubicBezTo>
                      <a:pt x="1059747" y="4763"/>
                      <a:pt x="1079606" y="12207"/>
                      <a:pt x="1092019" y="14688"/>
                    </a:cubicBezTo>
                    <a:cubicBezTo>
                      <a:pt x="1139186" y="32056"/>
                      <a:pt x="1159046" y="74235"/>
                      <a:pt x="1159046" y="111452"/>
                    </a:cubicBezTo>
                    <a:cubicBezTo>
                      <a:pt x="1159046" y="151150"/>
                      <a:pt x="1136703" y="188367"/>
                      <a:pt x="1096984" y="203253"/>
                    </a:cubicBezTo>
                    <a:cubicBezTo>
                      <a:pt x="1082089" y="208216"/>
                      <a:pt x="1067194" y="213178"/>
                      <a:pt x="1052299" y="213178"/>
                    </a:cubicBezTo>
                    <a:cubicBezTo>
                      <a:pt x="1052299" y="213178"/>
                      <a:pt x="1052299" y="213178"/>
                      <a:pt x="1052299" y="215659"/>
                    </a:cubicBezTo>
                    <a:cubicBezTo>
                      <a:pt x="1084571" y="233027"/>
                      <a:pt x="1101949" y="245432"/>
                      <a:pt x="1141668" y="307461"/>
                    </a:cubicBezTo>
                    <a:cubicBezTo>
                      <a:pt x="1141668" y="307461"/>
                      <a:pt x="1141668" y="307461"/>
                      <a:pt x="1193800" y="379413"/>
                    </a:cubicBezTo>
                    <a:cubicBezTo>
                      <a:pt x="1193800" y="379413"/>
                      <a:pt x="1193800" y="379413"/>
                      <a:pt x="1094501" y="379413"/>
                    </a:cubicBezTo>
                    <a:cubicBezTo>
                      <a:pt x="1094501" y="379413"/>
                      <a:pt x="1094501" y="379413"/>
                      <a:pt x="1032440" y="297536"/>
                    </a:cubicBezTo>
                    <a:cubicBezTo>
                      <a:pt x="982790" y="230546"/>
                      <a:pt x="977825" y="223102"/>
                      <a:pt x="923211" y="223102"/>
                    </a:cubicBezTo>
                    <a:cubicBezTo>
                      <a:pt x="923211" y="223102"/>
                      <a:pt x="923211" y="223102"/>
                      <a:pt x="905834" y="223102"/>
                    </a:cubicBezTo>
                    <a:cubicBezTo>
                      <a:pt x="905834" y="223102"/>
                      <a:pt x="905834" y="223102"/>
                      <a:pt x="905834" y="379413"/>
                    </a:cubicBezTo>
                    <a:cubicBezTo>
                      <a:pt x="905834" y="379413"/>
                      <a:pt x="905834" y="379413"/>
                      <a:pt x="823912" y="379413"/>
                    </a:cubicBezTo>
                    <a:close/>
                    <a:moveTo>
                      <a:pt x="530224" y="4763"/>
                    </a:moveTo>
                    <a:lnTo>
                      <a:pt x="617537" y="4763"/>
                    </a:lnTo>
                    <a:lnTo>
                      <a:pt x="781050" y="379413"/>
                    </a:lnTo>
                    <a:lnTo>
                      <a:pt x="692150" y="379413"/>
                    </a:lnTo>
                    <a:lnTo>
                      <a:pt x="657225" y="295276"/>
                    </a:lnTo>
                    <a:lnTo>
                      <a:pt x="492125" y="295276"/>
                    </a:lnTo>
                    <a:lnTo>
                      <a:pt x="457199" y="379413"/>
                    </a:lnTo>
                    <a:lnTo>
                      <a:pt x="368299" y="379413"/>
                    </a:lnTo>
                    <a:close/>
                    <a:moveTo>
                      <a:pt x="0" y="4763"/>
                    </a:moveTo>
                    <a:lnTo>
                      <a:pt x="82550" y="4763"/>
                    </a:lnTo>
                    <a:lnTo>
                      <a:pt x="82550" y="153988"/>
                    </a:lnTo>
                    <a:lnTo>
                      <a:pt x="246062" y="153988"/>
                    </a:lnTo>
                    <a:lnTo>
                      <a:pt x="246062" y="4763"/>
                    </a:lnTo>
                    <a:lnTo>
                      <a:pt x="328613" y="4763"/>
                    </a:lnTo>
                    <a:lnTo>
                      <a:pt x="328613" y="379413"/>
                    </a:lnTo>
                    <a:lnTo>
                      <a:pt x="246062" y="379413"/>
                    </a:lnTo>
                    <a:lnTo>
                      <a:pt x="246062" y="215901"/>
                    </a:lnTo>
                    <a:lnTo>
                      <a:pt x="82550" y="215901"/>
                    </a:lnTo>
                    <a:lnTo>
                      <a:pt x="82550" y="379413"/>
                    </a:lnTo>
                    <a:lnTo>
                      <a:pt x="0" y="379413"/>
                    </a:lnTo>
                    <a:close/>
                    <a:moveTo>
                      <a:pt x="9744952" y="0"/>
                    </a:moveTo>
                    <a:cubicBezTo>
                      <a:pt x="9812150" y="0"/>
                      <a:pt x="9899257" y="17422"/>
                      <a:pt x="9921656" y="109507"/>
                    </a:cubicBezTo>
                    <a:cubicBezTo>
                      <a:pt x="9837037" y="124440"/>
                      <a:pt x="9837037" y="124440"/>
                      <a:pt x="9837037" y="124440"/>
                    </a:cubicBezTo>
                    <a:cubicBezTo>
                      <a:pt x="9822105" y="72175"/>
                      <a:pt x="9769840" y="64709"/>
                      <a:pt x="9744952" y="64709"/>
                    </a:cubicBezTo>
                    <a:cubicBezTo>
                      <a:pt x="9710109" y="64709"/>
                      <a:pt x="9672777" y="74664"/>
                      <a:pt x="9650378" y="107018"/>
                    </a:cubicBezTo>
                    <a:cubicBezTo>
                      <a:pt x="9630468" y="129418"/>
                      <a:pt x="9627979" y="159283"/>
                      <a:pt x="9627979" y="189149"/>
                    </a:cubicBezTo>
                    <a:cubicBezTo>
                      <a:pt x="9627979" y="243902"/>
                      <a:pt x="9647889" y="321055"/>
                      <a:pt x="9744952" y="321055"/>
                    </a:cubicBezTo>
                    <a:cubicBezTo>
                      <a:pt x="9792239" y="321055"/>
                      <a:pt x="9832060" y="296167"/>
                      <a:pt x="9842015" y="291189"/>
                    </a:cubicBezTo>
                    <a:cubicBezTo>
                      <a:pt x="9842015" y="243902"/>
                      <a:pt x="9842015" y="243902"/>
                      <a:pt x="9842015" y="243902"/>
                    </a:cubicBezTo>
                    <a:cubicBezTo>
                      <a:pt x="9747441" y="243902"/>
                      <a:pt x="9747441" y="243902"/>
                      <a:pt x="9747441" y="243902"/>
                    </a:cubicBezTo>
                    <a:lnTo>
                      <a:pt x="9747441" y="179193"/>
                    </a:lnTo>
                    <a:cubicBezTo>
                      <a:pt x="9926634" y="179193"/>
                      <a:pt x="9926634" y="179193"/>
                      <a:pt x="9926634" y="179193"/>
                    </a:cubicBezTo>
                    <a:cubicBezTo>
                      <a:pt x="9926634" y="328521"/>
                      <a:pt x="9926634" y="328521"/>
                      <a:pt x="9926634" y="328521"/>
                    </a:cubicBezTo>
                    <a:cubicBezTo>
                      <a:pt x="9901746" y="350920"/>
                      <a:pt x="9834549" y="385763"/>
                      <a:pt x="9749930" y="385763"/>
                    </a:cubicBezTo>
                    <a:cubicBezTo>
                      <a:pt x="9603091" y="385763"/>
                      <a:pt x="9540871" y="291189"/>
                      <a:pt x="9540871" y="191637"/>
                    </a:cubicBezTo>
                    <a:cubicBezTo>
                      <a:pt x="9540871" y="99552"/>
                      <a:pt x="9595624" y="0"/>
                      <a:pt x="9744952" y="0"/>
                    </a:cubicBezTo>
                    <a:close/>
                    <a:moveTo>
                      <a:pt x="9297984" y="0"/>
                    </a:moveTo>
                    <a:cubicBezTo>
                      <a:pt x="9431929" y="0"/>
                      <a:pt x="9496421" y="84619"/>
                      <a:pt x="9496421" y="194126"/>
                    </a:cubicBezTo>
                    <a:cubicBezTo>
                      <a:pt x="9496421" y="291189"/>
                      <a:pt x="9441851" y="385763"/>
                      <a:pt x="9297984" y="385763"/>
                    </a:cubicBezTo>
                    <a:cubicBezTo>
                      <a:pt x="9144194" y="385763"/>
                      <a:pt x="9099546" y="281234"/>
                      <a:pt x="9099546" y="194126"/>
                    </a:cubicBezTo>
                    <a:cubicBezTo>
                      <a:pt x="9099546" y="74664"/>
                      <a:pt x="9171480" y="0"/>
                      <a:pt x="9297984" y="0"/>
                    </a:cubicBezTo>
                    <a:close/>
                    <a:moveTo>
                      <a:pt x="8504928" y="0"/>
                    </a:moveTo>
                    <a:cubicBezTo>
                      <a:pt x="8638873" y="0"/>
                      <a:pt x="8705846" y="84619"/>
                      <a:pt x="8705846" y="194126"/>
                    </a:cubicBezTo>
                    <a:cubicBezTo>
                      <a:pt x="8705846" y="291189"/>
                      <a:pt x="8651276" y="385763"/>
                      <a:pt x="8507408" y="385763"/>
                    </a:cubicBezTo>
                    <a:cubicBezTo>
                      <a:pt x="8353619" y="385763"/>
                      <a:pt x="8308971" y="281234"/>
                      <a:pt x="8308971" y="194126"/>
                    </a:cubicBezTo>
                    <a:cubicBezTo>
                      <a:pt x="8308971" y="74664"/>
                      <a:pt x="8378424" y="0"/>
                      <a:pt x="8504928" y="0"/>
                    </a:cubicBezTo>
                    <a:close/>
                    <a:moveTo>
                      <a:pt x="7266480" y="0"/>
                    </a:moveTo>
                    <a:cubicBezTo>
                      <a:pt x="7288804" y="0"/>
                      <a:pt x="7348336" y="0"/>
                      <a:pt x="7392984" y="42310"/>
                    </a:cubicBezTo>
                    <a:cubicBezTo>
                      <a:pt x="7412828" y="62220"/>
                      <a:pt x="7422750" y="82130"/>
                      <a:pt x="7430191" y="109507"/>
                    </a:cubicBezTo>
                    <a:cubicBezTo>
                      <a:pt x="7348336" y="126929"/>
                      <a:pt x="7348336" y="126929"/>
                      <a:pt x="7348336" y="126929"/>
                    </a:cubicBezTo>
                    <a:cubicBezTo>
                      <a:pt x="7338414" y="87108"/>
                      <a:pt x="7306168" y="64709"/>
                      <a:pt x="7264000" y="64709"/>
                    </a:cubicBezTo>
                    <a:cubicBezTo>
                      <a:pt x="7162300" y="64709"/>
                      <a:pt x="7162300" y="166749"/>
                      <a:pt x="7162300" y="191637"/>
                    </a:cubicBezTo>
                    <a:cubicBezTo>
                      <a:pt x="7162300" y="226480"/>
                      <a:pt x="7164781" y="261324"/>
                      <a:pt x="7182144" y="283723"/>
                    </a:cubicBezTo>
                    <a:cubicBezTo>
                      <a:pt x="7197027" y="306122"/>
                      <a:pt x="7224312" y="321055"/>
                      <a:pt x="7261519" y="321055"/>
                    </a:cubicBezTo>
                    <a:cubicBezTo>
                      <a:pt x="7316090" y="321055"/>
                      <a:pt x="7343375" y="283723"/>
                      <a:pt x="7353297" y="243902"/>
                    </a:cubicBezTo>
                    <a:lnTo>
                      <a:pt x="7432672" y="266301"/>
                    </a:lnTo>
                    <a:cubicBezTo>
                      <a:pt x="7425230" y="296167"/>
                      <a:pt x="7395465" y="385763"/>
                      <a:pt x="7261519" y="385763"/>
                    </a:cubicBezTo>
                    <a:cubicBezTo>
                      <a:pt x="7152378" y="385763"/>
                      <a:pt x="7075484" y="313588"/>
                      <a:pt x="7075484" y="196615"/>
                    </a:cubicBezTo>
                    <a:cubicBezTo>
                      <a:pt x="7075484" y="92086"/>
                      <a:pt x="7132535" y="0"/>
                      <a:pt x="7266480" y="0"/>
                    </a:cubicBezTo>
                    <a:close/>
                    <a:moveTo>
                      <a:pt x="5650253" y="0"/>
                    </a:moveTo>
                    <a:cubicBezTo>
                      <a:pt x="5784432" y="0"/>
                      <a:pt x="5851521" y="84619"/>
                      <a:pt x="5851521" y="194126"/>
                    </a:cubicBezTo>
                    <a:cubicBezTo>
                      <a:pt x="5851521" y="291189"/>
                      <a:pt x="5796856" y="385763"/>
                      <a:pt x="5652738" y="385763"/>
                    </a:cubicBezTo>
                    <a:cubicBezTo>
                      <a:pt x="5498682" y="385763"/>
                      <a:pt x="5451471" y="281234"/>
                      <a:pt x="5451471" y="194126"/>
                    </a:cubicBezTo>
                    <a:cubicBezTo>
                      <a:pt x="5451471" y="74664"/>
                      <a:pt x="5523529" y="0"/>
                      <a:pt x="5650253" y="0"/>
                    </a:cubicBezTo>
                    <a:close/>
                    <a:moveTo>
                      <a:pt x="3086787" y="0"/>
                    </a:moveTo>
                    <a:cubicBezTo>
                      <a:pt x="3168888" y="0"/>
                      <a:pt x="3241036" y="27377"/>
                      <a:pt x="3246012" y="111996"/>
                    </a:cubicBezTo>
                    <a:cubicBezTo>
                      <a:pt x="3161424" y="116974"/>
                      <a:pt x="3161424" y="116974"/>
                      <a:pt x="3161424" y="116974"/>
                    </a:cubicBezTo>
                    <a:cubicBezTo>
                      <a:pt x="3158936" y="97063"/>
                      <a:pt x="3151472" y="62220"/>
                      <a:pt x="3086787" y="62220"/>
                    </a:cubicBezTo>
                    <a:cubicBezTo>
                      <a:pt x="3061909" y="62220"/>
                      <a:pt x="3017127" y="67198"/>
                      <a:pt x="3017127" y="99552"/>
                    </a:cubicBezTo>
                    <a:cubicBezTo>
                      <a:pt x="3017127" y="124440"/>
                      <a:pt x="3042006" y="134395"/>
                      <a:pt x="3109179" y="146839"/>
                    </a:cubicBezTo>
                    <a:cubicBezTo>
                      <a:pt x="3171375" y="161772"/>
                      <a:pt x="3255963" y="179193"/>
                      <a:pt x="3255963" y="271279"/>
                    </a:cubicBezTo>
                    <a:cubicBezTo>
                      <a:pt x="3255963" y="316077"/>
                      <a:pt x="3226109" y="355898"/>
                      <a:pt x="3188791" y="370830"/>
                    </a:cubicBezTo>
                    <a:cubicBezTo>
                      <a:pt x="3151472" y="385763"/>
                      <a:pt x="3111666" y="385763"/>
                      <a:pt x="3091764" y="385763"/>
                    </a:cubicBezTo>
                    <a:cubicBezTo>
                      <a:pt x="3046982" y="385763"/>
                      <a:pt x="2940003" y="383274"/>
                      <a:pt x="2922588" y="258835"/>
                    </a:cubicBezTo>
                    <a:lnTo>
                      <a:pt x="3004688" y="251368"/>
                    </a:lnTo>
                    <a:cubicBezTo>
                      <a:pt x="3007176" y="271279"/>
                      <a:pt x="3019615" y="323543"/>
                      <a:pt x="3091764" y="323543"/>
                    </a:cubicBezTo>
                    <a:cubicBezTo>
                      <a:pt x="3151472" y="323543"/>
                      <a:pt x="3173863" y="296167"/>
                      <a:pt x="3173863" y="271279"/>
                    </a:cubicBezTo>
                    <a:cubicBezTo>
                      <a:pt x="3173863" y="238924"/>
                      <a:pt x="3146497" y="233947"/>
                      <a:pt x="3069373" y="216525"/>
                    </a:cubicBezTo>
                    <a:cubicBezTo>
                      <a:pt x="3029567" y="206570"/>
                      <a:pt x="2937515" y="186660"/>
                      <a:pt x="2937515" y="104530"/>
                    </a:cubicBezTo>
                    <a:cubicBezTo>
                      <a:pt x="2937515" y="62220"/>
                      <a:pt x="2967370" y="0"/>
                      <a:pt x="308678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grpSp>
        <p:sp>
          <p:nvSpPr>
            <p:cNvPr id="20" name="iṡ1ïḓé">
              <a:extLst>
                <a:ext uri="{FF2B5EF4-FFF2-40B4-BE49-F238E27FC236}">
                  <a16:creationId xmlns:a16="http://schemas.microsoft.com/office/drawing/2014/main" id="{20D2369A-83BE-4C85-91AA-CFD656C5F623}"/>
                </a:ext>
              </a:extLst>
            </p:cNvPr>
            <p:cNvSpPr/>
            <p:nvPr/>
          </p:nvSpPr>
          <p:spPr bwMode="auto">
            <a:xfrm>
              <a:off x="3028322" y="2888484"/>
              <a:ext cx="1342350" cy="1092966"/>
            </a:xfrm>
            <a:custGeom>
              <a:avLst/>
              <a:gdLst>
                <a:gd name="connsiteX0" fmla="*/ 1280275 w 5357813"/>
                <a:gd name="connsiteY0" fmla="*/ 3598552 h 4362432"/>
                <a:gd name="connsiteX1" fmla="*/ 1205688 w 5357813"/>
                <a:gd name="connsiteY1" fmla="*/ 3610993 h 4362432"/>
                <a:gd name="connsiteX2" fmla="*/ 1011763 w 5357813"/>
                <a:gd name="connsiteY2" fmla="*/ 4126052 h 4362432"/>
                <a:gd name="connsiteX3" fmla="*/ 2232496 w 5357813"/>
                <a:gd name="connsiteY3" fmla="*/ 4126052 h 4362432"/>
                <a:gd name="connsiteX4" fmla="*/ 2192716 w 5357813"/>
                <a:gd name="connsiteY4" fmla="*/ 4255439 h 4362432"/>
                <a:gd name="connsiteX5" fmla="*/ 3144938 w 5357813"/>
                <a:gd name="connsiteY5" fmla="*/ 4255439 h 4362432"/>
                <a:gd name="connsiteX6" fmla="*/ 3105158 w 5357813"/>
                <a:gd name="connsiteY6" fmla="*/ 4126052 h 4362432"/>
                <a:gd name="connsiteX7" fmla="*/ 4328377 w 5357813"/>
                <a:gd name="connsiteY7" fmla="*/ 4126052 h 4362432"/>
                <a:gd name="connsiteX8" fmla="*/ 4131966 w 5357813"/>
                <a:gd name="connsiteY8" fmla="*/ 3610993 h 4362432"/>
                <a:gd name="connsiteX9" fmla="*/ 4057380 w 5357813"/>
                <a:gd name="connsiteY9" fmla="*/ 3598552 h 4362432"/>
                <a:gd name="connsiteX10" fmla="*/ 4218984 w 5357813"/>
                <a:gd name="connsiteY10" fmla="*/ 4063847 h 4362432"/>
                <a:gd name="connsiteX11" fmla="*/ 2998251 w 5357813"/>
                <a:gd name="connsiteY11" fmla="*/ 4063847 h 4362432"/>
                <a:gd name="connsiteX12" fmla="*/ 3045489 w 5357813"/>
                <a:gd name="connsiteY12" fmla="*/ 4205675 h 4362432"/>
                <a:gd name="connsiteX13" fmla="*/ 2856537 w 5357813"/>
                <a:gd name="connsiteY13" fmla="*/ 4205675 h 4362432"/>
                <a:gd name="connsiteX14" fmla="*/ 2481118 w 5357813"/>
                <a:gd name="connsiteY14" fmla="*/ 4205675 h 4362432"/>
                <a:gd name="connsiteX15" fmla="*/ 2292165 w 5357813"/>
                <a:gd name="connsiteY15" fmla="*/ 4205675 h 4362432"/>
                <a:gd name="connsiteX16" fmla="*/ 2339403 w 5357813"/>
                <a:gd name="connsiteY16" fmla="*/ 4063847 h 4362432"/>
                <a:gd name="connsiteX17" fmla="*/ 1121157 w 5357813"/>
                <a:gd name="connsiteY17" fmla="*/ 4063847 h 4362432"/>
                <a:gd name="connsiteX18" fmla="*/ 1128615 w 5357813"/>
                <a:gd name="connsiteY18" fmla="*/ 4043941 h 4362432"/>
                <a:gd name="connsiteX19" fmla="*/ 1280275 w 5357813"/>
                <a:gd name="connsiteY19" fmla="*/ 3598552 h 4362432"/>
                <a:gd name="connsiteX20" fmla="*/ 3184525 w 5357813"/>
                <a:gd name="connsiteY20" fmla="*/ 3559157 h 4362432"/>
                <a:gd name="connsiteX21" fmla="*/ 3386138 w 5357813"/>
                <a:gd name="connsiteY21" fmla="*/ 3559157 h 4362432"/>
                <a:gd name="connsiteX22" fmla="*/ 3509963 w 5357813"/>
                <a:gd name="connsiteY22" fmla="*/ 3559157 h 4362432"/>
                <a:gd name="connsiteX23" fmla="*/ 3711575 w 5357813"/>
                <a:gd name="connsiteY23" fmla="*/ 3559157 h 4362432"/>
                <a:gd name="connsiteX24" fmla="*/ 3711575 w 5357813"/>
                <a:gd name="connsiteY24" fmla="*/ 3633770 h 4362432"/>
                <a:gd name="connsiteX25" fmla="*/ 3509963 w 5357813"/>
                <a:gd name="connsiteY25" fmla="*/ 3633770 h 4362432"/>
                <a:gd name="connsiteX26" fmla="*/ 3509963 w 5357813"/>
                <a:gd name="connsiteY26" fmla="*/ 3875070 h 4362432"/>
                <a:gd name="connsiteX27" fmla="*/ 3386138 w 5357813"/>
                <a:gd name="connsiteY27" fmla="*/ 3875070 h 4362432"/>
                <a:gd name="connsiteX28" fmla="*/ 3386138 w 5357813"/>
                <a:gd name="connsiteY28" fmla="*/ 3633770 h 4362432"/>
                <a:gd name="connsiteX29" fmla="*/ 3184525 w 5357813"/>
                <a:gd name="connsiteY29" fmla="*/ 3633770 h 4362432"/>
                <a:gd name="connsiteX30" fmla="*/ 2644775 w 5357813"/>
                <a:gd name="connsiteY30" fmla="*/ 3559157 h 4362432"/>
                <a:gd name="connsiteX31" fmla="*/ 2767013 w 5357813"/>
                <a:gd name="connsiteY31" fmla="*/ 3559157 h 4362432"/>
                <a:gd name="connsiteX32" fmla="*/ 2767013 w 5357813"/>
                <a:gd name="connsiteY32" fmla="*/ 3875070 h 4362432"/>
                <a:gd name="connsiteX33" fmla="*/ 2644775 w 5357813"/>
                <a:gd name="connsiteY33" fmla="*/ 3875070 h 4362432"/>
                <a:gd name="connsiteX34" fmla="*/ 1643062 w 5357813"/>
                <a:gd name="connsiteY34" fmla="*/ 3559157 h 4362432"/>
                <a:gd name="connsiteX35" fmla="*/ 1765299 w 5357813"/>
                <a:gd name="connsiteY35" fmla="*/ 3559157 h 4362432"/>
                <a:gd name="connsiteX36" fmla="*/ 1765299 w 5357813"/>
                <a:gd name="connsiteY36" fmla="*/ 3676632 h 4362432"/>
                <a:gd name="connsiteX37" fmla="*/ 2041525 w 5357813"/>
                <a:gd name="connsiteY37" fmla="*/ 3676632 h 4362432"/>
                <a:gd name="connsiteX38" fmla="*/ 2041525 w 5357813"/>
                <a:gd name="connsiteY38" fmla="*/ 3559157 h 4362432"/>
                <a:gd name="connsiteX39" fmla="*/ 2162175 w 5357813"/>
                <a:gd name="connsiteY39" fmla="*/ 3559157 h 4362432"/>
                <a:gd name="connsiteX40" fmla="*/ 2162175 w 5357813"/>
                <a:gd name="connsiteY40" fmla="*/ 3875070 h 4362432"/>
                <a:gd name="connsiteX41" fmla="*/ 2041525 w 5357813"/>
                <a:gd name="connsiteY41" fmla="*/ 3875070 h 4362432"/>
                <a:gd name="connsiteX42" fmla="*/ 2041525 w 5357813"/>
                <a:gd name="connsiteY42" fmla="*/ 3752832 h 4362432"/>
                <a:gd name="connsiteX43" fmla="*/ 1765299 w 5357813"/>
                <a:gd name="connsiteY43" fmla="*/ 3752832 h 4362432"/>
                <a:gd name="connsiteX44" fmla="*/ 1765299 w 5357813"/>
                <a:gd name="connsiteY44" fmla="*/ 3875070 h 4362432"/>
                <a:gd name="connsiteX45" fmla="*/ 1643062 w 5357813"/>
                <a:gd name="connsiteY45" fmla="*/ 3875070 h 4362432"/>
                <a:gd name="connsiteX46" fmla="*/ 1434420 w 5357813"/>
                <a:gd name="connsiteY46" fmla="*/ 3518929 h 4362432"/>
                <a:gd name="connsiteX47" fmla="*/ 1320054 w 5357813"/>
                <a:gd name="connsiteY47" fmla="*/ 3583623 h 4362432"/>
                <a:gd name="connsiteX48" fmla="*/ 1168395 w 5357813"/>
                <a:gd name="connsiteY48" fmla="*/ 4031500 h 4362432"/>
                <a:gd name="connsiteX49" fmla="*/ 2386641 w 5357813"/>
                <a:gd name="connsiteY49" fmla="*/ 4031500 h 4362432"/>
                <a:gd name="connsiteX50" fmla="*/ 2339403 w 5357813"/>
                <a:gd name="connsiteY50" fmla="*/ 4170840 h 4362432"/>
                <a:gd name="connsiteX51" fmla="*/ 2481118 w 5357813"/>
                <a:gd name="connsiteY51" fmla="*/ 4170840 h 4362432"/>
                <a:gd name="connsiteX52" fmla="*/ 2856537 w 5357813"/>
                <a:gd name="connsiteY52" fmla="*/ 4170840 h 4362432"/>
                <a:gd name="connsiteX53" fmla="*/ 2998251 w 5357813"/>
                <a:gd name="connsiteY53" fmla="*/ 4170840 h 4362432"/>
                <a:gd name="connsiteX54" fmla="*/ 2951013 w 5357813"/>
                <a:gd name="connsiteY54" fmla="*/ 4031500 h 4362432"/>
                <a:gd name="connsiteX55" fmla="*/ 4169259 w 5357813"/>
                <a:gd name="connsiteY55" fmla="*/ 4031500 h 4362432"/>
                <a:gd name="connsiteX56" fmla="*/ 4017600 w 5357813"/>
                <a:gd name="connsiteY56" fmla="*/ 3583623 h 4362432"/>
                <a:gd name="connsiteX57" fmla="*/ 3903234 w 5357813"/>
                <a:gd name="connsiteY57" fmla="*/ 3518929 h 4362432"/>
                <a:gd name="connsiteX58" fmla="*/ 4054893 w 5357813"/>
                <a:gd name="connsiteY58" fmla="*/ 3964319 h 4362432"/>
                <a:gd name="connsiteX59" fmla="*/ 2836647 w 5357813"/>
                <a:gd name="connsiteY59" fmla="*/ 3964319 h 4362432"/>
                <a:gd name="connsiteX60" fmla="*/ 2883885 w 5357813"/>
                <a:gd name="connsiteY60" fmla="*/ 4101170 h 4362432"/>
                <a:gd name="connsiteX61" fmla="*/ 2742170 w 5357813"/>
                <a:gd name="connsiteY61" fmla="*/ 4101170 h 4362432"/>
                <a:gd name="connsiteX62" fmla="*/ 2595484 w 5357813"/>
                <a:gd name="connsiteY62" fmla="*/ 4101170 h 4362432"/>
                <a:gd name="connsiteX63" fmla="*/ 2453769 w 5357813"/>
                <a:gd name="connsiteY63" fmla="*/ 4101170 h 4362432"/>
                <a:gd name="connsiteX64" fmla="*/ 2501007 w 5357813"/>
                <a:gd name="connsiteY64" fmla="*/ 3964319 h 4362432"/>
                <a:gd name="connsiteX65" fmla="*/ 1282761 w 5357813"/>
                <a:gd name="connsiteY65" fmla="*/ 3964319 h 4362432"/>
                <a:gd name="connsiteX66" fmla="*/ 1290219 w 5357813"/>
                <a:gd name="connsiteY66" fmla="*/ 3941925 h 4362432"/>
                <a:gd name="connsiteX67" fmla="*/ 1434420 w 5357813"/>
                <a:gd name="connsiteY67" fmla="*/ 3518929 h 4362432"/>
                <a:gd name="connsiteX68" fmla="*/ 1504034 w 5357813"/>
                <a:gd name="connsiteY68" fmla="*/ 3464189 h 4362432"/>
                <a:gd name="connsiteX69" fmla="*/ 1481658 w 5357813"/>
                <a:gd name="connsiteY69" fmla="*/ 3481606 h 4362432"/>
                <a:gd name="connsiteX70" fmla="*/ 1329999 w 5357813"/>
                <a:gd name="connsiteY70" fmla="*/ 3929484 h 4362432"/>
                <a:gd name="connsiteX71" fmla="*/ 2548245 w 5357813"/>
                <a:gd name="connsiteY71" fmla="*/ 3929484 h 4362432"/>
                <a:gd name="connsiteX72" fmla="*/ 2501007 w 5357813"/>
                <a:gd name="connsiteY72" fmla="*/ 4068823 h 4362432"/>
                <a:gd name="connsiteX73" fmla="*/ 2595484 w 5357813"/>
                <a:gd name="connsiteY73" fmla="*/ 4068823 h 4362432"/>
                <a:gd name="connsiteX74" fmla="*/ 2742170 w 5357813"/>
                <a:gd name="connsiteY74" fmla="*/ 4068823 h 4362432"/>
                <a:gd name="connsiteX75" fmla="*/ 2836647 w 5357813"/>
                <a:gd name="connsiteY75" fmla="*/ 4068823 h 4362432"/>
                <a:gd name="connsiteX76" fmla="*/ 2789409 w 5357813"/>
                <a:gd name="connsiteY76" fmla="*/ 3929484 h 4362432"/>
                <a:gd name="connsiteX77" fmla="*/ 4007655 w 5357813"/>
                <a:gd name="connsiteY77" fmla="*/ 3929484 h 4362432"/>
                <a:gd name="connsiteX78" fmla="*/ 3855996 w 5357813"/>
                <a:gd name="connsiteY78" fmla="*/ 3481606 h 4362432"/>
                <a:gd name="connsiteX79" fmla="*/ 3833620 w 5357813"/>
                <a:gd name="connsiteY79" fmla="*/ 3464189 h 4362432"/>
                <a:gd name="connsiteX80" fmla="*/ 3005710 w 5357813"/>
                <a:gd name="connsiteY80" fmla="*/ 3464189 h 4362432"/>
                <a:gd name="connsiteX81" fmla="*/ 2331945 w 5357813"/>
                <a:gd name="connsiteY81" fmla="*/ 3464189 h 4362432"/>
                <a:gd name="connsiteX82" fmla="*/ 1504034 w 5357813"/>
                <a:gd name="connsiteY82" fmla="*/ 3464189 h 4362432"/>
                <a:gd name="connsiteX83" fmla="*/ 2553840 w 5357813"/>
                <a:gd name="connsiteY83" fmla="*/ 3124272 h 4362432"/>
                <a:gd name="connsiteX84" fmla="*/ 2531503 w 5357813"/>
                <a:gd name="connsiteY84" fmla="*/ 3131731 h 4362432"/>
                <a:gd name="connsiteX85" fmla="*/ 2516612 w 5357813"/>
                <a:gd name="connsiteY85" fmla="*/ 3169022 h 4362432"/>
                <a:gd name="connsiteX86" fmla="*/ 2526540 w 5357813"/>
                <a:gd name="connsiteY86" fmla="*/ 3203827 h 4362432"/>
                <a:gd name="connsiteX87" fmla="*/ 2553840 w 5357813"/>
                <a:gd name="connsiteY87" fmla="*/ 3216258 h 4362432"/>
                <a:gd name="connsiteX88" fmla="*/ 2573695 w 5357813"/>
                <a:gd name="connsiteY88" fmla="*/ 3208799 h 4362432"/>
                <a:gd name="connsiteX89" fmla="*/ 2591068 w 5357813"/>
                <a:gd name="connsiteY89" fmla="*/ 3173994 h 4362432"/>
                <a:gd name="connsiteX90" fmla="*/ 2581141 w 5357813"/>
                <a:gd name="connsiteY90" fmla="*/ 3139189 h 4362432"/>
                <a:gd name="connsiteX91" fmla="*/ 2553840 w 5357813"/>
                <a:gd name="connsiteY91" fmla="*/ 3124272 h 4362432"/>
                <a:gd name="connsiteX92" fmla="*/ 3021013 w 5357813"/>
                <a:gd name="connsiteY92" fmla="*/ 3124168 h 4362432"/>
                <a:gd name="connsiteX93" fmla="*/ 2991077 w 5357813"/>
                <a:gd name="connsiteY93" fmla="*/ 3146483 h 4362432"/>
                <a:gd name="connsiteX94" fmla="*/ 2986088 w 5357813"/>
                <a:gd name="connsiteY94" fmla="*/ 3213430 h 4362432"/>
                <a:gd name="connsiteX95" fmla="*/ 2991077 w 5357813"/>
                <a:gd name="connsiteY95" fmla="*/ 3282857 h 4362432"/>
                <a:gd name="connsiteX96" fmla="*/ 3021013 w 5357813"/>
                <a:gd name="connsiteY96" fmla="*/ 3305173 h 4362432"/>
                <a:gd name="connsiteX97" fmla="*/ 3050948 w 5357813"/>
                <a:gd name="connsiteY97" fmla="*/ 3282857 h 4362432"/>
                <a:gd name="connsiteX98" fmla="*/ 3058432 w 5357813"/>
                <a:gd name="connsiteY98" fmla="*/ 3213430 h 4362432"/>
                <a:gd name="connsiteX99" fmla="*/ 3050948 w 5357813"/>
                <a:gd name="connsiteY99" fmla="*/ 3146483 h 4362432"/>
                <a:gd name="connsiteX100" fmla="*/ 3021013 w 5357813"/>
                <a:gd name="connsiteY100" fmla="*/ 3124168 h 4362432"/>
                <a:gd name="connsiteX101" fmla="*/ 2314857 w 5357813"/>
                <a:gd name="connsiteY101" fmla="*/ 3086082 h 4362432"/>
                <a:gd name="connsiteX102" fmla="*/ 2357438 w 5357813"/>
                <a:gd name="connsiteY102" fmla="*/ 3086082 h 4362432"/>
                <a:gd name="connsiteX103" fmla="*/ 2357438 w 5357813"/>
                <a:gd name="connsiteY103" fmla="*/ 3340082 h 4362432"/>
                <a:gd name="connsiteX104" fmla="*/ 2304838 w 5357813"/>
                <a:gd name="connsiteY104" fmla="*/ 3340082 h 4362432"/>
                <a:gd name="connsiteX105" fmla="*/ 2304838 w 5357813"/>
                <a:gd name="connsiteY105" fmla="*/ 3163278 h 4362432"/>
                <a:gd name="connsiteX106" fmla="*/ 2244725 w 5357813"/>
                <a:gd name="connsiteY106" fmla="*/ 3163278 h 4362432"/>
                <a:gd name="connsiteX107" fmla="*/ 2244725 w 5357813"/>
                <a:gd name="connsiteY107" fmla="*/ 3128415 h 4362432"/>
                <a:gd name="connsiteX108" fmla="*/ 2279791 w 5357813"/>
                <a:gd name="connsiteY108" fmla="*/ 3125925 h 4362432"/>
                <a:gd name="connsiteX109" fmla="*/ 2302334 w 5357813"/>
                <a:gd name="connsiteY109" fmla="*/ 3113474 h 4362432"/>
                <a:gd name="connsiteX110" fmla="*/ 2312353 w 5357813"/>
                <a:gd name="connsiteY110" fmla="*/ 3093553 h 4362432"/>
                <a:gd name="connsiteX111" fmla="*/ 2314857 w 5357813"/>
                <a:gd name="connsiteY111" fmla="*/ 3086082 h 4362432"/>
                <a:gd name="connsiteX112" fmla="*/ 3021013 w 5357813"/>
                <a:gd name="connsiteY112" fmla="*/ 3084495 h 4362432"/>
                <a:gd name="connsiteX113" fmla="*/ 3090863 w 5357813"/>
                <a:gd name="connsiteY113" fmla="*/ 3119208 h 4362432"/>
                <a:gd name="connsiteX114" fmla="*/ 3108325 w 5357813"/>
                <a:gd name="connsiteY114" fmla="*/ 3215910 h 4362432"/>
                <a:gd name="connsiteX115" fmla="*/ 3090863 w 5357813"/>
                <a:gd name="connsiteY115" fmla="*/ 3312611 h 4362432"/>
                <a:gd name="connsiteX116" fmla="*/ 3021013 w 5357813"/>
                <a:gd name="connsiteY116" fmla="*/ 3344845 h 4362432"/>
                <a:gd name="connsiteX117" fmla="*/ 2953657 w 5357813"/>
                <a:gd name="connsiteY117" fmla="*/ 3312611 h 4362432"/>
                <a:gd name="connsiteX118" fmla="*/ 2933700 w 5357813"/>
                <a:gd name="connsiteY118" fmla="*/ 3215910 h 4362432"/>
                <a:gd name="connsiteX119" fmla="*/ 2953657 w 5357813"/>
                <a:gd name="connsiteY119" fmla="*/ 3119208 h 4362432"/>
                <a:gd name="connsiteX120" fmla="*/ 3021013 w 5357813"/>
                <a:gd name="connsiteY120" fmla="*/ 3084495 h 4362432"/>
                <a:gd name="connsiteX121" fmla="*/ 2784384 w 5357813"/>
                <a:gd name="connsiteY121" fmla="*/ 3084495 h 4362432"/>
                <a:gd name="connsiteX122" fmla="*/ 2848656 w 5357813"/>
                <a:gd name="connsiteY122" fmla="*/ 3106828 h 4362432"/>
                <a:gd name="connsiteX123" fmla="*/ 2870903 w 5357813"/>
                <a:gd name="connsiteY123" fmla="*/ 3166383 h 4362432"/>
                <a:gd name="connsiteX124" fmla="*/ 2856071 w 5357813"/>
                <a:gd name="connsiteY124" fmla="*/ 3216011 h 4362432"/>
                <a:gd name="connsiteX125" fmla="*/ 2818992 w 5357813"/>
                <a:gd name="connsiteY125" fmla="*/ 3248270 h 4362432"/>
                <a:gd name="connsiteX126" fmla="*/ 2799216 w 5357813"/>
                <a:gd name="connsiteY126" fmla="*/ 3263159 h 4362432"/>
                <a:gd name="connsiteX127" fmla="*/ 2774496 w 5357813"/>
                <a:gd name="connsiteY127" fmla="*/ 3280529 h 4362432"/>
                <a:gd name="connsiteX128" fmla="*/ 2762136 w 5357813"/>
                <a:gd name="connsiteY128" fmla="*/ 3295417 h 4362432"/>
                <a:gd name="connsiteX129" fmla="*/ 2873375 w 5357813"/>
                <a:gd name="connsiteY129" fmla="*/ 3295417 h 4362432"/>
                <a:gd name="connsiteX130" fmla="*/ 2873375 w 5357813"/>
                <a:gd name="connsiteY130" fmla="*/ 3340083 h 4362432"/>
                <a:gd name="connsiteX131" fmla="*/ 2700337 w 5357813"/>
                <a:gd name="connsiteY131" fmla="*/ 3340083 h 4362432"/>
                <a:gd name="connsiteX132" fmla="*/ 2712697 w 5357813"/>
                <a:gd name="connsiteY132" fmla="*/ 3290454 h 4362432"/>
                <a:gd name="connsiteX133" fmla="*/ 2762136 w 5357813"/>
                <a:gd name="connsiteY133" fmla="*/ 3235863 h 4362432"/>
                <a:gd name="connsiteX134" fmla="*/ 2806632 w 5357813"/>
                <a:gd name="connsiteY134" fmla="*/ 3201123 h 4362432"/>
                <a:gd name="connsiteX135" fmla="*/ 2821464 w 5357813"/>
                <a:gd name="connsiteY135" fmla="*/ 3163901 h 4362432"/>
                <a:gd name="connsiteX136" fmla="*/ 2811576 w 5357813"/>
                <a:gd name="connsiteY136" fmla="*/ 3136605 h 4362432"/>
                <a:gd name="connsiteX137" fmla="*/ 2786856 w 5357813"/>
                <a:gd name="connsiteY137" fmla="*/ 3126680 h 4362432"/>
                <a:gd name="connsiteX138" fmla="*/ 2757192 w 5357813"/>
                <a:gd name="connsiteY138" fmla="*/ 3144050 h 4362432"/>
                <a:gd name="connsiteX139" fmla="*/ 2752248 w 5357813"/>
                <a:gd name="connsiteY139" fmla="*/ 3173827 h 4362432"/>
                <a:gd name="connsiteX140" fmla="*/ 2702809 w 5357813"/>
                <a:gd name="connsiteY140" fmla="*/ 3173827 h 4362432"/>
                <a:gd name="connsiteX141" fmla="*/ 2715169 w 5357813"/>
                <a:gd name="connsiteY141" fmla="*/ 3124198 h 4362432"/>
                <a:gd name="connsiteX142" fmla="*/ 2784384 w 5357813"/>
                <a:gd name="connsiteY142" fmla="*/ 3084495 h 4362432"/>
                <a:gd name="connsiteX143" fmla="*/ 2551358 w 5357813"/>
                <a:gd name="connsiteY143" fmla="*/ 3084495 h 4362432"/>
                <a:gd name="connsiteX144" fmla="*/ 2630778 w 5357813"/>
                <a:gd name="connsiteY144" fmla="*/ 3134217 h 4362432"/>
                <a:gd name="connsiteX145" fmla="*/ 2643188 w 5357813"/>
                <a:gd name="connsiteY145" fmla="*/ 3211285 h 4362432"/>
                <a:gd name="connsiteX146" fmla="*/ 2630778 w 5357813"/>
                <a:gd name="connsiteY146" fmla="*/ 3288354 h 4362432"/>
                <a:gd name="connsiteX147" fmla="*/ 2548877 w 5357813"/>
                <a:gd name="connsiteY147" fmla="*/ 3348020 h 4362432"/>
                <a:gd name="connsiteX148" fmla="*/ 2496757 w 5357813"/>
                <a:gd name="connsiteY148" fmla="*/ 3330618 h 4362432"/>
                <a:gd name="connsiteX149" fmla="*/ 2471938 w 5357813"/>
                <a:gd name="connsiteY149" fmla="*/ 3280896 h 4362432"/>
                <a:gd name="connsiteX150" fmla="*/ 2521576 w 5357813"/>
                <a:gd name="connsiteY150" fmla="*/ 3280896 h 4362432"/>
                <a:gd name="connsiteX151" fmla="*/ 2531503 w 5357813"/>
                <a:gd name="connsiteY151" fmla="*/ 3298298 h 4362432"/>
                <a:gd name="connsiteX152" fmla="*/ 2551358 w 5357813"/>
                <a:gd name="connsiteY152" fmla="*/ 3305757 h 4362432"/>
                <a:gd name="connsiteX153" fmla="*/ 2586105 w 5357813"/>
                <a:gd name="connsiteY153" fmla="*/ 3278410 h 4362432"/>
                <a:gd name="connsiteX154" fmla="*/ 2591068 w 5357813"/>
                <a:gd name="connsiteY154" fmla="*/ 3233660 h 4362432"/>
                <a:gd name="connsiteX155" fmla="*/ 2576177 w 5357813"/>
                <a:gd name="connsiteY155" fmla="*/ 3248577 h 4362432"/>
                <a:gd name="connsiteX156" fmla="*/ 2543913 w 5357813"/>
                <a:gd name="connsiteY156" fmla="*/ 3256035 h 4362432"/>
                <a:gd name="connsiteX157" fmla="*/ 2489312 w 5357813"/>
                <a:gd name="connsiteY157" fmla="*/ 3233660 h 4362432"/>
                <a:gd name="connsiteX158" fmla="*/ 2466975 w 5357813"/>
                <a:gd name="connsiteY158" fmla="*/ 3173994 h 4362432"/>
                <a:gd name="connsiteX159" fmla="*/ 2489312 w 5357813"/>
                <a:gd name="connsiteY159" fmla="*/ 3109356 h 4362432"/>
                <a:gd name="connsiteX160" fmla="*/ 2551358 w 5357813"/>
                <a:gd name="connsiteY160" fmla="*/ 3084495 h 4362432"/>
                <a:gd name="connsiteX161" fmla="*/ 3204743 w 5357813"/>
                <a:gd name="connsiteY161" fmla="*/ 2969601 h 4362432"/>
                <a:gd name="connsiteX162" fmla="*/ 3204743 w 5357813"/>
                <a:gd name="connsiteY162" fmla="*/ 2984529 h 4362432"/>
                <a:gd name="connsiteX163" fmla="*/ 3247009 w 5357813"/>
                <a:gd name="connsiteY163" fmla="*/ 2984529 h 4362432"/>
                <a:gd name="connsiteX164" fmla="*/ 3251981 w 5357813"/>
                <a:gd name="connsiteY164" fmla="*/ 2984529 h 4362432"/>
                <a:gd name="connsiteX165" fmla="*/ 3244523 w 5357813"/>
                <a:gd name="connsiteY165" fmla="*/ 2969601 h 4362432"/>
                <a:gd name="connsiteX166" fmla="*/ 2100859 w 5357813"/>
                <a:gd name="connsiteY166" fmla="*/ 2969601 h 4362432"/>
                <a:gd name="connsiteX167" fmla="*/ 2090914 w 5357813"/>
                <a:gd name="connsiteY167" fmla="*/ 2984529 h 4362432"/>
                <a:gd name="connsiteX168" fmla="*/ 2095887 w 5357813"/>
                <a:gd name="connsiteY168" fmla="*/ 2984529 h 4362432"/>
                <a:gd name="connsiteX169" fmla="*/ 2130694 w 5357813"/>
                <a:gd name="connsiteY169" fmla="*/ 2984529 h 4362432"/>
                <a:gd name="connsiteX170" fmla="*/ 2130694 w 5357813"/>
                <a:gd name="connsiteY170" fmla="*/ 2969601 h 4362432"/>
                <a:gd name="connsiteX171" fmla="*/ 2100859 w 5357813"/>
                <a:gd name="connsiteY171" fmla="*/ 2969601 h 4362432"/>
                <a:gd name="connsiteX172" fmla="*/ 2145611 w 5357813"/>
                <a:gd name="connsiteY172" fmla="*/ 2967113 h 4362432"/>
                <a:gd name="connsiteX173" fmla="*/ 2145611 w 5357813"/>
                <a:gd name="connsiteY173" fmla="*/ 2984529 h 4362432"/>
                <a:gd name="connsiteX174" fmla="*/ 3187339 w 5357813"/>
                <a:gd name="connsiteY174" fmla="*/ 2984529 h 4362432"/>
                <a:gd name="connsiteX175" fmla="*/ 3187339 w 5357813"/>
                <a:gd name="connsiteY175" fmla="*/ 2967113 h 4362432"/>
                <a:gd name="connsiteX176" fmla="*/ 2145611 w 5357813"/>
                <a:gd name="connsiteY176" fmla="*/ 2967113 h 4362432"/>
                <a:gd name="connsiteX177" fmla="*/ 698500 w 5357813"/>
                <a:gd name="connsiteY177" fmla="*/ 2959082 h 4362432"/>
                <a:gd name="connsiteX178" fmla="*/ 835242 w 5357813"/>
                <a:gd name="connsiteY178" fmla="*/ 2959082 h 4362432"/>
                <a:gd name="connsiteX179" fmla="*/ 875021 w 5357813"/>
                <a:gd name="connsiteY179" fmla="*/ 3046169 h 4362432"/>
                <a:gd name="connsiteX180" fmla="*/ 1059001 w 5357813"/>
                <a:gd name="connsiteY180" fmla="*/ 3342266 h 4362432"/>
                <a:gd name="connsiteX181" fmla="*/ 1218119 w 5357813"/>
                <a:gd name="connsiteY181" fmla="*/ 3217856 h 4362432"/>
                <a:gd name="connsiteX182" fmla="*/ 1257899 w 5357813"/>
                <a:gd name="connsiteY182" fmla="*/ 3267620 h 4362432"/>
                <a:gd name="connsiteX183" fmla="*/ 1444365 w 5357813"/>
                <a:gd name="connsiteY183" fmla="*/ 3469165 h 4362432"/>
                <a:gd name="connsiteX184" fmla="*/ 1484144 w 5357813"/>
                <a:gd name="connsiteY184" fmla="*/ 3434330 h 4362432"/>
                <a:gd name="connsiteX185" fmla="*/ 1489117 w 5357813"/>
                <a:gd name="connsiteY185" fmla="*/ 3431842 h 4362432"/>
                <a:gd name="connsiteX186" fmla="*/ 1496576 w 5357813"/>
                <a:gd name="connsiteY186" fmla="*/ 3431842 h 4362432"/>
                <a:gd name="connsiteX187" fmla="*/ 1770059 w 5357813"/>
                <a:gd name="connsiteY187" fmla="*/ 3431842 h 4362432"/>
                <a:gd name="connsiteX188" fmla="*/ 1329999 w 5357813"/>
                <a:gd name="connsiteY188" fmla="*/ 2959082 h 4362432"/>
                <a:gd name="connsiteX189" fmla="*/ 1481658 w 5357813"/>
                <a:gd name="connsiteY189" fmla="*/ 2959082 h 4362432"/>
                <a:gd name="connsiteX190" fmla="*/ 2011223 w 5357813"/>
                <a:gd name="connsiteY190" fmla="*/ 3431842 h 4362432"/>
                <a:gd name="connsiteX191" fmla="*/ 2331945 w 5357813"/>
                <a:gd name="connsiteY191" fmla="*/ 3431842 h 4362432"/>
                <a:gd name="connsiteX192" fmla="*/ 3005710 w 5357813"/>
                <a:gd name="connsiteY192" fmla="*/ 3431842 h 4362432"/>
                <a:gd name="connsiteX193" fmla="*/ 3336377 w 5357813"/>
                <a:gd name="connsiteY193" fmla="*/ 3431842 h 4362432"/>
                <a:gd name="connsiteX194" fmla="*/ 3868427 w 5357813"/>
                <a:gd name="connsiteY194" fmla="*/ 2959082 h 4362432"/>
                <a:gd name="connsiteX195" fmla="*/ 4017600 w 5357813"/>
                <a:gd name="connsiteY195" fmla="*/ 2959082 h 4362432"/>
                <a:gd name="connsiteX196" fmla="*/ 3580026 w 5357813"/>
                <a:gd name="connsiteY196" fmla="*/ 3431842 h 4362432"/>
                <a:gd name="connsiteX197" fmla="*/ 3841079 w 5357813"/>
                <a:gd name="connsiteY197" fmla="*/ 3431842 h 4362432"/>
                <a:gd name="connsiteX198" fmla="*/ 3848537 w 5357813"/>
                <a:gd name="connsiteY198" fmla="*/ 3431842 h 4362432"/>
                <a:gd name="connsiteX199" fmla="*/ 3853510 w 5357813"/>
                <a:gd name="connsiteY199" fmla="*/ 3434330 h 4362432"/>
                <a:gd name="connsiteX200" fmla="*/ 3900748 w 5357813"/>
                <a:gd name="connsiteY200" fmla="*/ 3474141 h 4362432"/>
                <a:gd name="connsiteX201" fmla="*/ 4089700 w 5357813"/>
                <a:gd name="connsiteY201" fmla="*/ 3267620 h 4362432"/>
                <a:gd name="connsiteX202" fmla="*/ 4129480 w 5357813"/>
                <a:gd name="connsiteY202" fmla="*/ 3217856 h 4362432"/>
                <a:gd name="connsiteX203" fmla="*/ 4283625 w 5357813"/>
                <a:gd name="connsiteY203" fmla="*/ 3342266 h 4362432"/>
                <a:gd name="connsiteX204" fmla="*/ 4470092 w 5357813"/>
                <a:gd name="connsiteY204" fmla="*/ 3046169 h 4362432"/>
                <a:gd name="connsiteX205" fmla="*/ 4509871 w 5357813"/>
                <a:gd name="connsiteY205" fmla="*/ 2959082 h 4362432"/>
                <a:gd name="connsiteX206" fmla="*/ 4646613 w 5357813"/>
                <a:gd name="connsiteY206" fmla="*/ 2959082 h 4362432"/>
                <a:gd name="connsiteX207" fmla="*/ 4581971 w 5357813"/>
                <a:gd name="connsiteY207" fmla="*/ 3103398 h 4362432"/>
                <a:gd name="connsiteX208" fmla="*/ 4345781 w 5357813"/>
                <a:gd name="connsiteY208" fmla="*/ 3474141 h 4362432"/>
                <a:gd name="connsiteX209" fmla="*/ 4308488 w 5357813"/>
                <a:gd name="connsiteY209" fmla="*/ 3523906 h 4362432"/>
                <a:gd name="connsiteX210" fmla="*/ 4146883 w 5357813"/>
                <a:gd name="connsiteY210" fmla="*/ 3394519 h 4362432"/>
                <a:gd name="connsiteX211" fmla="*/ 4007655 w 5357813"/>
                <a:gd name="connsiteY211" fmla="*/ 3541323 h 4362432"/>
                <a:gd name="connsiteX212" fmla="*/ 4144397 w 5357813"/>
                <a:gd name="connsiteY212" fmla="*/ 3578646 h 4362432"/>
                <a:gd name="connsiteX213" fmla="*/ 4154342 w 5357813"/>
                <a:gd name="connsiteY213" fmla="*/ 3581134 h 4362432"/>
                <a:gd name="connsiteX214" fmla="*/ 4156828 w 5357813"/>
                <a:gd name="connsiteY214" fmla="*/ 3581134 h 4362432"/>
                <a:gd name="connsiteX215" fmla="*/ 4218984 w 5357813"/>
                <a:gd name="connsiteY215" fmla="*/ 3578646 h 4362432"/>
                <a:gd name="connsiteX216" fmla="*/ 4462633 w 5357813"/>
                <a:gd name="connsiteY216" fmla="*/ 4233045 h 4362432"/>
                <a:gd name="connsiteX217" fmla="*/ 3251845 w 5357813"/>
                <a:gd name="connsiteY217" fmla="*/ 4233045 h 4362432"/>
                <a:gd name="connsiteX218" fmla="*/ 3286652 w 5357813"/>
                <a:gd name="connsiteY218" fmla="*/ 4362432 h 4362432"/>
                <a:gd name="connsiteX219" fmla="*/ 2841619 w 5357813"/>
                <a:gd name="connsiteY219" fmla="*/ 4362432 h 4362432"/>
                <a:gd name="connsiteX220" fmla="*/ 2496035 w 5357813"/>
                <a:gd name="connsiteY220" fmla="*/ 4362432 h 4362432"/>
                <a:gd name="connsiteX221" fmla="*/ 2051002 w 5357813"/>
                <a:gd name="connsiteY221" fmla="*/ 4362432 h 4362432"/>
                <a:gd name="connsiteX222" fmla="*/ 2088295 w 5357813"/>
                <a:gd name="connsiteY222" fmla="*/ 4233045 h 4362432"/>
                <a:gd name="connsiteX223" fmla="*/ 875021 w 5357813"/>
                <a:gd name="connsiteY223" fmla="*/ 4233045 h 4362432"/>
                <a:gd name="connsiteX224" fmla="*/ 1121157 w 5357813"/>
                <a:gd name="connsiteY224" fmla="*/ 3578646 h 4362432"/>
                <a:gd name="connsiteX225" fmla="*/ 1180826 w 5357813"/>
                <a:gd name="connsiteY225" fmla="*/ 3581134 h 4362432"/>
                <a:gd name="connsiteX226" fmla="*/ 1183312 w 5357813"/>
                <a:gd name="connsiteY226" fmla="*/ 3581134 h 4362432"/>
                <a:gd name="connsiteX227" fmla="*/ 1193257 w 5357813"/>
                <a:gd name="connsiteY227" fmla="*/ 3578646 h 4362432"/>
                <a:gd name="connsiteX228" fmla="*/ 1337458 w 5357813"/>
                <a:gd name="connsiteY228" fmla="*/ 3538835 h 4362432"/>
                <a:gd name="connsiteX229" fmla="*/ 1200716 w 5357813"/>
                <a:gd name="connsiteY229" fmla="*/ 3392031 h 4362432"/>
                <a:gd name="connsiteX230" fmla="*/ 1036625 w 5357813"/>
                <a:gd name="connsiteY230" fmla="*/ 3523906 h 4362432"/>
                <a:gd name="connsiteX231" fmla="*/ 996846 w 5357813"/>
                <a:gd name="connsiteY231" fmla="*/ 3474141 h 4362432"/>
                <a:gd name="connsiteX232" fmla="*/ 763141 w 5357813"/>
                <a:gd name="connsiteY232" fmla="*/ 3103398 h 4362432"/>
                <a:gd name="connsiteX233" fmla="*/ 698500 w 5357813"/>
                <a:gd name="connsiteY233" fmla="*/ 2959082 h 4362432"/>
                <a:gd name="connsiteX234" fmla="*/ 3433476 w 5357813"/>
                <a:gd name="connsiteY234" fmla="*/ 2932282 h 4362432"/>
                <a:gd name="connsiteX235" fmla="*/ 3430989 w 5357813"/>
                <a:gd name="connsiteY235" fmla="*/ 2964625 h 4362432"/>
                <a:gd name="connsiteX236" fmla="*/ 3480714 w 5357813"/>
                <a:gd name="connsiteY236" fmla="*/ 2964625 h 4362432"/>
                <a:gd name="connsiteX237" fmla="*/ 3480714 w 5357813"/>
                <a:gd name="connsiteY237" fmla="*/ 2932282 h 4362432"/>
                <a:gd name="connsiteX238" fmla="*/ 3433476 w 5357813"/>
                <a:gd name="connsiteY238" fmla="*/ 2932282 h 4362432"/>
                <a:gd name="connsiteX239" fmla="*/ 1872127 w 5357813"/>
                <a:gd name="connsiteY239" fmla="*/ 2932282 h 4362432"/>
                <a:gd name="connsiteX240" fmla="*/ 1872127 w 5357813"/>
                <a:gd name="connsiteY240" fmla="*/ 2964625 h 4362432"/>
                <a:gd name="connsiteX241" fmla="*/ 1921851 w 5357813"/>
                <a:gd name="connsiteY241" fmla="*/ 2964625 h 4362432"/>
                <a:gd name="connsiteX242" fmla="*/ 1921851 w 5357813"/>
                <a:gd name="connsiteY242" fmla="*/ 2932282 h 4362432"/>
                <a:gd name="connsiteX243" fmla="*/ 1872127 w 5357813"/>
                <a:gd name="connsiteY243" fmla="*/ 2932282 h 4362432"/>
                <a:gd name="connsiteX244" fmla="*/ 3199771 w 5357813"/>
                <a:gd name="connsiteY244" fmla="*/ 2929794 h 4362432"/>
                <a:gd name="connsiteX245" fmla="*/ 3199771 w 5357813"/>
                <a:gd name="connsiteY245" fmla="*/ 2949698 h 4362432"/>
                <a:gd name="connsiteX246" fmla="*/ 3204743 w 5357813"/>
                <a:gd name="connsiteY246" fmla="*/ 2949698 h 4362432"/>
                <a:gd name="connsiteX247" fmla="*/ 3204743 w 5357813"/>
                <a:gd name="connsiteY247" fmla="*/ 2952186 h 4362432"/>
                <a:gd name="connsiteX248" fmla="*/ 3237064 w 5357813"/>
                <a:gd name="connsiteY248" fmla="*/ 2952186 h 4362432"/>
                <a:gd name="connsiteX249" fmla="*/ 3224633 w 5357813"/>
                <a:gd name="connsiteY249" fmla="*/ 2929794 h 4362432"/>
                <a:gd name="connsiteX250" fmla="*/ 3199771 w 5357813"/>
                <a:gd name="connsiteY250" fmla="*/ 2929794 h 4362432"/>
                <a:gd name="connsiteX251" fmla="*/ 2120749 w 5357813"/>
                <a:gd name="connsiteY251" fmla="*/ 2929794 h 4362432"/>
                <a:gd name="connsiteX252" fmla="*/ 2108318 w 5357813"/>
                <a:gd name="connsiteY252" fmla="*/ 2952186 h 4362432"/>
                <a:gd name="connsiteX253" fmla="*/ 2130694 w 5357813"/>
                <a:gd name="connsiteY253" fmla="*/ 2952186 h 4362432"/>
                <a:gd name="connsiteX254" fmla="*/ 2130694 w 5357813"/>
                <a:gd name="connsiteY254" fmla="*/ 2949698 h 4362432"/>
                <a:gd name="connsiteX255" fmla="*/ 2138153 w 5357813"/>
                <a:gd name="connsiteY255" fmla="*/ 2949698 h 4362432"/>
                <a:gd name="connsiteX256" fmla="*/ 2138153 w 5357813"/>
                <a:gd name="connsiteY256" fmla="*/ 2929794 h 4362432"/>
                <a:gd name="connsiteX257" fmla="*/ 2120749 w 5357813"/>
                <a:gd name="connsiteY257" fmla="*/ 2929794 h 4362432"/>
                <a:gd name="connsiteX258" fmla="*/ 2155556 w 5357813"/>
                <a:gd name="connsiteY258" fmla="*/ 2927306 h 4362432"/>
                <a:gd name="connsiteX259" fmla="*/ 2155556 w 5357813"/>
                <a:gd name="connsiteY259" fmla="*/ 2949698 h 4362432"/>
                <a:gd name="connsiteX260" fmla="*/ 3182367 w 5357813"/>
                <a:gd name="connsiteY260" fmla="*/ 2949698 h 4362432"/>
                <a:gd name="connsiteX261" fmla="*/ 3182367 w 5357813"/>
                <a:gd name="connsiteY261" fmla="*/ 2927306 h 4362432"/>
                <a:gd name="connsiteX262" fmla="*/ 3142587 w 5357813"/>
                <a:gd name="connsiteY262" fmla="*/ 2927306 h 4362432"/>
                <a:gd name="connsiteX263" fmla="*/ 2190363 w 5357813"/>
                <a:gd name="connsiteY263" fmla="*/ 2927306 h 4362432"/>
                <a:gd name="connsiteX264" fmla="*/ 2155556 w 5357813"/>
                <a:gd name="connsiteY264" fmla="*/ 2927306 h 4362432"/>
                <a:gd name="connsiteX265" fmla="*/ 3393696 w 5357813"/>
                <a:gd name="connsiteY265" fmla="*/ 2897450 h 4362432"/>
                <a:gd name="connsiteX266" fmla="*/ 3393696 w 5357813"/>
                <a:gd name="connsiteY266" fmla="*/ 2917354 h 4362432"/>
                <a:gd name="connsiteX267" fmla="*/ 3416072 w 5357813"/>
                <a:gd name="connsiteY267" fmla="*/ 2947210 h 4362432"/>
                <a:gd name="connsiteX268" fmla="*/ 3416072 w 5357813"/>
                <a:gd name="connsiteY268" fmla="*/ 2924818 h 4362432"/>
                <a:gd name="connsiteX269" fmla="*/ 3393696 w 5357813"/>
                <a:gd name="connsiteY269" fmla="*/ 2897450 h 4362432"/>
                <a:gd name="connsiteX270" fmla="*/ 1961631 w 5357813"/>
                <a:gd name="connsiteY270" fmla="*/ 2897450 h 4362432"/>
                <a:gd name="connsiteX271" fmla="*/ 1936768 w 5357813"/>
                <a:gd name="connsiteY271" fmla="*/ 2924818 h 4362432"/>
                <a:gd name="connsiteX272" fmla="*/ 1936768 w 5357813"/>
                <a:gd name="connsiteY272" fmla="*/ 2947210 h 4362432"/>
                <a:gd name="connsiteX273" fmla="*/ 1961631 w 5357813"/>
                <a:gd name="connsiteY273" fmla="*/ 2917354 h 4362432"/>
                <a:gd name="connsiteX274" fmla="*/ 1961631 w 5357813"/>
                <a:gd name="connsiteY274" fmla="*/ 2897450 h 4362432"/>
                <a:gd name="connsiteX275" fmla="*/ 4040114 w 5357813"/>
                <a:gd name="connsiteY275" fmla="*/ 2889986 h 4362432"/>
                <a:gd name="connsiteX276" fmla="*/ 4050059 w 5357813"/>
                <a:gd name="connsiteY276" fmla="*/ 2912378 h 4362432"/>
                <a:gd name="connsiteX277" fmla="*/ 5318034 w 5357813"/>
                <a:gd name="connsiteY277" fmla="*/ 2912378 h 4362432"/>
                <a:gd name="connsiteX278" fmla="*/ 5330464 w 5357813"/>
                <a:gd name="connsiteY278" fmla="*/ 2889986 h 4362432"/>
                <a:gd name="connsiteX279" fmla="*/ 4040114 w 5357813"/>
                <a:gd name="connsiteY279" fmla="*/ 2889986 h 4362432"/>
                <a:gd name="connsiteX280" fmla="*/ 2207767 w 5357813"/>
                <a:gd name="connsiteY280" fmla="*/ 2889986 h 4362432"/>
                <a:gd name="connsiteX281" fmla="*/ 2207767 w 5357813"/>
                <a:gd name="connsiteY281" fmla="*/ 2912378 h 4362432"/>
                <a:gd name="connsiteX282" fmla="*/ 3125184 w 5357813"/>
                <a:gd name="connsiteY282" fmla="*/ 2912378 h 4362432"/>
                <a:gd name="connsiteX283" fmla="*/ 3125184 w 5357813"/>
                <a:gd name="connsiteY283" fmla="*/ 2889986 h 4362432"/>
                <a:gd name="connsiteX284" fmla="*/ 3117725 w 5357813"/>
                <a:gd name="connsiteY284" fmla="*/ 2889986 h 4362432"/>
                <a:gd name="connsiteX285" fmla="*/ 3117725 w 5357813"/>
                <a:gd name="connsiteY285" fmla="*/ 2892474 h 4362432"/>
                <a:gd name="connsiteX286" fmla="*/ 2215226 w 5357813"/>
                <a:gd name="connsiteY286" fmla="*/ 2892474 h 4362432"/>
                <a:gd name="connsiteX287" fmla="*/ 2215226 w 5357813"/>
                <a:gd name="connsiteY287" fmla="*/ 2889986 h 4362432"/>
                <a:gd name="connsiteX288" fmla="*/ 2207767 w 5357813"/>
                <a:gd name="connsiteY288" fmla="*/ 2889986 h 4362432"/>
                <a:gd name="connsiteX289" fmla="*/ 22376 w 5357813"/>
                <a:gd name="connsiteY289" fmla="*/ 2889986 h 4362432"/>
                <a:gd name="connsiteX290" fmla="*/ 34807 w 5357813"/>
                <a:gd name="connsiteY290" fmla="*/ 2912378 h 4362432"/>
                <a:gd name="connsiteX291" fmla="*/ 1305267 w 5357813"/>
                <a:gd name="connsiteY291" fmla="*/ 2912378 h 4362432"/>
                <a:gd name="connsiteX292" fmla="*/ 1312726 w 5357813"/>
                <a:gd name="connsiteY292" fmla="*/ 2889986 h 4362432"/>
                <a:gd name="connsiteX293" fmla="*/ 22376 w 5357813"/>
                <a:gd name="connsiteY293" fmla="*/ 2889986 h 4362432"/>
                <a:gd name="connsiteX294" fmla="*/ 3403641 w 5357813"/>
                <a:gd name="connsiteY294" fmla="*/ 2885010 h 4362432"/>
                <a:gd name="connsiteX295" fmla="*/ 3428503 w 5357813"/>
                <a:gd name="connsiteY295" fmla="*/ 2914866 h 4362432"/>
                <a:gd name="connsiteX296" fmla="*/ 3893427 w 5357813"/>
                <a:gd name="connsiteY296" fmla="*/ 2914866 h 4362432"/>
                <a:gd name="connsiteX297" fmla="*/ 3913317 w 5357813"/>
                <a:gd name="connsiteY297" fmla="*/ 2885010 h 4362432"/>
                <a:gd name="connsiteX298" fmla="*/ 3403641 w 5357813"/>
                <a:gd name="connsiteY298" fmla="*/ 2885010 h 4362432"/>
                <a:gd name="connsiteX299" fmla="*/ 3304192 w 5357813"/>
                <a:gd name="connsiteY299" fmla="*/ 2885010 h 4362432"/>
                <a:gd name="connsiteX300" fmla="*/ 3304192 w 5357813"/>
                <a:gd name="connsiteY300" fmla="*/ 2897450 h 4362432"/>
                <a:gd name="connsiteX301" fmla="*/ 3376292 w 5357813"/>
                <a:gd name="connsiteY301" fmla="*/ 2897450 h 4362432"/>
                <a:gd name="connsiteX302" fmla="*/ 3376292 w 5357813"/>
                <a:gd name="connsiteY302" fmla="*/ 2885010 h 4362432"/>
                <a:gd name="connsiteX303" fmla="*/ 3304192 w 5357813"/>
                <a:gd name="connsiteY303" fmla="*/ 2885010 h 4362432"/>
                <a:gd name="connsiteX304" fmla="*/ 3239550 w 5357813"/>
                <a:gd name="connsiteY304" fmla="*/ 2885010 h 4362432"/>
                <a:gd name="connsiteX305" fmla="*/ 3239550 w 5357813"/>
                <a:gd name="connsiteY305" fmla="*/ 2897450 h 4362432"/>
                <a:gd name="connsiteX306" fmla="*/ 3286788 w 5357813"/>
                <a:gd name="connsiteY306" fmla="*/ 2897450 h 4362432"/>
                <a:gd name="connsiteX307" fmla="*/ 3286788 w 5357813"/>
                <a:gd name="connsiteY307" fmla="*/ 2885010 h 4362432"/>
                <a:gd name="connsiteX308" fmla="*/ 3239550 w 5357813"/>
                <a:gd name="connsiteY308" fmla="*/ 2885010 h 4362432"/>
                <a:gd name="connsiteX309" fmla="*/ 3142587 w 5357813"/>
                <a:gd name="connsiteY309" fmla="*/ 2885010 h 4362432"/>
                <a:gd name="connsiteX310" fmla="*/ 3142587 w 5357813"/>
                <a:gd name="connsiteY310" fmla="*/ 2912378 h 4362432"/>
                <a:gd name="connsiteX311" fmla="*/ 3192312 w 5357813"/>
                <a:gd name="connsiteY311" fmla="*/ 2912378 h 4362432"/>
                <a:gd name="connsiteX312" fmla="*/ 3199771 w 5357813"/>
                <a:gd name="connsiteY312" fmla="*/ 2912378 h 4362432"/>
                <a:gd name="connsiteX313" fmla="*/ 3222147 w 5357813"/>
                <a:gd name="connsiteY313" fmla="*/ 2912378 h 4362432"/>
                <a:gd name="connsiteX314" fmla="*/ 3222147 w 5357813"/>
                <a:gd name="connsiteY314" fmla="*/ 2885010 h 4362432"/>
                <a:gd name="connsiteX315" fmla="*/ 3142587 w 5357813"/>
                <a:gd name="connsiteY315" fmla="*/ 2885010 h 4362432"/>
                <a:gd name="connsiteX316" fmla="*/ 2130694 w 5357813"/>
                <a:gd name="connsiteY316" fmla="*/ 2885010 h 4362432"/>
                <a:gd name="connsiteX317" fmla="*/ 2130694 w 5357813"/>
                <a:gd name="connsiteY317" fmla="*/ 2912378 h 4362432"/>
                <a:gd name="connsiteX318" fmla="*/ 2138153 w 5357813"/>
                <a:gd name="connsiteY318" fmla="*/ 2912378 h 4362432"/>
                <a:gd name="connsiteX319" fmla="*/ 2190363 w 5357813"/>
                <a:gd name="connsiteY319" fmla="*/ 2912378 h 4362432"/>
                <a:gd name="connsiteX320" fmla="*/ 2190363 w 5357813"/>
                <a:gd name="connsiteY320" fmla="*/ 2885010 h 4362432"/>
                <a:gd name="connsiteX321" fmla="*/ 2130694 w 5357813"/>
                <a:gd name="connsiteY321" fmla="*/ 2885010 h 4362432"/>
                <a:gd name="connsiteX322" fmla="*/ 2066052 w 5357813"/>
                <a:gd name="connsiteY322" fmla="*/ 2885010 h 4362432"/>
                <a:gd name="connsiteX323" fmla="*/ 2066052 w 5357813"/>
                <a:gd name="connsiteY323" fmla="*/ 2897450 h 4362432"/>
                <a:gd name="connsiteX324" fmla="*/ 2115777 w 5357813"/>
                <a:gd name="connsiteY324" fmla="*/ 2897450 h 4362432"/>
                <a:gd name="connsiteX325" fmla="*/ 2115777 w 5357813"/>
                <a:gd name="connsiteY325" fmla="*/ 2885010 h 4362432"/>
                <a:gd name="connsiteX326" fmla="*/ 2066052 w 5357813"/>
                <a:gd name="connsiteY326" fmla="*/ 2885010 h 4362432"/>
                <a:gd name="connsiteX327" fmla="*/ 1976548 w 5357813"/>
                <a:gd name="connsiteY327" fmla="*/ 2885010 h 4362432"/>
                <a:gd name="connsiteX328" fmla="*/ 1976548 w 5357813"/>
                <a:gd name="connsiteY328" fmla="*/ 2897450 h 4362432"/>
                <a:gd name="connsiteX329" fmla="*/ 2048648 w 5357813"/>
                <a:gd name="connsiteY329" fmla="*/ 2897450 h 4362432"/>
                <a:gd name="connsiteX330" fmla="*/ 2048648 w 5357813"/>
                <a:gd name="connsiteY330" fmla="*/ 2885010 h 4362432"/>
                <a:gd name="connsiteX331" fmla="*/ 1976548 w 5357813"/>
                <a:gd name="connsiteY331" fmla="*/ 2885010 h 4362432"/>
                <a:gd name="connsiteX332" fmla="*/ 1439524 w 5357813"/>
                <a:gd name="connsiteY332" fmla="*/ 2885010 h 4362432"/>
                <a:gd name="connsiteX333" fmla="*/ 1451955 w 5357813"/>
                <a:gd name="connsiteY333" fmla="*/ 2914866 h 4362432"/>
                <a:gd name="connsiteX334" fmla="*/ 1924337 w 5357813"/>
                <a:gd name="connsiteY334" fmla="*/ 2914866 h 4362432"/>
                <a:gd name="connsiteX335" fmla="*/ 1949200 w 5357813"/>
                <a:gd name="connsiteY335" fmla="*/ 2885010 h 4362432"/>
                <a:gd name="connsiteX336" fmla="*/ 1439524 w 5357813"/>
                <a:gd name="connsiteY336" fmla="*/ 2885010 h 4362432"/>
                <a:gd name="connsiteX337" fmla="*/ 2232629 w 5357813"/>
                <a:gd name="connsiteY337" fmla="*/ 2865106 h 4362432"/>
                <a:gd name="connsiteX338" fmla="*/ 2232629 w 5357813"/>
                <a:gd name="connsiteY338" fmla="*/ 2872570 h 4362432"/>
                <a:gd name="connsiteX339" fmla="*/ 3100322 w 5357813"/>
                <a:gd name="connsiteY339" fmla="*/ 2872570 h 4362432"/>
                <a:gd name="connsiteX340" fmla="*/ 3100322 w 5357813"/>
                <a:gd name="connsiteY340" fmla="*/ 2865106 h 4362432"/>
                <a:gd name="connsiteX341" fmla="*/ 2232629 w 5357813"/>
                <a:gd name="connsiteY341" fmla="*/ 2865106 h 4362432"/>
                <a:gd name="connsiteX342" fmla="*/ 4035142 w 5357813"/>
                <a:gd name="connsiteY342" fmla="*/ 2845202 h 4362432"/>
                <a:gd name="connsiteX343" fmla="*/ 4035142 w 5357813"/>
                <a:gd name="connsiteY343" fmla="*/ 2870082 h 4362432"/>
                <a:gd name="connsiteX344" fmla="*/ 5335437 w 5357813"/>
                <a:gd name="connsiteY344" fmla="*/ 2870082 h 4362432"/>
                <a:gd name="connsiteX345" fmla="*/ 5335437 w 5357813"/>
                <a:gd name="connsiteY345" fmla="*/ 2845202 h 4362432"/>
                <a:gd name="connsiteX346" fmla="*/ 5315547 w 5357813"/>
                <a:gd name="connsiteY346" fmla="*/ 2845202 h 4362432"/>
                <a:gd name="connsiteX347" fmla="*/ 4870513 w 5357813"/>
                <a:gd name="connsiteY347" fmla="*/ 2845202 h 4362432"/>
                <a:gd name="connsiteX348" fmla="*/ 4519956 w 5357813"/>
                <a:gd name="connsiteY348" fmla="*/ 2845202 h 4362432"/>
                <a:gd name="connsiteX349" fmla="*/ 4129618 w 5357813"/>
                <a:gd name="connsiteY349" fmla="*/ 2845202 h 4362432"/>
                <a:gd name="connsiteX350" fmla="*/ 4112215 w 5357813"/>
                <a:gd name="connsiteY350" fmla="*/ 2845202 h 4362432"/>
                <a:gd name="connsiteX351" fmla="*/ 4052545 w 5357813"/>
                <a:gd name="connsiteY351" fmla="*/ 2845202 h 4362432"/>
                <a:gd name="connsiteX352" fmla="*/ 4035142 w 5357813"/>
                <a:gd name="connsiteY352" fmla="*/ 2845202 h 4362432"/>
                <a:gd name="connsiteX353" fmla="*/ 17403 w 5357813"/>
                <a:gd name="connsiteY353" fmla="*/ 2845202 h 4362432"/>
                <a:gd name="connsiteX354" fmla="*/ 17403 w 5357813"/>
                <a:gd name="connsiteY354" fmla="*/ 2870082 h 4362432"/>
                <a:gd name="connsiteX355" fmla="*/ 1317699 w 5357813"/>
                <a:gd name="connsiteY355" fmla="*/ 2870082 h 4362432"/>
                <a:gd name="connsiteX356" fmla="*/ 1317699 w 5357813"/>
                <a:gd name="connsiteY356" fmla="*/ 2845202 h 4362432"/>
                <a:gd name="connsiteX357" fmla="*/ 1302781 w 5357813"/>
                <a:gd name="connsiteY357" fmla="*/ 2845202 h 4362432"/>
                <a:gd name="connsiteX358" fmla="*/ 1240626 w 5357813"/>
                <a:gd name="connsiteY358" fmla="*/ 2845202 h 4362432"/>
                <a:gd name="connsiteX359" fmla="*/ 1223222 w 5357813"/>
                <a:gd name="connsiteY359" fmla="*/ 2845202 h 4362432"/>
                <a:gd name="connsiteX360" fmla="*/ 835371 w 5357813"/>
                <a:gd name="connsiteY360" fmla="*/ 2845202 h 4362432"/>
                <a:gd name="connsiteX361" fmla="*/ 482327 w 5357813"/>
                <a:gd name="connsiteY361" fmla="*/ 2845202 h 4362432"/>
                <a:gd name="connsiteX362" fmla="*/ 37293 w 5357813"/>
                <a:gd name="connsiteY362" fmla="*/ 2845202 h 4362432"/>
                <a:gd name="connsiteX363" fmla="*/ 17403 w 5357813"/>
                <a:gd name="connsiteY363" fmla="*/ 2845202 h 4362432"/>
                <a:gd name="connsiteX364" fmla="*/ 3122698 w 5357813"/>
                <a:gd name="connsiteY364" fmla="*/ 2842714 h 4362432"/>
                <a:gd name="connsiteX365" fmla="*/ 3122698 w 5357813"/>
                <a:gd name="connsiteY365" fmla="*/ 2867594 h 4362432"/>
                <a:gd name="connsiteX366" fmla="*/ 3915803 w 5357813"/>
                <a:gd name="connsiteY366" fmla="*/ 2867594 h 4362432"/>
                <a:gd name="connsiteX367" fmla="*/ 3915803 w 5357813"/>
                <a:gd name="connsiteY367" fmla="*/ 2842714 h 4362432"/>
                <a:gd name="connsiteX368" fmla="*/ 3826299 w 5357813"/>
                <a:gd name="connsiteY368" fmla="*/ 2842714 h 4362432"/>
                <a:gd name="connsiteX369" fmla="*/ 3816354 w 5357813"/>
                <a:gd name="connsiteY369" fmla="*/ 2842714 h 4362432"/>
                <a:gd name="connsiteX370" fmla="*/ 3122698 w 5357813"/>
                <a:gd name="connsiteY370" fmla="*/ 2842714 h 4362432"/>
                <a:gd name="connsiteX371" fmla="*/ 1437037 w 5357813"/>
                <a:gd name="connsiteY371" fmla="*/ 2842714 h 4362432"/>
                <a:gd name="connsiteX372" fmla="*/ 1434551 w 5357813"/>
                <a:gd name="connsiteY372" fmla="*/ 2867594 h 4362432"/>
                <a:gd name="connsiteX373" fmla="*/ 2210253 w 5357813"/>
                <a:gd name="connsiteY373" fmla="*/ 2867594 h 4362432"/>
                <a:gd name="connsiteX374" fmla="*/ 2210253 w 5357813"/>
                <a:gd name="connsiteY374" fmla="*/ 2842714 h 4362432"/>
                <a:gd name="connsiteX375" fmla="*/ 1536486 w 5357813"/>
                <a:gd name="connsiteY375" fmla="*/ 2842714 h 4362432"/>
                <a:gd name="connsiteX376" fmla="*/ 1526541 w 5357813"/>
                <a:gd name="connsiteY376" fmla="*/ 2842714 h 4362432"/>
                <a:gd name="connsiteX377" fmla="*/ 1454441 w 5357813"/>
                <a:gd name="connsiteY377" fmla="*/ 2842714 h 4362432"/>
                <a:gd name="connsiteX378" fmla="*/ 1437037 w 5357813"/>
                <a:gd name="connsiteY378" fmla="*/ 2842714 h 4362432"/>
                <a:gd name="connsiteX379" fmla="*/ 5214937 w 5357813"/>
                <a:gd name="connsiteY379" fmla="*/ 2765407 h 4362432"/>
                <a:gd name="connsiteX380" fmla="*/ 5254625 w 5357813"/>
                <a:gd name="connsiteY380" fmla="*/ 2765407 h 4362432"/>
                <a:gd name="connsiteX381" fmla="*/ 5254625 w 5357813"/>
                <a:gd name="connsiteY381" fmla="*/ 2817795 h 4362432"/>
                <a:gd name="connsiteX382" fmla="*/ 5214937 w 5357813"/>
                <a:gd name="connsiteY382" fmla="*/ 2817795 h 4362432"/>
                <a:gd name="connsiteX383" fmla="*/ 5141912 w 5357813"/>
                <a:gd name="connsiteY383" fmla="*/ 2765407 h 4362432"/>
                <a:gd name="connsiteX384" fmla="*/ 5181600 w 5357813"/>
                <a:gd name="connsiteY384" fmla="*/ 2765407 h 4362432"/>
                <a:gd name="connsiteX385" fmla="*/ 5181600 w 5357813"/>
                <a:gd name="connsiteY385" fmla="*/ 2817795 h 4362432"/>
                <a:gd name="connsiteX386" fmla="*/ 5141912 w 5357813"/>
                <a:gd name="connsiteY386" fmla="*/ 2817795 h 4362432"/>
                <a:gd name="connsiteX387" fmla="*/ 5070475 w 5357813"/>
                <a:gd name="connsiteY387" fmla="*/ 2765407 h 4362432"/>
                <a:gd name="connsiteX388" fmla="*/ 5110163 w 5357813"/>
                <a:gd name="connsiteY388" fmla="*/ 2765407 h 4362432"/>
                <a:gd name="connsiteX389" fmla="*/ 5110163 w 5357813"/>
                <a:gd name="connsiteY389" fmla="*/ 2817795 h 4362432"/>
                <a:gd name="connsiteX390" fmla="*/ 5070475 w 5357813"/>
                <a:gd name="connsiteY390" fmla="*/ 2817795 h 4362432"/>
                <a:gd name="connsiteX391" fmla="*/ 4997450 w 5357813"/>
                <a:gd name="connsiteY391" fmla="*/ 2765407 h 4362432"/>
                <a:gd name="connsiteX392" fmla="*/ 5037138 w 5357813"/>
                <a:gd name="connsiteY392" fmla="*/ 2765407 h 4362432"/>
                <a:gd name="connsiteX393" fmla="*/ 5037138 w 5357813"/>
                <a:gd name="connsiteY393" fmla="*/ 2817795 h 4362432"/>
                <a:gd name="connsiteX394" fmla="*/ 4997450 w 5357813"/>
                <a:gd name="connsiteY394" fmla="*/ 2817795 h 4362432"/>
                <a:gd name="connsiteX395" fmla="*/ 4926012 w 5357813"/>
                <a:gd name="connsiteY395" fmla="*/ 2765407 h 4362432"/>
                <a:gd name="connsiteX396" fmla="*/ 4965700 w 5357813"/>
                <a:gd name="connsiteY396" fmla="*/ 2765407 h 4362432"/>
                <a:gd name="connsiteX397" fmla="*/ 4965700 w 5357813"/>
                <a:gd name="connsiteY397" fmla="*/ 2817795 h 4362432"/>
                <a:gd name="connsiteX398" fmla="*/ 4926012 w 5357813"/>
                <a:gd name="connsiteY398" fmla="*/ 2817795 h 4362432"/>
                <a:gd name="connsiteX399" fmla="*/ 4438650 w 5357813"/>
                <a:gd name="connsiteY399" fmla="*/ 2765407 h 4362432"/>
                <a:gd name="connsiteX400" fmla="*/ 4475163 w 5357813"/>
                <a:gd name="connsiteY400" fmla="*/ 2765407 h 4362432"/>
                <a:gd name="connsiteX401" fmla="*/ 4475163 w 5357813"/>
                <a:gd name="connsiteY401" fmla="*/ 2817795 h 4362432"/>
                <a:gd name="connsiteX402" fmla="*/ 4438650 w 5357813"/>
                <a:gd name="connsiteY402" fmla="*/ 2817795 h 4362432"/>
                <a:gd name="connsiteX403" fmla="*/ 4365625 w 5357813"/>
                <a:gd name="connsiteY403" fmla="*/ 2765407 h 4362432"/>
                <a:gd name="connsiteX404" fmla="*/ 4403725 w 5357813"/>
                <a:gd name="connsiteY404" fmla="*/ 2765407 h 4362432"/>
                <a:gd name="connsiteX405" fmla="*/ 4403725 w 5357813"/>
                <a:gd name="connsiteY405" fmla="*/ 2817795 h 4362432"/>
                <a:gd name="connsiteX406" fmla="*/ 4365625 w 5357813"/>
                <a:gd name="connsiteY406" fmla="*/ 2817795 h 4362432"/>
                <a:gd name="connsiteX407" fmla="*/ 4294187 w 5357813"/>
                <a:gd name="connsiteY407" fmla="*/ 2765407 h 4362432"/>
                <a:gd name="connsiteX408" fmla="*/ 4333875 w 5357813"/>
                <a:gd name="connsiteY408" fmla="*/ 2765407 h 4362432"/>
                <a:gd name="connsiteX409" fmla="*/ 4333875 w 5357813"/>
                <a:gd name="connsiteY409" fmla="*/ 2817795 h 4362432"/>
                <a:gd name="connsiteX410" fmla="*/ 4294187 w 5357813"/>
                <a:gd name="connsiteY410" fmla="*/ 2817795 h 4362432"/>
                <a:gd name="connsiteX411" fmla="*/ 4221162 w 5357813"/>
                <a:gd name="connsiteY411" fmla="*/ 2765407 h 4362432"/>
                <a:gd name="connsiteX412" fmla="*/ 4262437 w 5357813"/>
                <a:gd name="connsiteY412" fmla="*/ 2765407 h 4362432"/>
                <a:gd name="connsiteX413" fmla="*/ 4262437 w 5357813"/>
                <a:gd name="connsiteY413" fmla="*/ 2817795 h 4362432"/>
                <a:gd name="connsiteX414" fmla="*/ 4221162 w 5357813"/>
                <a:gd name="connsiteY414" fmla="*/ 2817795 h 4362432"/>
                <a:gd name="connsiteX415" fmla="*/ 4149725 w 5357813"/>
                <a:gd name="connsiteY415" fmla="*/ 2765407 h 4362432"/>
                <a:gd name="connsiteX416" fmla="*/ 4189413 w 5357813"/>
                <a:gd name="connsiteY416" fmla="*/ 2765407 h 4362432"/>
                <a:gd name="connsiteX417" fmla="*/ 4189413 w 5357813"/>
                <a:gd name="connsiteY417" fmla="*/ 2817795 h 4362432"/>
                <a:gd name="connsiteX418" fmla="*/ 4149725 w 5357813"/>
                <a:gd name="connsiteY418" fmla="*/ 2817795 h 4362432"/>
                <a:gd name="connsiteX419" fmla="*/ 1163637 w 5357813"/>
                <a:gd name="connsiteY419" fmla="*/ 2765407 h 4362432"/>
                <a:gd name="connsiteX420" fmla="*/ 1203325 w 5357813"/>
                <a:gd name="connsiteY420" fmla="*/ 2765407 h 4362432"/>
                <a:gd name="connsiteX421" fmla="*/ 1203325 w 5357813"/>
                <a:gd name="connsiteY421" fmla="*/ 2817795 h 4362432"/>
                <a:gd name="connsiteX422" fmla="*/ 1163637 w 5357813"/>
                <a:gd name="connsiteY422" fmla="*/ 2817795 h 4362432"/>
                <a:gd name="connsiteX423" fmla="*/ 1090612 w 5357813"/>
                <a:gd name="connsiteY423" fmla="*/ 2765407 h 4362432"/>
                <a:gd name="connsiteX424" fmla="*/ 1130300 w 5357813"/>
                <a:gd name="connsiteY424" fmla="*/ 2765407 h 4362432"/>
                <a:gd name="connsiteX425" fmla="*/ 1130300 w 5357813"/>
                <a:gd name="connsiteY425" fmla="*/ 2817795 h 4362432"/>
                <a:gd name="connsiteX426" fmla="*/ 1090612 w 5357813"/>
                <a:gd name="connsiteY426" fmla="*/ 2817795 h 4362432"/>
                <a:gd name="connsiteX427" fmla="*/ 1020762 w 5357813"/>
                <a:gd name="connsiteY427" fmla="*/ 2765407 h 4362432"/>
                <a:gd name="connsiteX428" fmla="*/ 1058862 w 5357813"/>
                <a:gd name="connsiteY428" fmla="*/ 2765407 h 4362432"/>
                <a:gd name="connsiteX429" fmla="*/ 1058862 w 5357813"/>
                <a:gd name="connsiteY429" fmla="*/ 2817795 h 4362432"/>
                <a:gd name="connsiteX430" fmla="*/ 1020762 w 5357813"/>
                <a:gd name="connsiteY430" fmla="*/ 2817795 h 4362432"/>
                <a:gd name="connsiteX431" fmla="*/ 949325 w 5357813"/>
                <a:gd name="connsiteY431" fmla="*/ 2765407 h 4362432"/>
                <a:gd name="connsiteX432" fmla="*/ 987425 w 5357813"/>
                <a:gd name="connsiteY432" fmla="*/ 2765407 h 4362432"/>
                <a:gd name="connsiteX433" fmla="*/ 987425 w 5357813"/>
                <a:gd name="connsiteY433" fmla="*/ 2817795 h 4362432"/>
                <a:gd name="connsiteX434" fmla="*/ 949325 w 5357813"/>
                <a:gd name="connsiteY434" fmla="*/ 2817795 h 4362432"/>
                <a:gd name="connsiteX435" fmla="*/ 877887 w 5357813"/>
                <a:gd name="connsiteY435" fmla="*/ 2765407 h 4362432"/>
                <a:gd name="connsiteX436" fmla="*/ 914400 w 5357813"/>
                <a:gd name="connsiteY436" fmla="*/ 2765407 h 4362432"/>
                <a:gd name="connsiteX437" fmla="*/ 914400 w 5357813"/>
                <a:gd name="connsiteY437" fmla="*/ 2817795 h 4362432"/>
                <a:gd name="connsiteX438" fmla="*/ 877887 w 5357813"/>
                <a:gd name="connsiteY438" fmla="*/ 2817795 h 4362432"/>
                <a:gd name="connsiteX439" fmla="*/ 387350 w 5357813"/>
                <a:gd name="connsiteY439" fmla="*/ 2765407 h 4362432"/>
                <a:gd name="connsiteX440" fmla="*/ 427038 w 5357813"/>
                <a:gd name="connsiteY440" fmla="*/ 2765407 h 4362432"/>
                <a:gd name="connsiteX441" fmla="*/ 427038 w 5357813"/>
                <a:gd name="connsiteY441" fmla="*/ 2817795 h 4362432"/>
                <a:gd name="connsiteX442" fmla="*/ 387350 w 5357813"/>
                <a:gd name="connsiteY442" fmla="*/ 2817795 h 4362432"/>
                <a:gd name="connsiteX443" fmla="*/ 315912 w 5357813"/>
                <a:gd name="connsiteY443" fmla="*/ 2765407 h 4362432"/>
                <a:gd name="connsiteX444" fmla="*/ 355600 w 5357813"/>
                <a:gd name="connsiteY444" fmla="*/ 2765407 h 4362432"/>
                <a:gd name="connsiteX445" fmla="*/ 355600 w 5357813"/>
                <a:gd name="connsiteY445" fmla="*/ 2817795 h 4362432"/>
                <a:gd name="connsiteX446" fmla="*/ 315912 w 5357813"/>
                <a:gd name="connsiteY446" fmla="*/ 2817795 h 4362432"/>
                <a:gd name="connsiteX447" fmla="*/ 246062 w 5357813"/>
                <a:gd name="connsiteY447" fmla="*/ 2765407 h 4362432"/>
                <a:gd name="connsiteX448" fmla="*/ 282575 w 5357813"/>
                <a:gd name="connsiteY448" fmla="*/ 2765407 h 4362432"/>
                <a:gd name="connsiteX449" fmla="*/ 282575 w 5357813"/>
                <a:gd name="connsiteY449" fmla="*/ 2817795 h 4362432"/>
                <a:gd name="connsiteX450" fmla="*/ 246062 w 5357813"/>
                <a:gd name="connsiteY450" fmla="*/ 2817795 h 4362432"/>
                <a:gd name="connsiteX451" fmla="*/ 173037 w 5357813"/>
                <a:gd name="connsiteY451" fmla="*/ 2765407 h 4362432"/>
                <a:gd name="connsiteX452" fmla="*/ 211137 w 5357813"/>
                <a:gd name="connsiteY452" fmla="*/ 2765407 h 4362432"/>
                <a:gd name="connsiteX453" fmla="*/ 211137 w 5357813"/>
                <a:gd name="connsiteY453" fmla="*/ 2817795 h 4362432"/>
                <a:gd name="connsiteX454" fmla="*/ 173037 w 5357813"/>
                <a:gd name="connsiteY454" fmla="*/ 2817795 h 4362432"/>
                <a:gd name="connsiteX455" fmla="*/ 101600 w 5357813"/>
                <a:gd name="connsiteY455" fmla="*/ 2765407 h 4362432"/>
                <a:gd name="connsiteX456" fmla="*/ 138113 w 5357813"/>
                <a:gd name="connsiteY456" fmla="*/ 2765407 h 4362432"/>
                <a:gd name="connsiteX457" fmla="*/ 138113 w 5357813"/>
                <a:gd name="connsiteY457" fmla="*/ 2817795 h 4362432"/>
                <a:gd name="connsiteX458" fmla="*/ 101600 w 5357813"/>
                <a:gd name="connsiteY458" fmla="*/ 2817795 h 4362432"/>
                <a:gd name="connsiteX459" fmla="*/ 4806950 w 5357813"/>
                <a:gd name="connsiteY459" fmla="*/ 2747945 h 4362432"/>
                <a:gd name="connsiteX460" fmla="*/ 4846638 w 5357813"/>
                <a:gd name="connsiteY460" fmla="*/ 2747945 h 4362432"/>
                <a:gd name="connsiteX461" fmla="*/ 4846638 w 5357813"/>
                <a:gd name="connsiteY461" fmla="*/ 2803508 h 4362432"/>
                <a:gd name="connsiteX462" fmla="*/ 4806950 w 5357813"/>
                <a:gd name="connsiteY462" fmla="*/ 2803508 h 4362432"/>
                <a:gd name="connsiteX463" fmla="*/ 4702175 w 5357813"/>
                <a:gd name="connsiteY463" fmla="*/ 2747945 h 4362432"/>
                <a:gd name="connsiteX464" fmla="*/ 4741863 w 5357813"/>
                <a:gd name="connsiteY464" fmla="*/ 2747945 h 4362432"/>
                <a:gd name="connsiteX465" fmla="*/ 4741863 w 5357813"/>
                <a:gd name="connsiteY465" fmla="*/ 2803508 h 4362432"/>
                <a:gd name="connsiteX466" fmla="*/ 4702175 w 5357813"/>
                <a:gd name="connsiteY466" fmla="*/ 2803508 h 4362432"/>
                <a:gd name="connsiteX467" fmla="*/ 4629150 w 5357813"/>
                <a:gd name="connsiteY467" fmla="*/ 2747945 h 4362432"/>
                <a:gd name="connsiteX468" fmla="*/ 4668838 w 5357813"/>
                <a:gd name="connsiteY468" fmla="*/ 2747945 h 4362432"/>
                <a:gd name="connsiteX469" fmla="*/ 4668838 w 5357813"/>
                <a:gd name="connsiteY469" fmla="*/ 2803508 h 4362432"/>
                <a:gd name="connsiteX470" fmla="*/ 4629150 w 5357813"/>
                <a:gd name="connsiteY470" fmla="*/ 2803508 h 4362432"/>
                <a:gd name="connsiteX471" fmla="*/ 4540250 w 5357813"/>
                <a:gd name="connsiteY471" fmla="*/ 2747945 h 4362432"/>
                <a:gd name="connsiteX472" fmla="*/ 4576763 w 5357813"/>
                <a:gd name="connsiteY472" fmla="*/ 2747945 h 4362432"/>
                <a:gd name="connsiteX473" fmla="*/ 4576763 w 5357813"/>
                <a:gd name="connsiteY473" fmla="*/ 2803508 h 4362432"/>
                <a:gd name="connsiteX474" fmla="*/ 4540250 w 5357813"/>
                <a:gd name="connsiteY474" fmla="*/ 2803508 h 4362432"/>
                <a:gd name="connsiteX475" fmla="*/ 3749675 w 5357813"/>
                <a:gd name="connsiteY475" fmla="*/ 2747945 h 4362432"/>
                <a:gd name="connsiteX476" fmla="*/ 3789363 w 5357813"/>
                <a:gd name="connsiteY476" fmla="*/ 2747945 h 4362432"/>
                <a:gd name="connsiteX477" fmla="*/ 3789363 w 5357813"/>
                <a:gd name="connsiteY477" fmla="*/ 2803508 h 4362432"/>
                <a:gd name="connsiteX478" fmla="*/ 3749675 w 5357813"/>
                <a:gd name="connsiteY478" fmla="*/ 2803508 h 4362432"/>
                <a:gd name="connsiteX479" fmla="*/ 3667125 w 5357813"/>
                <a:gd name="connsiteY479" fmla="*/ 2747945 h 4362432"/>
                <a:gd name="connsiteX480" fmla="*/ 3705225 w 5357813"/>
                <a:gd name="connsiteY480" fmla="*/ 2747945 h 4362432"/>
                <a:gd name="connsiteX481" fmla="*/ 3705225 w 5357813"/>
                <a:gd name="connsiteY481" fmla="*/ 2803508 h 4362432"/>
                <a:gd name="connsiteX482" fmla="*/ 3667125 w 5357813"/>
                <a:gd name="connsiteY482" fmla="*/ 2803508 h 4362432"/>
                <a:gd name="connsiteX483" fmla="*/ 3582987 w 5357813"/>
                <a:gd name="connsiteY483" fmla="*/ 2747945 h 4362432"/>
                <a:gd name="connsiteX484" fmla="*/ 3619500 w 5357813"/>
                <a:gd name="connsiteY484" fmla="*/ 2747945 h 4362432"/>
                <a:gd name="connsiteX485" fmla="*/ 3619500 w 5357813"/>
                <a:gd name="connsiteY485" fmla="*/ 2803508 h 4362432"/>
                <a:gd name="connsiteX486" fmla="*/ 3582987 w 5357813"/>
                <a:gd name="connsiteY486" fmla="*/ 2803508 h 4362432"/>
                <a:gd name="connsiteX487" fmla="*/ 3498850 w 5357813"/>
                <a:gd name="connsiteY487" fmla="*/ 2747945 h 4362432"/>
                <a:gd name="connsiteX488" fmla="*/ 3538538 w 5357813"/>
                <a:gd name="connsiteY488" fmla="*/ 2747945 h 4362432"/>
                <a:gd name="connsiteX489" fmla="*/ 3538538 w 5357813"/>
                <a:gd name="connsiteY489" fmla="*/ 2803508 h 4362432"/>
                <a:gd name="connsiteX490" fmla="*/ 3498850 w 5357813"/>
                <a:gd name="connsiteY490" fmla="*/ 2803508 h 4362432"/>
                <a:gd name="connsiteX491" fmla="*/ 3413125 w 5357813"/>
                <a:gd name="connsiteY491" fmla="*/ 2747945 h 4362432"/>
                <a:gd name="connsiteX492" fmla="*/ 3452813 w 5357813"/>
                <a:gd name="connsiteY492" fmla="*/ 2747945 h 4362432"/>
                <a:gd name="connsiteX493" fmla="*/ 3452813 w 5357813"/>
                <a:gd name="connsiteY493" fmla="*/ 2803508 h 4362432"/>
                <a:gd name="connsiteX494" fmla="*/ 3413125 w 5357813"/>
                <a:gd name="connsiteY494" fmla="*/ 2803508 h 4362432"/>
                <a:gd name="connsiteX495" fmla="*/ 3332162 w 5357813"/>
                <a:gd name="connsiteY495" fmla="*/ 2747945 h 4362432"/>
                <a:gd name="connsiteX496" fmla="*/ 3368675 w 5357813"/>
                <a:gd name="connsiteY496" fmla="*/ 2747945 h 4362432"/>
                <a:gd name="connsiteX497" fmla="*/ 3368675 w 5357813"/>
                <a:gd name="connsiteY497" fmla="*/ 2803508 h 4362432"/>
                <a:gd name="connsiteX498" fmla="*/ 3332162 w 5357813"/>
                <a:gd name="connsiteY498" fmla="*/ 2803508 h 4362432"/>
                <a:gd name="connsiteX499" fmla="*/ 3246437 w 5357813"/>
                <a:gd name="connsiteY499" fmla="*/ 2747945 h 4362432"/>
                <a:gd name="connsiteX500" fmla="*/ 3284537 w 5357813"/>
                <a:gd name="connsiteY500" fmla="*/ 2747945 h 4362432"/>
                <a:gd name="connsiteX501" fmla="*/ 3284537 w 5357813"/>
                <a:gd name="connsiteY501" fmla="*/ 2803508 h 4362432"/>
                <a:gd name="connsiteX502" fmla="*/ 3246437 w 5357813"/>
                <a:gd name="connsiteY502" fmla="*/ 2803508 h 4362432"/>
                <a:gd name="connsiteX503" fmla="*/ 3162300 w 5357813"/>
                <a:gd name="connsiteY503" fmla="*/ 2747945 h 4362432"/>
                <a:gd name="connsiteX504" fmla="*/ 3201988 w 5357813"/>
                <a:gd name="connsiteY504" fmla="*/ 2747945 h 4362432"/>
                <a:gd name="connsiteX505" fmla="*/ 3201988 w 5357813"/>
                <a:gd name="connsiteY505" fmla="*/ 2803508 h 4362432"/>
                <a:gd name="connsiteX506" fmla="*/ 3162300 w 5357813"/>
                <a:gd name="connsiteY506" fmla="*/ 2803508 h 4362432"/>
                <a:gd name="connsiteX507" fmla="*/ 2151062 w 5357813"/>
                <a:gd name="connsiteY507" fmla="*/ 2747945 h 4362432"/>
                <a:gd name="connsiteX508" fmla="*/ 2190750 w 5357813"/>
                <a:gd name="connsiteY508" fmla="*/ 2747945 h 4362432"/>
                <a:gd name="connsiteX509" fmla="*/ 2190750 w 5357813"/>
                <a:gd name="connsiteY509" fmla="*/ 2803508 h 4362432"/>
                <a:gd name="connsiteX510" fmla="*/ 2151062 w 5357813"/>
                <a:gd name="connsiteY510" fmla="*/ 2803508 h 4362432"/>
                <a:gd name="connsiteX511" fmla="*/ 2068512 w 5357813"/>
                <a:gd name="connsiteY511" fmla="*/ 2747945 h 4362432"/>
                <a:gd name="connsiteX512" fmla="*/ 2105025 w 5357813"/>
                <a:gd name="connsiteY512" fmla="*/ 2747945 h 4362432"/>
                <a:gd name="connsiteX513" fmla="*/ 2105025 w 5357813"/>
                <a:gd name="connsiteY513" fmla="*/ 2803508 h 4362432"/>
                <a:gd name="connsiteX514" fmla="*/ 2068512 w 5357813"/>
                <a:gd name="connsiteY514" fmla="*/ 2803508 h 4362432"/>
                <a:gd name="connsiteX515" fmla="*/ 1984375 w 5357813"/>
                <a:gd name="connsiteY515" fmla="*/ 2747945 h 4362432"/>
                <a:gd name="connsiteX516" fmla="*/ 2024063 w 5357813"/>
                <a:gd name="connsiteY516" fmla="*/ 2747945 h 4362432"/>
                <a:gd name="connsiteX517" fmla="*/ 2024063 w 5357813"/>
                <a:gd name="connsiteY517" fmla="*/ 2803508 h 4362432"/>
                <a:gd name="connsiteX518" fmla="*/ 1984375 w 5357813"/>
                <a:gd name="connsiteY518" fmla="*/ 2803508 h 4362432"/>
                <a:gd name="connsiteX519" fmla="*/ 1898650 w 5357813"/>
                <a:gd name="connsiteY519" fmla="*/ 2747945 h 4362432"/>
                <a:gd name="connsiteX520" fmla="*/ 1939925 w 5357813"/>
                <a:gd name="connsiteY520" fmla="*/ 2747945 h 4362432"/>
                <a:gd name="connsiteX521" fmla="*/ 1939925 w 5357813"/>
                <a:gd name="connsiteY521" fmla="*/ 2803508 h 4362432"/>
                <a:gd name="connsiteX522" fmla="*/ 1898650 w 5357813"/>
                <a:gd name="connsiteY522" fmla="*/ 2803508 h 4362432"/>
                <a:gd name="connsiteX523" fmla="*/ 1814512 w 5357813"/>
                <a:gd name="connsiteY523" fmla="*/ 2747945 h 4362432"/>
                <a:gd name="connsiteX524" fmla="*/ 1854200 w 5357813"/>
                <a:gd name="connsiteY524" fmla="*/ 2747945 h 4362432"/>
                <a:gd name="connsiteX525" fmla="*/ 1854200 w 5357813"/>
                <a:gd name="connsiteY525" fmla="*/ 2803508 h 4362432"/>
                <a:gd name="connsiteX526" fmla="*/ 1814512 w 5357813"/>
                <a:gd name="connsiteY526" fmla="*/ 2803508 h 4362432"/>
                <a:gd name="connsiteX527" fmla="*/ 1731962 w 5357813"/>
                <a:gd name="connsiteY527" fmla="*/ 2747945 h 4362432"/>
                <a:gd name="connsiteX528" fmla="*/ 1770062 w 5357813"/>
                <a:gd name="connsiteY528" fmla="*/ 2747945 h 4362432"/>
                <a:gd name="connsiteX529" fmla="*/ 1770062 w 5357813"/>
                <a:gd name="connsiteY529" fmla="*/ 2803508 h 4362432"/>
                <a:gd name="connsiteX530" fmla="*/ 1731962 w 5357813"/>
                <a:gd name="connsiteY530" fmla="*/ 2803508 h 4362432"/>
                <a:gd name="connsiteX531" fmla="*/ 1647825 w 5357813"/>
                <a:gd name="connsiteY531" fmla="*/ 2747945 h 4362432"/>
                <a:gd name="connsiteX532" fmla="*/ 1687513 w 5357813"/>
                <a:gd name="connsiteY532" fmla="*/ 2747945 h 4362432"/>
                <a:gd name="connsiteX533" fmla="*/ 1687513 w 5357813"/>
                <a:gd name="connsiteY533" fmla="*/ 2803508 h 4362432"/>
                <a:gd name="connsiteX534" fmla="*/ 1647825 w 5357813"/>
                <a:gd name="connsiteY534" fmla="*/ 2803508 h 4362432"/>
                <a:gd name="connsiteX535" fmla="*/ 1563687 w 5357813"/>
                <a:gd name="connsiteY535" fmla="*/ 2747945 h 4362432"/>
                <a:gd name="connsiteX536" fmla="*/ 1603375 w 5357813"/>
                <a:gd name="connsiteY536" fmla="*/ 2747945 h 4362432"/>
                <a:gd name="connsiteX537" fmla="*/ 1603375 w 5357813"/>
                <a:gd name="connsiteY537" fmla="*/ 2803508 h 4362432"/>
                <a:gd name="connsiteX538" fmla="*/ 1563687 w 5357813"/>
                <a:gd name="connsiteY538" fmla="*/ 2803508 h 4362432"/>
                <a:gd name="connsiteX539" fmla="*/ 774700 w 5357813"/>
                <a:gd name="connsiteY539" fmla="*/ 2747945 h 4362432"/>
                <a:gd name="connsiteX540" fmla="*/ 814388 w 5357813"/>
                <a:gd name="connsiteY540" fmla="*/ 2747945 h 4362432"/>
                <a:gd name="connsiteX541" fmla="*/ 814388 w 5357813"/>
                <a:gd name="connsiteY541" fmla="*/ 2803508 h 4362432"/>
                <a:gd name="connsiteX542" fmla="*/ 774700 w 5357813"/>
                <a:gd name="connsiteY542" fmla="*/ 2803508 h 4362432"/>
                <a:gd name="connsiteX543" fmla="*/ 685800 w 5357813"/>
                <a:gd name="connsiteY543" fmla="*/ 2747945 h 4362432"/>
                <a:gd name="connsiteX544" fmla="*/ 723900 w 5357813"/>
                <a:gd name="connsiteY544" fmla="*/ 2747945 h 4362432"/>
                <a:gd name="connsiteX545" fmla="*/ 723900 w 5357813"/>
                <a:gd name="connsiteY545" fmla="*/ 2803508 h 4362432"/>
                <a:gd name="connsiteX546" fmla="*/ 685800 w 5357813"/>
                <a:gd name="connsiteY546" fmla="*/ 2803508 h 4362432"/>
                <a:gd name="connsiteX547" fmla="*/ 614362 w 5357813"/>
                <a:gd name="connsiteY547" fmla="*/ 2747945 h 4362432"/>
                <a:gd name="connsiteX548" fmla="*/ 650875 w 5357813"/>
                <a:gd name="connsiteY548" fmla="*/ 2747945 h 4362432"/>
                <a:gd name="connsiteX549" fmla="*/ 650875 w 5357813"/>
                <a:gd name="connsiteY549" fmla="*/ 2803508 h 4362432"/>
                <a:gd name="connsiteX550" fmla="*/ 614362 w 5357813"/>
                <a:gd name="connsiteY550" fmla="*/ 2803508 h 4362432"/>
                <a:gd name="connsiteX551" fmla="*/ 506412 w 5357813"/>
                <a:gd name="connsiteY551" fmla="*/ 2747945 h 4362432"/>
                <a:gd name="connsiteX552" fmla="*/ 546100 w 5357813"/>
                <a:gd name="connsiteY552" fmla="*/ 2747945 h 4362432"/>
                <a:gd name="connsiteX553" fmla="*/ 546100 w 5357813"/>
                <a:gd name="connsiteY553" fmla="*/ 2803508 h 4362432"/>
                <a:gd name="connsiteX554" fmla="*/ 506412 w 5357813"/>
                <a:gd name="connsiteY554" fmla="*/ 2803508 h 4362432"/>
                <a:gd name="connsiteX555" fmla="*/ 3050597 w 5357813"/>
                <a:gd name="connsiteY555" fmla="*/ 2693436 h 4362432"/>
                <a:gd name="connsiteX556" fmla="*/ 3050597 w 5357813"/>
                <a:gd name="connsiteY556" fmla="*/ 2847690 h 4362432"/>
                <a:gd name="connsiteX557" fmla="*/ 3068001 w 5357813"/>
                <a:gd name="connsiteY557" fmla="*/ 2847690 h 4362432"/>
                <a:gd name="connsiteX558" fmla="*/ 3068001 w 5357813"/>
                <a:gd name="connsiteY558" fmla="*/ 2693436 h 4362432"/>
                <a:gd name="connsiteX559" fmla="*/ 3050597 w 5357813"/>
                <a:gd name="connsiteY559" fmla="*/ 2693436 h 4362432"/>
                <a:gd name="connsiteX560" fmla="*/ 2886506 w 5357813"/>
                <a:gd name="connsiteY560" fmla="*/ 2693436 h 4362432"/>
                <a:gd name="connsiteX561" fmla="*/ 2886506 w 5357813"/>
                <a:gd name="connsiteY561" fmla="*/ 2847690 h 4362432"/>
                <a:gd name="connsiteX562" fmla="*/ 2903910 w 5357813"/>
                <a:gd name="connsiteY562" fmla="*/ 2847690 h 4362432"/>
                <a:gd name="connsiteX563" fmla="*/ 2903910 w 5357813"/>
                <a:gd name="connsiteY563" fmla="*/ 2693436 h 4362432"/>
                <a:gd name="connsiteX564" fmla="*/ 2719929 w 5357813"/>
                <a:gd name="connsiteY564" fmla="*/ 2693436 h 4362432"/>
                <a:gd name="connsiteX565" fmla="*/ 2719929 w 5357813"/>
                <a:gd name="connsiteY565" fmla="*/ 2847690 h 4362432"/>
                <a:gd name="connsiteX566" fmla="*/ 2739819 w 5357813"/>
                <a:gd name="connsiteY566" fmla="*/ 2847690 h 4362432"/>
                <a:gd name="connsiteX567" fmla="*/ 2739819 w 5357813"/>
                <a:gd name="connsiteY567" fmla="*/ 2693436 h 4362432"/>
                <a:gd name="connsiteX568" fmla="*/ 2588159 w 5357813"/>
                <a:gd name="connsiteY568" fmla="*/ 2693436 h 4362432"/>
                <a:gd name="connsiteX569" fmla="*/ 2588159 w 5357813"/>
                <a:gd name="connsiteY569" fmla="*/ 2847690 h 4362432"/>
                <a:gd name="connsiteX570" fmla="*/ 2608049 w 5357813"/>
                <a:gd name="connsiteY570" fmla="*/ 2847690 h 4362432"/>
                <a:gd name="connsiteX571" fmla="*/ 2608049 w 5357813"/>
                <a:gd name="connsiteY571" fmla="*/ 2693436 h 4362432"/>
                <a:gd name="connsiteX572" fmla="*/ 2429041 w 5357813"/>
                <a:gd name="connsiteY572" fmla="*/ 2693436 h 4362432"/>
                <a:gd name="connsiteX573" fmla="*/ 2429041 w 5357813"/>
                <a:gd name="connsiteY573" fmla="*/ 2847690 h 4362432"/>
                <a:gd name="connsiteX574" fmla="*/ 2446444 w 5357813"/>
                <a:gd name="connsiteY574" fmla="*/ 2847690 h 4362432"/>
                <a:gd name="connsiteX575" fmla="*/ 2446444 w 5357813"/>
                <a:gd name="connsiteY575" fmla="*/ 2693436 h 4362432"/>
                <a:gd name="connsiteX576" fmla="*/ 2267436 w 5357813"/>
                <a:gd name="connsiteY576" fmla="*/ 2693436 h 4362432"/>
                <a:gd name="connsiteX577" fmla="*/ 2267436 w 5357813"/>
                <a:gd name="connsiteY577" fmla="*/ 2847690 h 4362432"/>
                <a:gd name="connsiteX578" fmla="*/ 2287326 w 5357813"/>
                <a:gd name="connsiteY578" fmla="*/ 2847690 h 4362432"/>
                <a:gd name="connsiteX579" fmla="*/ 2287326 w 5357813"/>
                <a:gd name="connsiteY579" fmla="*/ 2693436 h 4362432"/>
                <a:gd name="connsiteX580" fmla="*/ 2933745 w 5357813"/>
                <a:gd name="connsiteY580" fmla="*/ 2685972 h 4362432"/>
                <a:gd name="connsiteX581" fmla="*/ 2933745 w 5357813"/>
                <a:gd name="connsiteY581" fmla="*/ 2693436 h 4362432"/>
                <a:gd name="connsiteX582" fmla="*/ 2921313 w 5357813"/>
                <a:gd name="connsiteY582" fmla="*/ 2693436 h 4362432"/>
                <a:gd name="connsiteX583" fmla="*/ 2921313 w 5357813"/>
                <a:gd name="connsiteY583" fmla="*/ 2847690 h 4362432"/>
                <a:gd name="connsiteX584" fmla="*/ 3033194 w 5357813"/>
                <a:gd name="connsiteY584" fmla="*/ 2847690 h 4362432"/>
                <a:gd name="connsiteX585" fmla="*/ 3033194 w 5357813"/>
                <a:gd name="connsiteY585" fmla="*/ 2693436 h 4362432"/>
                <a:gd name="connsiteX586" fmla="*/ 3020762 w 5357813"/>
                <a:gd name="connsiteY586" fmla="*/ 2693436 h 4362432"/>
                <a:gd name="connsiteX587" fmla="*/ 3020762 w 5357813"/>
                <a:gd name="connsiteY587" fmla="*/ 2685972 h 4362432"/>
                <a:gd name="connsiteX588" fmla="*/ 2767167 w 5357813"/>
                <a:gd name="connsiteY588" fmla="*/ 2685972 h 4362432"/>
                <a:gd name="connsiteX589" fmla="*/ 2767167 w 5357813"/>
                <a:gd name="connsiteY589" fmla="*/ 2693436 h 4362432"/>
                <a:gd name="connsiteX590" fmla="*/ 2757222 w 5357813"/>
                <a:gd name="connsiteY590" fmla="*/ 2693436 h 4362432"/>
                <a:gd name="connsiteX591" fmla="*/ 2757222 w 5357813"/>
                <a:gd name="connsiteY591" fmla="*/ 2847690 h 4362432"/>
                <a:gd name="connsiteX592" fmla="*/ 2869103 w 5357813"/>
                <a:gd name="connsiteY592" fmla="*/ 2847690 h 4362432"/>
                <a:gd name="connsiteX593" fmla="*/ 2869103 w 5357813"/>
                <a:gd name="connsiteY593" fmla="*/ 2693436 h 4362432"/>
                <a:gd name="connsiteX594" fmla="*/ 2856672 w 5357813"/>
                <a:gd name="connsiteY594" fmla="*/ 2693436 h 4362432"/>
                <a:gd name="connsiteX595" fmla="*/ 2856672 w 5357813"/>
                <a:gd name="connsiteY595" fmla="*/ 2685972 h 4362432"/>
                <a:gd name="connsiteX596" fmla="*/ 2635397 w 5357813"/>
                <a:gd name="connsiteY596" fmla="*/ 2685972 h 4362432"/>
                <a:gd name="connsiteX597" fmla="*/ 2635397 w 5357813"/>
                <a:gd name="connsiteY597" fmla="*/ 2693436 h 4362432"/>
                <a:gd name="connsiteX598" fmla="*/ 2625453 w 5357813"/>
                <a:gd name="connsiteY598" fmla="*/ 2693436 h 4362432"/>
                <a:gd name="connsiteX599" fmla="*/ 2625453 w 5357813"/>
                <a:gd name="connsiteY599" fmla="*/ 2847690 h 4362432"/>
                <a:gd name="connsiteX600" fmla="*/ 2705012 w 5357813"/>
                <a:gd name="connsiteY600" fmla="*/ 2847690 h 4362432"/>
                <a:gd name="connsiteX601" fmla="*/ 2705012 w 5357813"/>
                <a:gd name="connsiteY601" fmla="*/ 2693436 h 4362432"/>
                <a:gd name="connsiteX602" fmla="*/ 2692581 w 5357813"/>
                <a:gd name="connsiteY602" fmla="*/ 2693436 h 4362432"/>
                <a:gd name="connsiteX603" fmla="*/ 2692581 w 5357813"/>
                <a:gd name="connsiteY603" fmla="*/ 2685972 h 4362432"/>
                <a:gd name="connsiteX604" fmla="*/ 2476279 w 5357813"/>
                <a:gd name="connsiteY604" fmla="*/ 2685972 h 4362432"/>
                <a:gd name="connsiteX605" fmla="*/ 2476279 w 5357813"/>
                <a:gd name="connsiteY605" fmla="*/ 2693436 h 4362432"/>
                <a:gd name="connsiteX606" fmla="*/ 2463848 w 5357813"/>
                <a:gd name="connsiteY606" fmla="*/ 2693436 h 4362432"/>
                <a:gd name="connsiteX607" fmla="*/ 2463848 w 5357813"/>
                <a:gd name="connsiteY607" fmla="*/ 2847690 h 4362432"/>
                <a:gd name="connsiteX608" fmla="*/ 2573242 w 5357813"/>
                <a:gd name="connsiteY608" fmla="*/ 2847690 h 4362432"/>
                <a:gd name="connsiteX609" fmla="*/ 2573242 w 5357813"/>
                <a:gd name="connsiteY609" fmla="*/ 2693436 h 4362432"/>
                <a:gd name="connsiteX610" fmla="*/ 2560811 w 5357813"/>
                <a:gd name="connsiteY610" fmla="*/ 2693436 h 4362432"/>
                <a:gd name="connsiteX611" fmla="*/ 2560811 w 5357813"/>
                <a:gd name="connsiteY611" fmla="*/ 2685972 h 4362432"/>
                <a:gd name="connsiteX612" fmla="*/ 2314675 w 5357813"/>
                <a:gd name="connsiteY612" fmla="*/ 2685972 h 4362432"/>
                <a:gd name="connsiteX613" fmla="*/ 2314675 w 5357813"/>
                <a:gd name="connsiteY613" fmla="*/ 2693436 h 4362432"/>
                <a:gd name="connsiteX614" fmla="*/ 2302243 w 5357813"/>
                <a:gd name="connsiteY614" fmla="*/ 2693436 h 4362432"/>
                <a:gd name="connsiteX615" fmla="*/ 2302243 w 5357813"/>
                <a:gd name="connsiteY615" fmla="*/ 2847690 h 4362432"/>
                <a:gd name="connsiteX616" fmla="*/ 2411637 w 5357813"/>
                <a:gd name="connsiteY616" fmla="*/ 2847690 h 4362432"/>
                <a:gd name="connsiteX617" fmla="*/ 2411637 w 5357813"/>
                <a:gd name="connsiteY617" fmla="*/ 2693436 h 4362432"/>
                <a:gd name="connsiteX618" fmla="*/ 2399206 w 5357813"/>
                <a:gd name="connsiteY618" fmla="*/ 2693436 h 4362432"/>
                <a:gd name="connsiteX619" fmla="*/ 2399206 w 5357813"/>
                <a:gd name="connsiteY619" fmla="*/ 2685972 h 4362432"/>
                <a:gd name="connsiteX620" fmla="*/ 5214937 w 5357813"/>
                <a:gd name="connsiteY620" fmla="*/ 2663807 h 4362432"/>
                <a:gd name="connsiteX621" fmla="*/ 5254625 w 5357813"/>
                <a:gd name="connsiteY621" fmla="*/ 2663807 h 4362432"/>
                <a:gd name="connsiteX622" fmla="*/ 5254625 w 5357813"/>
                <a:gd name="connsiteY622" fmla="*/ 2716195 h 4362432"/>
                <a:gd name="connsiteX623" fmla="*/ 5214937 w 5357813"/>
                <a:gd name="connsiteY623" fmla="*/ 2716195 h 4362432"/>
                <a:gd name="connsiteX624" fmla="*/ 5141912 w 5357813"/>
                <a:gd name="connsiteY624" fmla="*/ 2663807 h 4362432"/>
                <a:gd name="connsiteX625" fmla="*/ 5181600 w 5357813"/>
                <a:gd name="connsiteY625" fmla="*/ 2663807 h 4362432"/>
                <a:gd name="connsiteX626" fmla="*/ 5181600 w 5357813"/>
                <a:gd name="connsiteY626" fmla="*/ 2716195 h 4362432"/>
                <a:gd name="connsiteX627" fmla="*/ 5141912 w 5357813"/>
                <a:gd name="connsiteY627" fmla="*/ 2716195 h 4362432"/>
                <a:gd name="connsiteX628" fmla="*/ 5070475 w 5357813"/>
                <a:gd name="connsiteY628" fmla="*/ 2663807 h 4362432"/>
                <a:gd name="connsiteX629" fmla="*/ 5110163 w 5357813"/>
                <a:gd name="connsiteY629" fmla="*/ 2663807 h 4362432"/>
                <a:gd name="connsiteX630" fmla="*/ 5110163 w 5357813"/>
                <a:gd name="connsiteY630" fmla="*/ 2716195 h 4362432"/>
                <a:gd name="connsiteX631" fmla="*/ 5070475 w 5357813"/>
                <a:gd name="connsiteY631" fmla="*/ 2716195 h 4362432"/>
                <a:gd name="connsiteX632" fmla="*/ 4997450 w 5357813"/>
                <a:gd name="connsiteY632" fmla="*/ 2663807 h 4362432"/>
                <a:gd name="connsiteX633" fmla="*/ 5037138 w 5357813"/>
                <a:gd name="connsiteY633" fmla="*/ 2663807 h 4362432"/>
                <a:gd name="connsiteX634" fmla="*/ 5037138 w 5357813"/>
                <a:gd name="connsiteY634" fmla="*/ 2716195 h 4362432"/>
                <a:gd name="connsiteX635" fmla="*/ 4997450 w 5357813"/>
                <a:gd name="connsiteY635" fmla="*/ 2716195 h 4362432"/>
                <a:gd name="connsiteX636" fmla="*/ 4926012 w 5357813"/>
                <a:gd name="connsiteY636" fmla="*/ 2663807 h 4362432"/>
                <a:gd name="connsiteX637" fmla="*/ 4965700 w 5357813"/>
                <a:gd name="connsiteY637" fmla="*/ 2663807 h 4362432"/>
                <a:gd name="connsiteX638" fmla="*/ 4965700 w 5357813"/>
                <a:gd name="connsiteY638" fmla="*/ 2716195 h 4362432"/>
                <a:gd name="connsiteX639" fmla="*/ 4926012 w 5357813"/>
                <a:gd name="connsiteY639" fmla="*/ 2716195 h 4362432"/>
                <a:gd name="connsiteX640" fmla="*/ 4438650 w 5357813"/>
                <a:gd name="connsiteY640" fmla="*/ 2663807 h 4362432"/>
                <a:gd name="connsiteX641" fmla="*/ 4475163 w 5357813"/>
                <a:gd name="connsiteY641" fmla="*/ 2663807 h 4362432"/>
                <a:gd name="connsiteX642" fmla="*/ 4475163 w 5357813"/>
                <a:gd name="connsiteY642" fmla="*/ 2716195 h 4362432"/>
                <a:gd name="connsiteX643" fmla="*/ 4438650 w 5357813"/>
                <a:gd name="connsiteY643" fmla="*/ 2716195 h 4362432"/>
                <a:gd name="connsiteX644" fmla="*/ 4365625 w 5357813"/>
                <a:gd name="connsiteY644" fmla="*/ 2663807 h 4362432"/>
                <a:gd name="connsiteX645" fmla="*/ 4403725 w 5357813"/>
                <a:gd name="connsiteY645" fmla="*/ 2663807 h 4362432"/>
                <a:gd name="connsiteX646" fmla="*/ 4403725 w 5357813"/>
                <a:gd name="connsiteY646" fmla="*/ 2716195 h 4362432"/>
                <a:gd name="connsiteX647" fmla="*/ 4365625 w 5357813"/>
                <a:gd name="connsiteY647" fmla="*/ 2716195 h 4362432"/>
                <a:gd name="connsiteX648" fmla="*/ 4294187 w 5357813"/>
                <a:gd name="connsiteY648" fmla="*/ 2663807 h 4362432"/>
                <a:gd name="connsiteX649" fmla="*/ 4333875 w 5357813"/>
                <a:gd name="connsiteY649" fmla="*/ 2663807 h 4362432"/>
                <a:gd name="connsiteX650" fmla="*/ 4333875 w 5357813"/>
                <a:gd name="connsiteY650" fmla="*/ 2716195 h 4362432"/>
                <a:gd name="connsiteX651" fmla="*/ 4294187 w 5357813"/>
                <a:gd name="connsiteY651" fmla="*/ 2716195 h 4362432"/>
                <a:gd name="connsiteX652" fmla="*/ 4221162 w 5357813"/>
                <a:gd name="connsiteY652" fmla="*/ 2663807 h 4362432"/>
                <a:gd name="connsiteX653" fmla="*/ 4262437 w 5357813"/>
                <a:gd name="connsiteY653" fmla="*/ 2663807 h 4362432"/>
                <a:gd name="connsiteX654" fmla="*/ 4262437 w 5357813"/>
                <a:gd name="connsiteY654" fmla="*/ 2716195 h 4362432"/>
                <a:gd name="connsiteX655" fmla="*/ 4221162 w 5357813"/>
                <a:gd name="connsiteY655" fmla="*/ 2716195 h 4362432"/>
                <a:gd name="connsiteX656" fmla="*/ 4149725 w 5357813"/>
                <a:gd name="connsiteY656" fmla="*/ 2663807 h 4362432"/>
                <a:gd name="connsiteX657" fmla="*/ 4189413 w 5357813"/>
                <a:gd name="connsiteY657" fmla="*/ 2663807 h 4362432"/>
                <a:gd name="connsiteX658" fmla="*/ 4189413 w 5357813"/>
                <a:gd name="connsiteY658" fmla="*/ 2716195 h 4362432"/>
                <a:gd name="connsiteX659" fmla="*/ 4149725 w 5357813"/>
                <a:gd name="connsiteY659" fmla="*/ 2716195 h 4362432"/>
                <a:gd name="connsiteX660" fmla="*/ 1163637 w 5357813"/>
                <a:gd name="connsiteY660" fmla="*/ 2663807 h 4362432"/>
                <a:gd name="connsiteX661" fmla="*/ 1203325 w 5357813"/>
                <a:gd name="connsiteY661" fmla="*/ 2663807 h 4362432"/>
                <a:gd name="connsiteX662" fmla="*/ 1203325 w 5357813"/>
                <a:gd name="connsiteY662" fmla="*/ 2716195 h 4362432"/>
                <a:gd name="connsiteX663" fmla="*/ 1163637 w 5357813"/>
                <a:gd name="connsiteY663" fmla="*/ 2716195 h 4362432"/>
                <a:gd name="connsiteX664" fmla="*/ 1090612 w 5357813"/>
                <a:gd name="connsiteY664" fmla="*/ 2663807 h 4362432"/>
                <a:gd name="connsiteX665" fmla="*/ 1130300 w 5357813"/>
                <a:gd name="connsiteY665" fmla="*/ 2663807 h 4362432"/>
                <a:gd name="connsiteX666" fmla="*/ 1130300 w 5357813"/>
                <a:gd name="connsiteY666" fmla="*/ 2716195 h 4362432"/>
                <a:gd name="connsiteX667" fmla="*/ 1090612 w 5357813"/>
                <a:gd name="connsiteY667" fmla="*/ 2716195 h 4362432"/>
                <a:gd name="connsiteX668" fmla="*/ 1020762 w 5357813"/>
                <a:gd name="connsiteY668" fmla="*/ 2663807 h 4362432"/>
                <a:gd name="connsiteX669" fmla="*/ 1058862 w 5357813"/>
                <a:gd name="connsiteY669" fmla="*/ 2663807 h 4362432"/>
                <a:gd name="connsiteX670" fmla="*/ 1058862 w 5357813"/>
                <a:gd name="connsiteY670" fmla="*/ 2716195 h 4362432"/>
                <a:gd name="connsiteX671" fmla="*/ 1020762 w 5357813"/>
                <a:gd name="connsiteY671" fmla="*/ 2716195 h 4362432"/>
                <a:gd name="connsiteX672" fmla="*/ 949325 w 5357813"/>
                <a:gd name="connsiteY672" fmla="*/ 2663807 h 4362432"/>
                <a:gd name="connsiteX673" fmla="*/ 987425 w 5357813"/>
                <a:gd name="connsiteY673" fmla="*/ 2663807 h 4362432"/>
                <a:gd name="connsiteX674" fmla="*/ 987425 w 5357813"/>
                <a:gd name="connsiteY674" fmla="*/ 2716195 h 4362432"/>
                <a:gd name="connsiteX675" fmla="*/ 949325 w 5357813"/>
                <a:gd name="connsiteY675" fmla="*/ 2716195 h 4362432"/>
                <a:gd name="connsiteX676" fmla="*/ 877887 w 5357813"/>
                <a:gd name="connsiteY676" fmla="*/ 2663807 h 4362432"/>
                <a:gd name="connsiteX677" fmla="*/ 914400 w 5357813"/>
                <a:gd name="connsiteY677" fmla="*/ 2663807 h 4362432"/>
                <a:gd name="connsiteX678" fmla="*/ 914400 w 5357813"/>
                <a:gd name="connsiteY678" fmla="*/ 2716195 h 4362432"/>
                <a:gd name="connsiteX679" fmla="*/ 877887 w 5357813"/>
                <a:gd name="connsiteY679" fmla="*/ 2716195 h 4362432"/>
                <a:gd name="connsiteX680" fmla="*/ 387350 w 5357813"/>
                <a:gd name="connsiteY680" fmla="*/ 2663807 h 4362432"/>
                <a:gd name="connsiteX681" fmla="*/ 427038 w 5357813"/>
                <a:gd name="connsiteY681" fmla="*/ 2663807 h 4362432"/>
                <a:gd name="connsiteX682" fmla="*/ 427038 w 5357813"/>
                <a:gd name="connsiteY682" fmla="*/ 2716195 h 4362432"/>
                <a:gd name="connsiteX683" fmla="*/ 387350 w 5357813"/>
                <a:gd name="connsiteY683" fmla="*/ 2716195 h 4362432"/>
                <a:gd name="connsiteX684" fmla="*/ 315912 w 5357813"/>
                <a:gd name="connsiteY684" fmla="*/ 2663807 h 4362432"/>
                <a:gd name="connsiteX685" fmla="*/ 355600 w 5357813"/>
                <a:gd name="connsiteY685" fmla="*/ 2663807 h 4362432"/>
                <a:gd name="connsiteX686" fmla="*/ 355600 w 5357813"/>
                <a:gd name="connsiteY686" fmla="*/ 2716195 h 4362432"/>
                <a:gd name="connsiteX687" fmla="*/ 315912 w 5357813"/>
                <a:gd name="connsiteY687" fmla="*/ 2716195 h 4362432"/>
                <a:gd name="connsiteX688" fmla="*/ 246062 w 5357813"/>
                <a:gd name="connsiteY688" fmla="*/ 2663807 h 4362432"/>
                <a:gd name="connsiteX689" fmla="*/ 282575 w 5357813"/>
                <a:gd name="connsiteY689" fmla="*/ 2663807 h 4362432"/>
                <a:gd name="connsiteX690" fmla="*/ 282575 w 5357813"/>
                <a:gd name="connsiteY690" fmla="*/ 2716195 h 4362432"/>
                <a:gd name="connsiteX691" fmla="*/ 246062 w 5357813"/>
                <a:gd name="connsiteY691" fmla="*/ 2716195 h 4362432"/>
                <a:gd name="connsiteX692" fmla="*/ 173037 w 5357813"/>
                <a:gd name="connsiteY692" fmla="*/ 2663807 h 4362432"/>
                <a:gd name="connsiteX693" fmla="*/ 211137 w 5357813"/>
                <a:gd name="connsiteY693" fmla="*/ 2663807 h 4362432"/>
                <a:gd name="connsiteX694" fmla="*/ 211137 w 5357813"/>
                <a:gd name="connsiteY694" fmla="*/ 2716195 h 4362432"/>
                <a:gd name="connsiteX695" fmla="*/ 173037 w 5357813"/>
                <a:gd name="connsiteY695" fmla="*/ 2716195 h 4362432"/>
                <a:gd name="connsiteX696" fmla="*/ 101600 w 5357813"/>
                <a:gd name="connsiteY696" fmla="*/ 2663807 h 4362432"/>
                <a:gd name="connsiteX697" fmla="*/ 138113 w 5357813"/>
                <a:gd name="connsiteY697" fmla="*/ 2663807 h 4362432"/>
                <a:gd name="connsiteX698" fmla="*/ 138113 w 5357813"/>
                <a:gd name="connsiteY698" fmla="*/ 2716195 h 4362432"/>
                <a:gd name="connsiteX699" fmla="*/ 101600 w 5357813"/>
                <a:gd name="connsiteY699" fmla="*/ 2716195 h 4362432"/>
                <a:gd name="connsiteX700" fmla="*/ 3038166 w 5357813"/>
                <a:gd name="connsiteY700" fmla="*/ 2661092 h 4362432"/>
                <a:gd name="connsiteX701" fmla="*/ 3038166 w 5357813"/>
                <a:gd name="connsiteY701" fmla="*/ 2673532 h 4362432"/>
                <a:gd name="connsiteX702" fmla="*/ 3077946 w 5357813"/>
                <a:gd name="connsiteY702" fmla="*/ 2673532 h 4362432"/>
                <a:gd name="connsiteX703" fmla="*/ 3080432 w 5357813"/>
                <a:gd name="connsiteY703" fmla="*/ 2673532 h 4362432"/>
                <a:gd name="connsiteX704" fmla="*/ 3080432 w 5357813"/>
                <a:gd name="connsiteY704" fmla="*/ 2661092 h 4362432"/>
                <a:gd name="connsiteX705" fmla="*/ 3038166 w 5357813"/>
                <a:gd name="connsiteY705" fmla="*/ 2661092 h 4362432"/>
                <a:gd name="connsiteX706" fmla="*/ 2874075 w 5357813"/>
                <a:gd name="connsiteY706" fmla="*/ 2661092 h 4362432"/>
                <a:gd name="connsiteX707" fmla="*/ 2874075 w 5357813"/>
                <a:gd name="connsiteY707" fmla="*/ 2673532 h 4362432"/>
                <a:gd name="connsiteX708" fmla="*/ 2913855 w 5357813"/>
                <a:gd name="connsiteY708" fmla="*/ 2673532 h 4362432"/>
                <a:gd name="connsiteX709" fmla="*/ 2916341 w 5357813"/>
                <a:gd name="connsiteY709" fmla="*/ 2673532 h 4362432"/>
                <a:gd name="connsiteX710" fmla="*/ 2916341 w 5357813"/>
                <a:gd name="connsiteY710" fmla="*/ 2661092 h 4362432"/>
                <a:gd name="connsiteX711" fmla="*/ 2874075 w 5357813"/>
                <a:gd name="connsiteY711" fmla="*/ 2661092 h 4362432"/>
                <a:gd name="connsiteX712" fmla="*/ 2709984 w 5357813"/>
                <a:gd name="connsiteY712" fmla="*/ 2661092 h 4362432"/>
                <a:gd name="connsiteX713" fmla="*/ 2709984 w 5357813"/>
                <a:gd name="connsiteY713" fmla="*/ 2673532 h 4362432"/>
                <a:gd name="connsiteX714" fmla="*/ 2749764 w 5357813"/>
                <a:gd name="connsiteY714" fmla="*/ 2673532 h 4362432"/>
                <a:gd name="connsiteX715" fmla="*/ 2752250 w 5357813"/>
                <a:gd name="connsiteY715" fmla="*/ 2673532 h 4362432"/>
                <a:gd name="connsiteX716" fmla="*/ 2752250 w 5357813"/>
                <a:gd name="connsiteY716" fmla="*/ 2661092 h 4362432"/>
                <a:gd name="connsiteX717" fmla="*/ 2709984 w 5357813"/>
                <a:gd name="connsiteY717" fmla="*/ 2661092 h 4362432"/>
                <a:gd name="connsiteX718" fmla="*/ 2578214 w 5357813"/>
                <a:gd name="connsiteY718" fmla="*/ 2661092 h 4362432"/>
                <a:gd name="connsiteX719" fmla="*/ 2578214 w 5357813"/>
                <a:gd name="connsiteY719" fmla="*/ 2673532 h 4362432"/>
                <a:gd name="connsiteX720" fmla="*/ 2615508 w 5357813"/>
                <a:gd name="connsiteY720" fmla="*/ 2673532 h 4362432"/>
                <a:gd name="connsiteX721" fmla="*/ 2620480 w 5357813"/>
                <a:gd name="connsiteY721" fmla="*/ 2673532 h 4362432"/>
                <a:gd name="connsiteX722" fmla="*/ 2620480 w 5357813"/>
                <a:gd name="connsiteY722" fmla="*/ 2661092 h 4362432"/>
                <a:gd name="connsiteX723" fmla="*/ 2578214 w 5357813"/>
                <a:gd name="connsiteY723" fmla="*/ 2661092 h 4362432"/>
                <a:gd name="connsiteX724" fmla="*/ 2416610 w 5357813"/>
                <a:gd name="connsiteY724" fmla="*/ 2661092 h 4362432"/>
                <a:gd name="connsiteX725" fmla="*/ 2416610 w 5357813"/>
                <a:gd name="connsiteY725" fmla="*/ 2673532 h 4362432"/>
                <a:gd name="connsiteX726" fmla="*/ 2456389 w 5357813"/>
                <a:gd name="connsiteY726" fmla="*/ 2673532 h 4362432"/>
                <a:gd name="connsiteX727" fmla="*/ 2458876 w 5357813"/>
                <a:gd name="connsiteY727" fmla="*/ 2673532 h 4362432"/>
                <a:gd name="connsiteX728" fmla="*/ 2458876 w 5357813"/>
                <a:gd name="connsiteY728" fmla="*/ 2661092 h 4362432"/>
                <a:gd name="connsiteX729" fmla="*/ 2416610 w 5357813"/>
                <a:gd name="connsiteY729" fmla="*/ 2661092 h 4362432"/>
                <a:gd name="connsiteX730" fmla="*/ 2255005 w 5357813"/>
                <a:gd name="connsiteY730" fmla="*/ 2661092 h 4362432"/>
                <a:gd name="connsiteX731" fmla="*/ 2255005 w 5357813"/>
                <a:gd name="connsiteY731" fmla="*/ 2673532 h 4362432"/>
                <a:gd name="connsiteX732" fmla="*/ 2294785 w 5357813"/>
                <a:gd name="connsiteY732" fmla="*/ 2673532 h 4362432"/>
                <a:gd name="connsiteX733" fmla="*/ 2297271 w 5357813"/>
                <a:gd name="connsiteY733" fmla="*/ 2673532 h 4362432"/>
                <a:gd name="connsiteX734" fmla="*/ 2297271 w 5357813"/>
                <a:gd name="connsiteY734" fmla="*/ 2661092 h 4362432"/>
                <a:gd name="connsiteX735" fmla="*/ 2255005 w 5357813"/>
                <a:gd name="connsiteY735" fmla="*/ 2661092 h 4362432"/>
                <a:gd name="connsiteX736" fmla="*/ 3956050 w 5357813"/>
                <a:gd name="connsiteY736" fmla="*/ 2660632 h 4362432"/>
                <a:gd name="connsiteX737" fmla="*/ 3995738 w 5357813"/>
                <a:gd name="connsiteY737" fmla="*/ 2660632 h 4362432"/>
                <a:gd name="connsiteX738" fmla="*/ 3995738 w 5357813"/>
                <a:gd name="connsiteY738" fmla="*/ 2711432 h 4362432"/>
                <a:gd name="connsiteX739" fmla="*/ 3956050 w 5357813"/>
                <a:gd name="connsiteY739" fmla="*/ 2711432 h 4362432"/>
                <a:gd name="connsiteX740" fmla="*/ 1357312 w 5357813"/>
                <a:gd name="connsiteY740" fmla="*/ 2660632 h 4362432"/>
                <a:gd name="connsiteX741" fmla="*/ 1397000 w 5357813"/>
                <a:gd name="connsiteY741" fmla="*/ 2660632 h 4362432"/>
                <a:gd name="connsiteX742" fmla="*/ 1397000 w 5357813"/>
                <a:gd name="connsiteY742" fmla="*/ 2711432 h 4362432"/>
                <a:gd name="connsiteX743" fmla="*/ 1357312 w 5357813"/>
                <a:gd name="connsiteY743" fmla="*/ 2711432 h 4362432"/>
                <a:gd name="connsiteX744" fmla="*/ 2933745 w 5357813"/>
                <a:gd name="connsiteY744" fmla="*/ 2658604 h 4362432"/>
                <a:gd name="connsiteX745" fmla="*/ 2933745 w 5357813"/>
                <a:gd name="connsiteY745" fmla="*/ 2668556 h 4362432"/>
                <a:gd name="connsiteX746" fmla="*/ 3020762 w 5357813"/>
                <a:gd name="connsiteY746" fmla="*/ 2668556 h 4362432"/>
                <a:gd name="connsiteX747" fmla="*/ 3020762 w 5357813"/>
                <a:gd name="connsiteY747" fmla="*/ 2658604 h 4362432"/>
                <a:gd name="connsiteX748" fmla="*/ 2933745 w 5357813"/>
                <a:gd name="connsiteY748" fmla="*/ 2658604 h 4362432"/>
                <a:gd name="connsiteX749" fmla="*/ 2767167 w 5357813"/>
                <a:gd name="connsiteY749" fmla="*/ 2658604 h 4362432"/>
                <a:gd name="connsiteX750" fmla="*/ 2767167 w 5357813"/>
                <a:gd name="connsiteY750" fmla="*/ 2668556 h 4362432"/>
                <a:gd name="connsiteX751" fmla="*/ 2856672 w 5357813"/>
                <a:gd name="connsiteY751" fmla="*/ 2668556 h 4362432"/>
                <a:gd name="connsiteX752" fmla="*/ 2856672 w 5357813"/>
                <a:gd name="connsiteY752" fmla="*/ 2658604 h 4362432"/>
                <a:gd name="connsiteX753" fmla="*/ 2767167 w 5357813"/>
                <a:gd name="connsiteY753" fmla="*/ 2658604 h 4362432"/>
                <a:gd name="connsiteX754" fmla="*/ 2635397 w 5357813"/>
                <a:gd name="connsiteY754" fmla="*/ 2658604 h 4362432"/>
                <a:gd name="connsiteX755" fmla="*/ 2635397 w 5357813"/>
                <a:gd name="connsiteY755" fmla="*/ 2668556 h 4362432"/>
                <a:gd name="connsiteX756" fmla="*/ 2692581 w 5357813"/>
                <a:gd name="connsiteY756" fmla="*/ 2668556 h 4362432"/>
                <a:gd name="connsiteX757" fmla="*/ 2692581 w 5357813"/>
                <a:gd name="connsiteY757" fmla="*/ 2658604 h 4362432"/>
                <a:gd name="connsiteX758" fmla="*/ 2635397 w 5357813"/>
                <a:gd name="connsiteY758" fmla="*/ 2658604 h 4362432"/>
                <a:gd name="connsiteX759" fmla="*/ 2476279 w 5357813"/>
                <a:gd name="connsiteY759" fmla="*/ 2658604 h 4362432"/>
                <a:gd name="connsiteX760" fmla="*/ 2476279 w 5357813"/>
                <a:gd name="connsiteY760" fmla="*/ 2662958 h 4362432"/>
                <a:gd name="connsiteX761" fmla="*/ 2476279 w 5357813"/>
                <a:gd name="connsiteY761" fmla="*/ 2668556 h 4362432"/>
                <a:gd name="connsiteX762" fmla="*/ 2560811 w 5357813"/>
                <a:gd name="connsiteY762" fmla="*/ 2668556 h 4362432"/>
                <a:gd name="connsiteX763" fmla="*/ 2560811 w 5357813"/>
                <a:gd name="connsiteY763" fmla="*/ 2658604 h 4362432"/>
                <a:gd name="connsiteX764" fmla="*/ 2476279 w 5357813"/>
                <a:gd name="connsiteY764" fmla="*/ 2658604 h 4362432"/>
                <a:gd name="connsiteX765" fmla="*/ 2314675 w 5357813"/>
                <a:gd name="connsiteY765" fmla="*/ 2658604 h 4362432"/>
                <a:gd name="connsiteX766" fmla="*/ 2314675 w 5357813"/>
                <a:gd name="connsiteY766" fmla="*/ 2668556 h 4362432"/>
                <a:gd name="connsiteX767" fmla="*/ 2399206 w 5357813"/>
                <a:gd name="connsiteY767" fmla="*/ 2668556 h 4362432"/>
                <a:gd name="connsiteX768" fmla="*/ 2399206 w 5357813"/>
                <a:gd name="connsiteY768" fmla="*/ 2658604 h 4362432"/>
                <a:gd name="connsiteX769" fmla="*/ 2314675 w 5357813"/>
                <a:gd name="connsiteY769" fmla="*/ 2658604 h 4362432"/>
                <a:gd name="connsiteX770" fmla="*/ 4806950 w 5357813"/>
                <a:gd name="connsiteY770" fmla="*/ 2651107 h 4362432"/>
                <a:gd name="connsiteX771" fmla="*/ 4846638 w 5357813"/>
                <a:gd name="connsiteY771" fmla="*/ 2651107 h 4362432"/>
                <a:gd name="connsiteX772" fmla="*/ 4846638 w 5357813"/>
                <a:gd name="connsiteY772" fmla="*/ 2700320 h 4362432"/>
                <a:gd name="connsiteX773" fmla="*/ 4806950 w 5357813"/>
                <a:gd name="connsiteY773" fmla="*/ 2700320 h 4362432"/>
                <a:gd name="connsiteX774" fmla="*/ 4702175 w 5357813"/>
                <a:gd name="connsiteY774" fmla="*/ 2651107 h 4362432"/>
                <a:gd name="connsiteX775" fmla="*/ 4741863 w 5357813"/>
                <a:gd name="connsiteY775" fmla="*/ 2651107 h 4362432"/>
                <a:gd name="connsiteX776" fmla="*/ 4741863 w 5357813"/>
                <a:gd name="connsiteY776" fmla="*/ 2700320 h 4362432"/>
                <a:gd name="connsiteX777" fmla="*/ 4702175 w 5357813"/>
                <a:gd name="connsiteY777" fmla="*/ 2700320 h 4362432"/>
                <a:gd name="connsiteX778" fmla="*/ 4629150 w 5357813"/>
                <a:gd name="connsiteY778" fmla="*/ 2651107 h 4362432"/>
                <a:gd name="connsiteX779" fmla="*/ 4668838 w 5357813"/>
                <a:gd name="connsiteY779" fmla="*/ 2651107 h 4362432"/>
                <a:gd name="connsiteX780" fmla="*/ 4668838 w 5357813"/>
                <a:gd name="connsiteY780" fmla="*/ 2700320 h 4362432"/>
                <a:gd name="connsiteX781" fmla="*/ 4629150 w 5357813"/>
                <a:gd name="connsiteY781" fmla="*/ 2700320 h 4362432"/>
                <a:gd name="connsiteX782" fmla="*/ 4540250 w 5357813"/>
                <a:gd name="connsiteY782" fmla="*/ 2651107 h 4362432"/>
                <a:gd name="connsiteX783" fmla="*/ 4576763 w 5357813"/>
                <a:gd name="connsiteY783" fmla="*/ 2651107 h 4362432"/>
                <a:gd name="connsiteX784" fmla="*/ 4576763 w 5357813"/>
                <a:gd name="connsiteY784" fmla="*/ 2700320 h 4362432"/>
                <a:gd name="connsiteX785" fmla="*/ 4540250 w 5357813"/>
                <a:gd name="connsiteY785" fmla="*/ 2700320 h 4362432"/>
                <a:gd name="connsiteX786" fmla="*/ 774700 w 5357813"/>
                <a:gd name="connsiteY786" fmla="*/ 2651107 h 4362432"/>
                <a:gd name="connsiteX787" fmla="*/ 814388 w 5357813"/>
                <a:gd name="connsiteY787" fmla="*/ 2651107 h 4362432"/>
                <a:gd name="connsiteX788" fmla="*/ 814388 w 5357813"/>
                <a:gd name="connsiteY788" fmla="*/ 2700320 h 4362432"/>
                <a:gd name="connsiteX789" fmla="*/ 774700 w 5357813"/>
                <a:gd name="connsiteY789" fmla="*/ 2700320 h 4362432"/>
                <a:gd name="connsiteX790" fmla="*/ 685800 w 5357813"/>
                <a:gd name="connsiteY790" fmla="*/ 2651107 h 4362432"/>
                <a:gd name="connsiteX791" fmla="*/ 723900 w 5357813"/>
                <a:gd name="connsiteY791" fmla="*/ 2651107 h 4362432"/>
                <a:gd name="connsiteX792" fmla="*/ 723900 w 5357813"/>
                <a:gd name="connsiteY792" fmla="*/ 2700320 h 4362432"/>
                <a:gd name="connsiteX793" fmla="*/ 685800 w 5357813"/>
                <a:gd name="connsiteY793" fmla="*/ 2700320 h 4362432"/>
                <a:gd name="connsiteX794" fmla="*/ 614362 w 5357813"/>
                <a:gd name="connsiteY794" fmla="*/ 2651107 h 4362432"/>
                <a:gd name="connsiteX795" fmla="*/ 650875 w 5357813"/>
                <a:gd name="connsiteY795" fmla="*/ 2651107 h 4362432"/>
                <a:gd name="connsiteX796" fmla="*/ 650875 w 5357813"/>
                <a:gd name="connsiteY796" fmla="*/ 2700320 h 4362432"/>
                <a:gd name="connsiteX797" fmla="*/ 614362 w 5357813"/>
                <a:gd name="connsiteY797" fmla="*/ 2700320 h 4362432"/>
                <a:gd name="connsiteX798" fmla="*/ 506412 w 5357813"/>
                <a:gd name="connsiteY798" fmla="*/ 2651107 h 4362432"/>
                <a:gd name="connsiteX799" fmla="*/ 546100 w 5357813"/>
                <a:gd name="connsiteY799" fmla="*/ 2651107 h 4362432"/>
                <a:gd name="connsiteX800" fmla="*/ 546100 w 5357813"/>
                <a:gd name="connsiteY800" fmla="*/ 2700320 h 4362432"/>
                <a:gd name="connsiteX801" fmla="*/ 506412 w 5357813"/>
                <a:gd name="connsiteY801" fmla="*/ 2700320 h 4362432"/>
                <a:gd name="connsiteX802" fmla="*/ 3749675 w 5357813"/>
                <a:gd name="connsiteY802" fmla="*/ 2643170 h 4362432"/>
                <a:gd name="connsiteX803" fmla="*/ 3789363 w 5357813"/>
                <a:gd name="connsiteY803" fmla="*/ 2643170 h 4362432"/>
                <a:gd name="connsiteX804" fmla="*/ 3789363 w 5357813"/>
                <a:gd name="connsiteY804" fmla="*/ 2695558 h 4362432"/>
                <a:gd name="connsiteX805" fmla="*/ 3749675 w 5357813"/>
                <a:gd name="connsiteY805" fmla="*/ 2695558 h 4362432"/>
                <a:gd name="connsiteX806" fmla="*/ 3667125 w 5357813"/>
                <a:gd name="connsiteY806" fmla="*/ 2643170 h 4362432"/>
                <a:gd name="connsiteX807" fmla="*/ 3705225 w 5357813"/>
                <a:gd name="connsiteY807" fmla="*/ 2643170 h 4362432"/>
                <a:gd name="connsiteX808" fmla="*/ 3705225 w 5357813"/>
                <a:gd name="connsiteY808" fmla="*/ 2695558 h 4362432"/>
                <a:gd name="connsiteX809" fmla="*/ 3667125 w 5357813"/>
                <a:gd name="connsiteY809" fmla="*/ 2695558 h 4362432"/>
                <a:gd name="connsiteX810" fmla="*/ 3582987 w 5357813"/>
                <a:gd name="connsiteY810" fmla="*/ 2643170 h 4362432"/>
                <a:gd name="connsiteX811" fmla="*/ 3619500 w 5357813"/>
                <a:gd name="connsiteY811" fmla="*/ 2643170 h 4362432"/>
                <a:gd name="connsiteX812" fmla="*/ 3619500 w 5357813"/>
                <a:gd name="connsiteY812" fmla="*/ 2695558 h 4362432"/>
                <a:gd name="connsiteX813" fmla="*/ 3582987 w 5357813"/>
                <a:gd name="connsiteY813" fmla="*/ 2695558 h 4362432"/>
                <a:gd name="connsiteX814" fmla="*/ 3498850 w 5357813"/>
                <a:gd name="connsiteY814" fmla="*/ 2643170 h 4362432"/>
                <a:gd name="connsiteX815" fmla="*/ 3538538 w 5357813"/>
                <a:gd name="connsiteY815" fmla="*/ 2643170 h 4362432"/>
                <a:gd name="connsiteX816" fmla="*/ 3538538 w 5357813"/>
                <a:gd name="connsiteY816" fmla="*/ 2695558 h 4362432"/>
                <a:gd name="connsiteX817" fmla="*/ 3498850 w 5357813"/>
                <a:gd name="connsiteY817" fmla="*/ 2695558 h 4362432"/>
                <a:gd name="connsiteX818" fmla="*/ 3413125 w 5357813"/>
                <a:gd name="connsiteY818" fmla="*/ 2643170 h 4362432"/>
                <a:gd name="connsiteX819" fmla="*/ 3452813 w 5357813"/>
                <a:gd name="connsiteY819" fmla="*/ 2643170 h 4362432"/>
                <a:gd name="connsiteX820" fmla="*/ 3452813 w 5357813"/>
                <a:gd name="connsiteY820" fmla="*/ 2695558 h 4362432"/>
                <a:gd name="connsiteX821" fmla="*/ 3413125 w 5357813"/>
                <a:gd name="connsiteY821" fmla="*/ 2695558 h 4362432"/>
                <a:gd name="connsiteX822" fmla="*/ 3332162 w 5357813"/>
                <a:gd name="connsiteY822" fmla="*/ 2643170 h 4362432"/>
                <a:gd name="connsiteX823" fmla="*/ 3368675 w 5357813"/>
                <a:gd name="connsiteY823" fmla="*/ 2643170 h 4362432"/>
                <a:gd name="connsiteX824" fmla="*/ 3368675 w 5357813"/>
                <a:gd name="connsiteY824" fmla="*/ 2695558 h 4362432"/>
                <a:gd name="connsiteX825" fmla="*/ 3332162 w 5357813"/>
                <a:gd name="connsiteY825" fmla="*/ 2695558 h 4362432"/>
                <a:gd name="connsiteX826" fmla="*/ 3246437 w 5357813"/>
                <a:gd name="connsiteY826" fmla="*/ 2643170 h 4362432"/>
                <a:gd name="connsiteX827" fmla="*/ 3284537 w 5357813"/>
                <a:gd name="connsiteY827" fmla="*/ 2643170 h 4362432"/>
                <a:gd name="connsiteX828" fmla="*/ 3284537 w 5357813"/>
                <a:gd name="connsiteY828" fmla="*/ 2695558 h 4362432"/>
                <a:gd name="connsiteX829" fmla="*/ 3246437 w 5357813"/>
                <a:gd name="connsiteY829" fmla="*/ 2695558 h 4362432"/>
                <a:gd name="connsiteX830" fmla="*/ 3162300 w 5357813"/>
                <a:gd name="connsiteY830" fmla="*/ 2643170 h 4362432"/>
                <a:gd name="connsiteX831" fmla="*/ 3201988 w 5357813"/>
                <a:gd name="connsiteY831" fmla="*/ 2643170 h 4362432"/>
                <a:gd name="connsiteX832" fmla="*/ 3201988 w 5357813"/>
                <a:gd name="connsiteY832" fmla="*/ 2695558 h 4362432"/>
                <a:gd name="connsiteX833" fmla="*/ 3162300 w 5357813"/>
                <a:gd name="connsiteY833" fmla="*/ 2695558 h 4362432"/>
                <a:gd name="connsiteX834" fmla="*/ 2151062 w 5357813"/>
                <a:gd name="connsiteY834" fmla="*/ 2643170 h 4362432"/>
                <a:gd name="connsiteX835" fmla="*/ 2190750 w 5357813"/>
                <a:gd name="connsiteY835" fmla="*/ 2643170 h 4362432"/>
                <a:gd name="connsiteX836" fmla="*/ 2190750 w 5357813"/>
                <a:gd name="connsiteY836" fmla="*/ 2695558 h 4362432"/>
                <a:gd name="connsiteX837" fmla="*/ 2151062 w 5357813"/>
                <a:gd name="connsiteY837" fmla="*/ 2695558 h 4362432"/>
                <a:gd name="connsiteX838" fmla="*/ 2068512 w 5357813"/>
                <a:gd name="connsiteY838" fmla="*/ 2643170 h 4362432"/>
                <a:gd name="connsiteX839" fmla="*/ 2105025 w 5357813"/>
                <a:gd name="connsiteY839" fmla="*/ 2643170 h 4362432"/>
                <a:gd name="connsiteX840" fmla="*/ 2105025 w 5357813"/>
                <a:gd name="connsiteY840" fmla="*/ 2695558 h 4362432"/>
                <a:gd name="connsiteX841" fmla="*/ 2068512 w 5357813"/>
                <a:gd name="connsiteY841" fmla="*/ 2695558 h 4362432"/>
                <a:gd name="connsiteX842" fmla="*/ 1984375 w 5357813"/>
                <a:gd name="connsiteY842" fmla="*/ 2643170 h 4362432"/>
                <a:gd name="connsiteX843" fmla="*/ 2024063 w 5357813"/>
                <a:gd name="connsiteY843" fmla="*/ 2643170 h 4362432"/>
                <a:gd name="connsiteX844" fmla="*/ 2024063 w 5357813"/>
                <a:gd name="connsiteY844" fmla="*/ 2695558 h 4362432"/>
                <a:gd name="connsiteX845" fmla="*/ 1984375 w 5357813"/>
                <a:gd name="connsiteY845" fmla="*/ 2695558 h 4362432"/>
                <a:gd name="connsiteX846" fmla="*/ 1898650 w 5357813"/>
                <a:gd name="connsiteY846" fmla="*/ 2643170 h 4362432"/>
                <a:gd name="connsiteX847" fmla="*/ 1939925 w 5357813"/>
                <a:gd name="connsiteY847" fmla="*/ 2643170 h 4362432"/>
                <a:gd name="connsiteX848" fmla="*/ 1939925 w 5357813"/>
                <a:gd name="connsiteY848" fmla="*/ 2695558 h 4362432"/>
                <a:gd name="connsiteX849" fmla="*/ 1898650 w 5357813"/>
                <a:gd name="connsiteY849" fmla="*/ 2695558 h 4362432"/>
                <a:gd name="connsiteX850" fmla="*/ 1814512 w 5357813"/>
                <a:gd name="connsiteY850" fmla="*/ 2643170 h 4362432"/>
                <a:gd name="connsiteX851" fmla="*/ 1854200 w 5357813"/>
                <a:gd name="connsiteY851" fmla="*/ 2643170 h 4362432"/>
                <a:gd name="connsiteX852" fmla="*/ 1854200 w 5357813"/>
                <a:gd name="connsiteY852" fmla="*/ 2695558 h 4362432"/>
                <a:gd name="connsiteX853" fmla="*/ 1814512 w 5357813"/>
                <a:gd name="connsiteY853" fmla="*/ 2695558 h 4362432"/>
                <a:gd name="connsiteX854" fmla="*/ 1731962 w 5357813"/>
                <a:gd name="connsiteY854" fmla="*/ 2643170 h 4362432"/>
                <a:gd name="connsiteX855" fmla="*/ 1770062 w 5357813"/>
                <a:gd name="connsiteY855" fmla="*/ 2643170 h 4362432"/>
                <a:gd name="connsiteX856" fmla="*/ 1770062 w 5357813"/>
                <a:gd name="connsiteY856" fmla="*/ 2695558 h 4362432"/>
                <a:gd name="connsiteX857" fmla="*/ 1731962 w 5357813"/>
                <a:gd name="connsiteY857" fmla="*/ 2695558 h 4362432"/>
                <a:gd name="connsiteX858" fmla="*/ 1647825 w 5357813"/>
                <a:gd name="connsiteY858" fmla="*/ 2643170 h 4362432"/>
                <a:gd name="connsiteX859" fmla="*/ 1687513 w 5357813"/>
                <a:gd name="connsiteY859" fmla="*/ 2643170 h 4362432"/>
                <a:gd name="connsiteX860" fmla="*/ 1687513 w 5357813"/>
                <a:gd name="connsiteY860" fmla="*/ 2695558 h 4362432"/>
                <a:gd name="connsiteX861" fmla="*/ 1647825 w 5357813"/>
                <a:gd name="connsiteY861" fmla="*/ 2695558 h 4362432"/>
                <a:gd name="connsiteX862" fmla="*/ 1563687 w 5357813"/>
                <a:gd name="connsiteY862" fmla="*/ 2643170 h 4362432"/>
                <a:gd name="connsiteX863" fmla="*/ 1603375 w 5357813"/>
                <a:gd name="connsiteY863" fmla="*/ 2643170 h 4362432"/>
                <a:gd name="connsiteX864" fmla="*/ 1603375 w 5357813"/>
                <a:gd name="connsiteY864" fmla="*/ 2695558 h 4362432"/>
                <a:gd name="connsiteX865" fmla="*/ 1563687 w 5357813"/>
                <a:gd name="connsiteY865" fmla="*/ 2695558 h 4362432"/>
                <a:gd name="connsiteX866" fmla="*/ 2901424 w 5357813"/>
                <a:gd name="connsiteY866" fmla="*/ 2626260 h 4362432"/>
                <a:gd name="connsiteX867" fmla="*/ 2901424 w 5357813"/>
                <a:gd name="connsiteY867" fmla="*/ 2631236 h 4362432"/>
                <a:gd name="connsiteX868" fmla="*/ 2898937 w 5357813"/>
                <a:gd name="connsiteY868" fmla="*/ 2641188 h 4362432"/>
                <a:gd name="connsiteX869" fmla="*/ 3070487 w 5357813"/>
                <a:gd name="connsiteY869" fmla="*/ 2641188 h 4362432"/>
                <a:gd name="connsiteX870" fmla="*/ 3077946 w 5357813"/>
                <a:gd name="connsiteY870" fmla="*/ 2633724 h 4362432"/>
                <a:gd name="connsiteX871" fmla="*/ 3070487 w 5357813"/>
                <a:gd name="connsiteY871" fmla="*/ 2626260 h 4362432"/>
                <a:gd name="connsiteX872" fmla="*/ 3065514 w 5357813"/>
                <a:gd name="connsiteY872" fmla="*/ 2626260 h 4362432"/>
                <a:gd name="connsiteX873" fmla="*/ 2901424 w 5357813"/>
                <a:gd name="connsiteY873" fmla="*/ 2626260 h 4362432"/>
                <a:gd name="connsiteX874" fmla="*/ 2257491 w 5357813"/>
                <a:gd name="connsiteY874" fmla="*/ 2626260 h 4362432"/>
                <a:gd name="connsiteX875" fmla="*/ 2250033 w 5357813"/>
                <a:gd name="connsiteY875" fmla="*/ 2633724 h 4362432"/>
                <a:gd name="connsiteX876" fmla="*/ 2257491 w 5357813"/>
                <a:gd name="connsiteY876" fmla="*/ 2641188 h 4362432"/>
                <a:gd name="connsiteX877" fmla="*/ 2426555 w 5357813"/>
                <a:gd name="connsiteY877" fmla="*/ 2641188 h 4362432"/>
                <a:gd name="connsiteX878" fmla="*/ 2424068 w 5357813"/>
                <a:gd name="connsiteY878" fmla="*/ 2631236 h 4362432"/>
                <a:gd name="connsiteX879" fmla="*/ 2424068 w 5357813"/>
                <a:gd name="connsiteY879" fmla="*/ 2626260 h 4362432"/>
                <a:gd name="connsiteX880" fmla="*/ 2272409 w 5357813"/>
                <a:gd name="connsiteY880" fmla="*/ 2626260 h 4362432"/>
                <a:gd name="connsiteX881" fmla="*/ 2608395 w 5357813"/>
                <a:gd name="connsiteY881" fmla="*/ 2621262 h 4362432"/>
                <a:gd name="connsiteX882" fmla="*/ 2608395 w 5357813"/>
                <a:gd name="connsiteY882" fmla="*/ 2623802 h 4362432"/>
                <a:gd name="connsiteX883" fmla="*/ 2605881 w 5357813"/>
                <a:gd name="connsiteY883" fmla="*/ 2626342 h 4362432"/>
                <a:gd name="connsiteX884" fmla="*/ 2603368 w 5357813"/>
                <a:gd name="connsiteY884" fmla="*/ 2623802 h 4362432"/>
                <a:gd name="connsiteX885" fmla="*/ 2605881 w 5357813"/>
                <a:gd name="connsiteY885" fmla="*/ 2623802 h 4362432"/>
                <a:gd name="connsiteX886" fmla="*/ 2608395 w 5357813"/>
                <a:gd name="connsiteY886" fmla="*/ 2621262 h 4362432"/>
                <a:gd name="connsiteX887" fmla="*/ 2608395 w 5357813"/>
                <a:gd name="connsiteY887" fmla="*/ 2621262 h 4362432"/>
                <a:gd name="connsiteX888" fmla="*/ 2610908 w 5357813"/>
                <a:gd name="connsiteY888" fmla="*/ 2621262 h 4362432"/>
                <a:gd name="connsiteX889" fmla="*/ 2613422 w 5357813"/>
                <a:gd name="connsiteY889" fmla="*/ 2621262 h 4362432"/>
                <a:gd name="connsiteX890" fmla="*/ 2615936 w 5357813"/>
                <a:gd name="connsiteY890" fmla="*/ 2621262 h 4362432"/>
                <a:gd name="connsiteX891" fmla="*/ 2618449 w 5357813"/>
                <a:gd name="connsiteY891" fmla="*/ 2626342 h 4362432"/>
                <a:gd name="connsiteX892" fmla="*/ 2615936 w 5357813"/>
                <a:gd name="connsiteY892" fmla="*/ 2626342 h 4362432"/>
                <a:gd name="connsiteX893" fmla="*/ 2610908 w 5357813"/>
                <a:gd name="connsiteY893" fmla="*/ 2623802 h 4362432"/>
                <a:gd name="connsiteX894" fmla="*/ 2608395 w 5357813"/>
                <a:gd name="connsiteY894" fmla="*/ 2621262 h 4362432"/>
                <a:gd name="connsiteX895" fmla="*/ 2707640 w 5357813"/>
                <a:gd name="connsiteY895" fmla="*/ 2619004 h 4362432"/>
                <a:gd name="connsiteX896" fmla="*/ 2702560 w 5357813"/>
                <a:gd name="connsiteY896" fmla="*/ 2626413 h 4362432"/>
                <a:gd name="connsiteX897" fmla="*/ 2700020 w 5357813"/>
                <a:gd name="connsiteY897" fmla="*/ 2623943 h 4362432"/>
                <a:gd name="connsiteX898" fmla="*/ 2705100 w 5357813"/>
                <a:gd name="connsiteY898" fmla="*/ 2621474 h 4362432"/>
                <a:gd name="connsiteX899" fmla="*/ 2707640 w 5357813"/>
                <a:gd name="connsiteY899" fmla="*/ 2619004 h 4362432"/>
                <a:gd name="connsiteX900" fmla="*/ 2495867 w 5357813"/>
                <a:gd name="connsiteY900" fmla="*/ 2616500 h 4362432"/>
                <a:gd name="connsiteX901" fmla="*/ 2498301 w 5357813"/>
                <a:gd name="connsiteY901" fmla="*/ 2619040 h 4362432"/>
                <a:gd name="connsiteX902" fmla="*/ 2500735 w 5357813"/>
                <a:gd name="connsiteY902" fmla="*/ 2621580 h 4362432"/>
                <a:gd name="connsiteX903" fmla="*/ 2498301 w 5357813"/>
                <a:gd name="connsiteY903" fmla="*/ 2624120 h 4362432"/>
                <a:gd name="connsiteX904" fmla="*/ 2495867 w 5357813"/>
                <a:gd name="connsiteY904" fmla="*/ 2624120 h 4362432"/>
                <a:gd name="connsiteX905" fmla="*/ 2495867 w 5357813"/>
                <a:gd name="connsiteY905" fmla="*/ 2619040 h 4362432"/>
                <a:gd name="connsiteX906" fmla="*/ 2495867 w 5357813"/>
                <a:gd name="connsiteY906" fmla="*/ 2616500 h 4362432"/>
                <a:gd name="connsiteX907" fmla="*/ 2608395 w 5357813"/>
                <a:gd name="connsiteY907" fmla="*/ 2616182 h 4362432"/>
                <a:gd name="connsiteX908" fmla="*/ 2608395 w 5357813"/>
                <a:gd name="connsiteY908" fmla="*/ 2618722 h 4362432"/>
                <a:gd name="connsiteX909" fmla="*/ 2608395 w 5357813"/>
                <a:gd name="connsiteY909" fmla="*/ 2621262 h 4362432"/>
                <a:gd name="connsiteX910" fmla="*/ 2605881 w 5357813"/>
                <a:gd name="connsiteY910" fmla="*/ 2618722 h 4362432"/>
                <a:gd name="connsiteX911" fmla="*/ 2608395 w 5357813"/>
                <a:gd name="connsiteY911" fmla="*/ 2616182 h 4362432"/>
                <a:gd name="connsiteX912" fmla="*/ 2555752 w 5357813"/>
                <a:gd name="connsiteY912" fmla="*/ 2615786 h 4362432"/>
                <a:gd name="connsiteX913" fmla="*/ 2555752 w 5357813"/>
                <a:gd name="connsiteY913" fmla="*/ 2618267 h 4362432"/>
                <a:gd name="connsiteX914" fmla="*/ 2553188 w 5357813"/>
                <a:gd name="connsiteY914" fmla="*/ 2618267 h 4362432"/>
                <a:gd name="connsiteX915" fmla="*/ 2555752 w 5357813"/>
                <a:gd name="connsiteY915" fmla="*/ 2615786 h 4362432"/>
                <a:gd name="connsiteX916" fmla="*/ 2509044 w 5357813"/>
                <a:gd name="connsiteY916" fmla="*/ 2614595 h 4362432"/>
                <a:gd name="connsiteX917" fmla="*/ 2511425 w 5357813"/>
                <a:gd name="connsiteY917" fmla="*/ 2616976 h 4362432"/>
                <a:gd name="connsiteX918" fmla="*/ 2509044 w 5357813"/>
                <a:gd name="connsiteY918" fmla="*/ 2621739 h 4362432"/>
                <a:gd name="connsiteX919" fmla="*/ 2509044 w 5357813"/>
                <a:gd name="connsiteY919" fmla="*/ 2624120 h 4362432"/>
                <a:gd name="connsiteX920" fmla="*/ 2504281 w 5357813"/>
                <a:gd name="connsiteY920" fmla="*/ 2624120 h 4362432"/>
                <a:gd name="connsiteX921" fmla="*/ 2501900 w 5357813"/>
                <a:gd name="connsiteY921" fmla="*/ 2624120 h 4362432"/>
                <a:gd name="connsiteX922" fmla="*/ 2504281 w 5357813"/>
                <a:gd name="connsiteY922" fmla="*/ 2621739 h 4362432"/>
                <a:gd name="connsiteX923" fmla="*/ 2506662 w 5357813"/>
                <a:gd name="connsiteY923" fmla="*/ 2619358 h 4362432"/>
                <a:gd name="connsiteX924" fmla="*/ 2504281 w 5357813"/>
                <a:gd name="connsiteY924" fmla="*/ 2619358 h 4362432"/>
                <a:gd name="connsiteX925" fmla="*/ 2501900 w 5357813"/>
                <a:gd name="connsiteY925" fmla="*/ 2619358 h 4362432"/>
                <a:gd name="connsiteX926" fmla="*/ 2501900 w 5357813"/>
                <a:gd name="connsiteY926" fmla="*/ 2616976 h 4362432"/>
                <a:gd name="connsiteX927" fmla="*/ 2509044 w 5357813"/>
                <a:gd name="connsiteY927" fmla="*/ 2614595 h 4362432"/>
                <a:gd name="connsiteX928" fmla="*/ 2605881 w 5357813"/>
                <a:gd name="connsiteY928" fmla="*/ 2613642 h 4362432"/>
                <a:gd name="connsiteX929" fmla="*/ 2605881 w 5357813"/>
                <a:gd name="connsiteY929" fmla="*/ 2618722 h 4362432"/>
                <a:gd name="connsiteX930" fmla="*/ 2605881 w 5357813"/>
                <a:gd name="connsiteY930" fmla="*/ 2621262 h 4362432"/>
                <a:gd name="connsiteX931" fmla="*/ 2603368 w 5357813"/>
                <a:gd name="connsiteY931" fmla="*/ 2621262 h 4362432"/>
                <a:gd name="connsiteX932" fmla="*/ 2603368 w 5357813"/>
                <a:gd name="connsiteY932" fmla="*/ 2616182 h 4362432"/>
                <a:gd name="connsiteX933" fmla="*/ 2605881 w 5357813"/>
                <a:gd name="connsiteY933" fmla="*/ 2613642 h 4362432"/>
                <a:gd name="connsiteX934" fmla="*/ 2595827 w 5357813"/>
                <a:gd name="connsiteY934" fmla="*/ 2613642 h 4362432"/>
                <a:gd name="connsiteX935" fmla="*/ 2596078 w 5357813"/>
                <a:gd name="connsiteY935" fmla="*/ 2613642 h 4362432"/>
                <a:gd name="connsiteX936" fmla="*/ 2595827 w 5357813"/>
                <a:gd name="connsiteY936" fmla="*/ 2616182 h 4362432"/>
                <a:gd name="connsiteX937" fmla="*/ 2545495 w 5357813"/>
                <a:gd name="connsiteY937" fmla="*/ 2613306 h 4362432"/>
                <a:gd name="connsiteX938" fmla="*/ 2548059 w 5357813"/>
                <a:gd name="connsiteY938" fmla="*/ 2613306 h 4362432"/>
                <a:gd name="connsiteX939" fmla="*/ 2545495 w 5357813"/>
                <a:gd name="connsiteY939" fmla="*/ 2615786 h 4362432"/>
                <a:gd name="connsiteX940" fmla="*/ 2545495 w 5357813"/>
                <a:gd name="connsiteY940" fmla="*/ 2613306 h 4362432"/>
                <a:gd name="connsiteX941" fmla="*/ 2542930 w 5357813"/>
                <a:gd name="connsiteY941" fmla="*/ 2613306 h 4362432"/>
                <a:gd name="connsiteX942" fmla="*/ 2545495 w 5357813"/>
                <a:gd name="connsiteY942" fmla="*/ 2620747 h 4362432"/>
                <a:gd name="connsiteX943" fmla="*/ 2542930 w 5357813"/>
                <a:gd name="connsiteY943" fmla="*/ 2623228 h 4362432"/>
                <a:gd name="connsiteX944" fmla="*/ 2540366 w 5357813"/>
                <a:gd name="connsiteY944" fmla="*/ 2618267 h 4362432"/>
                <a:gd name="connsiteX945" fmla="*/ 2542930 w 5357813"/>
                <a:gd name="connsiteY945" fmla="*/ 2613306 h 4362432"/>
                <a:gd name="connsiteX946" fmla="*/ 2762249 w 5357813"/>
                <a:gd name="connsiteY946" fmla="*/ 2611420 h 4362432"/>
                <a:gd name="connsiteX947" fmla="*/ 2767239 w 5357813"/>
                <a:gd name="connsiteY947" fmla="*/ 2613960 h 4362432"/>
                <a:gd name="connsiteX948" fmla="*/ 2772228 w 5357813"/>
                <a:gd name="connsiteY948" fmla="*/ 2616500 h 4362432"/>
                <a:gd name="connsiteX949" fmla="*/ 2777217 w 5357813"/>
                <a:gd name="connsiteY949" fmla="*/ 2619040 h 4362432"/>
                <a:gd name="connsiteX950" fmla="*/ 2779712 w 5357813"/>
                <a:gd name="connsiteY950" fmla="*/ 2619040 h 4362432"/>
                <a:gd name="connsiteX951" fmla="*/ 2774722 w 5357813"/>
                <a:gd name="connsiteY951" fmla="*/ 2621580 h 4362432"/>
                <a:gd name="connsiteX952" fmla="*/ 2769733 w 5357813"/>
                <a:gd name="connsiteY952" fmla="*/ 2621580 h 4362432"/>
                <a:gd name="connsiteX953" fmla="*/ 2764744 w 5357813"/>
                <a:gd name="connsiteY953" fmla="*/ 2613960 h 4362432"/>
                <a:gd name="connsiteX954" fmla="*/ 2762249 w 5357813"/>
                <a:gd name="connsiteY954" fmla="*/ 2611420 h 4362432"/>
                <a:gd name="connsiteX955" fmla="*/ 2558317 w 5357813"/>
                <a:gd name="connsiteY955" fmla="*/ 2610825 h 4362432"/>
                <a:gd name="connsiteX956" fmla="*/ 2560881 w 5357813"/>
                <a:gd name="connsiteY956" fmla="*/ 2613306 h 4362432"/>
                <a:gd name="connsiteX957" fmla="*/ 2558317 w 5357813"/>
                <a:gd name="connsiteY957" fmla="*/ 2615786 h 4362432"/>
                <a:gd name="connsiteX958" fmla="*/ 2560881 w 5357813"/>
                <a:gd name="connsiteY958" fmla="*/ 2618267 h 4362432"/>
                <a:gd name="connsiteX959" fmla="*/ 2558317 w 5357813"/>
                <a:gd name="connsiteY959" fmla="*/ 2618267 h 4362432"/>
                <a:gd name="connsiteX960" fmla="*/ 2555752 w 5357813"/>
                <a:gd name="connsiteY960" fmla="*/ 2615786 h 4362432"/>
                <a:gd name="connsiteX961" fmla="*/ 2553188 w 5357813"/>
                <a:gd name="connsiteY961" fmla="*/ 2613306 h 4362432"/>
                <a:gd name="connsiteX962" fmla="*/ 2558317 w 5357813"/>
                <a:gd name="connsiteY962" fmla="*/ 2613306 h 4362432"/>
                <a:gd name="connsiteX963" fmla="*/ 2558317 w 5357813"/>
                <a:gd name="connsiteY963" fmla="*/ 2610825 h 4362432"/>
                <a:gd name="connsiteX964" fmla="*/ 2548059 w 5357813"/>
                <a:gd name="connsiteY964" fmla="*/ 2610825 h 4362432"/>
                <a:gd name="connsiteX965" fmla="*/ 2550624 w 5357813"/>
                <a:gd name="connsiteY965" fmla="*/ 2610825 h 4362432"/>
                <a:gd name="connsiteX966" fmla="*/ 2548059 w 5357813"/>
                <a:gd name="connsiteY966" fmla="*/ 2613306 h 4362432"/>
                <a:gd name="connsiteX967" fmla="*/ 2548059 w 5357813"/>
                <a:gd name="connsiteY967" fmla="*/ 2610825 h 4362432"/>
                <a:gd name="connsiteX968" fmla="*/ 2558317 w 5357813"/>
                <a:gd name="connsiteY968" fmla="*/ 2608345 h 4362432"/>
                <a:gd name="connsiteX969" fmla="*/ 2560881 w 5357813"/>
                <a:gd name="connsiteY969" fmla="*/ 2610825 h 4362432"/>
                <a:gd name="connsiteX970" fmla="*/ 2558317 w 5357813"/>
                <a:gd name="connsiteY970" fmla="*/ 2610825 h 4362432"/>
                <a:gd name="connsiteX971" fmla="*/ 2558317 w 5357813"/>
                <a:gd name="connsiteY971" fmla="*/ 2608345 h 4362432"/>
                <a:gd name="connsiteX972" fmla="*/ 2598341 w 5357813"/>
                <a:gd name="connsiteY972" fmla="*/ 2606022 h 4362432"/>
                <a:gd name="connsiteX973" fmla="*/ 2596141 w 5357813"/>
                <a:gd name="connsiteY973" fmla="*/ 2613007 h 4362432"/>
                <a:gd name="connsiteX974" fmla="*/ 2596106 w 5357813"/>
                <a:gd name="connsiteY974" fmla="*/ 2613360 h 4362432"/>
                <a:gd name="connsiteX975" fmla="*/ 2595827 w 5357813"/>
                <a:gd name="connsiteY975" fmla="*/ 2613642 h 4362432"/>
                <a:gd name="connsiteX976" fmla="*/ 2598341 w 5357813"/>
                <a:gd name="connsiteY976" fmla="*/ 2606022 h 4362432"/>
                <a:gd name="connsiteX977" fmla="*/ 2553188 w 5357813"/>
                <a:gd name="connsiteY977" fmla="*/ 2605864 h 4362432"/>
                <a:gd name="connsiteX978" fmla="*/ 2555752 w 5357813"/>
                <a:gd name="connsiteY978" fmla="*/ 2605864 h 4362432"/>
                <a:gd name="connsiteX979" fmla="*/ 2558317 w 5357813"/>
                <a:gd name="connsiteY979" fmla="*/ 2605864 h 4362432"/>
                <a:gd name="connsiteX980" fmla="*/ 2558317 w 5357813"/>
                <a:gd name="connsiteY980" fmla="*/ 2608345 h 4362432"/>
                <a:gd name="connsiteX981" fmla="*/ 2555752 w 5357813"/>
                <a:gd name="connsiteY981" fmla="*/ 2610825 h 4362432"/>
                <a:gd name="connsiteX982" fmla="*/ 2555752 w 5357813"/>
                <a:gd name="connsiteY982" fmla="*/ 2608345 h 4362432"/>
                <a:gd name="connsiteX983" fmla="*/ 2553188 w 5357813"/>
                <a:gd name="connsiteY983" fmla="*/ 2605864 h 4362432"/>
                <a:gd name="connsiteX984" fmla="*/ 2824162 w 5357813"/>
                <a:gd name="connsiteY984" fmla="*/ 2603936 h 4362432"/>
                <a:gd name="connsiteX985" fmla="*/ 2824162 w 5357813"/>
                <a:gd name="connsiteY985" fmla="*/ 2606431 h 4362432"/>
                <a:gd name="connsiteX986" fmla="*/ 2821781 w 5357813"/>
                <a:gd name="connsiteY986" fmla="*/ 2611420 h 4362432"/>
                <a:gd name="connsiteX987" fmla="*/ 2826543 w 5357813"/>
                <a:gd name="connsiteY987" fmla="*/ 2611420 h 4362432"/>
                <a:gd name="connsiteX988" fmla="*/ 2828925 w 5357813"/>
                <a:gd name="connsiteY988" fmla="*/ 2611420 h 4362432"/>
                <a:gd name="connsiteX989" fmla="*/ 2826543 w 5357813"/>
                <a:gd name="connsiteY989" fmla="*/ 2613915 h 4362432"/>
                <a:gd name="connsiteX990" fmla="*/ 2824162 w 5357813"/>
                <a:gd name="connsiteY990" fmla="*/ 2613915 h 4362432"/>
                <a:gd name="connsiteX991" fmla="*/ 2821781 w 5357813"/>
                <a:gd name="connsiteY991" fmla="*/ 2613915 h 4362432"/>
                <a:gd name="connsiteX992" fmla="*/ 2821781 w 5357813"/>
                <a:gd name="connsiteY992" fmla="*/ 2616410 h 4362432"/>
                <a:gd name="connsiteX993" fmla="*/ 2821781 w 5357813"/>
                <a:gd name="connsiteY993" fmla="*/ 2626388 h 4362432"/>
                <a:gd name="connsiteX994" fmla="*/ 2819400 w 5357813"/>
                <a:gd name="connsiteY994" fmla="*/ 2626388 h 4362432"/>
                <a:gd name="connsiteX995" fmla="*/ 2814637 w 5357813"/>
                <a:gd name="connsiteY995" fmla="*/ 2623894 h 4362432"/>
                <a:gd name="connsiteX996" fmla="*/ 2817018 w 5357813"/>
                <a:gd name="connsiteY996" fmla="*/ 2623894 h 4362432"/>
                <a:gd name="connsiteX997" fmla="*/ 2819400 w 5357813"/>
                <a:gd name="connsiteY997" fmla="*/ 2621399 h 4362432"/>
                <a:gd name="connsiteX998" fmla="*/ 2819400 w 5357813"/>
                <a:gd name="connsiteY998" fmla="*/ 2616410 h 4362432"/>
                <a:gd name="connsiteX999" fmla="*/ 2817018 w 5357813"/>
                <a:gd name="connsiteY999" fmla="*/ 2616410 h 4362432"/>
                <a:gd name="connsiteX1000" fmla="*/ 2814637 w 5357813"/>
                <a:gd name="connsiteY1000" fmla="*/ 2616410 h 4362432"/>
                <a:gd name="connsiteX1001" fmla="*/ 2807493 w 5357813"/>
                <a:gd name="connsiteY1001" fmla="*/ 2616410 h 4362432"/>
                <a:gd name="connsiteX1002" fmla="*/ 2807493 w 5357813"/>
                <a:gd name="connsiteY1002" fmla="*/ 2613915 h 4362432"/>
                <a:gd name="connsiteX1003" fmla="*/ 2812256 w 5357813"/>
                <a:gd name="connsiteY1003" fmla="*/ 2613915 h 4362432"/>
                <a:gd name="connsiteX1004" fmla="*/ 2817018 w 5357813"/>
                <a:gd name="connsiteY1004" fmla="*/ 2613915 h 4362432"/>
                <a:gd name="connsiteX1005" fmla="*/ 2817018 w 5357813"/>
                <a:gd name="connsiteY1005" fmla="*/ 2611420 h 4362432"/>
                <a:gd name="connsiteX1006" fmla="*/ 2819400 w 5357813"/>
                <a:gd name="connsiteY1006" fmla="*/ 2611420 h 4362432"/>
                <a:gd name="connsiteX1007" fmla="*/ 2819400 w 5357813"/>
                <a:gd name="connsiteY1007" fmla="*/ 2608926 h 4362432"/>
                <a:gd name="connsiteX1008" fmla="*/ 2817018 w 5357813"/>
                <a:gd name="connsiteY1008" fmla="*/ 2606431 h 4362432"/>
                <a:gd name="connsiteX1009" fmla="*/ 2819400 w 5357813"/>
                <a:gd name="connsiteY1009" fmla="*/ 2606431 h 4362432"/>
                <a:gd name="connsiteX1010" fmla="*/ 2824162 w 5357813"/>
                <a:gd name="connsiteY1010" fmla="*/ 2603936 h 4362432"/>
                <a:gd name="connsiteX1011" fmla="*/ 2600853 w 5357813"/>
                <a:gd name="connsiteY1011" fmla="*/ 2603482 h 4362432"/>
                <a:gd name="connsiteX1012" fmla="*/ 2605087 w 5357813"/>
                <a:gd name="connsiteY1012" fmla="*/ 2603482 h 4362432"/>
                <a:gd name="connsiteX1013" fmla="*/ 2602970 w 5357813"/>
                <a:gd name="connsiteY1013" fmla="*/ 2606657 h 4362432"/>
                <a:gd name="connsiteX1014" fmla="*/ 2600853 w 5357813"/>
                <a:gd name="connsiteY1014" fmla="*/ 2606657 h 4362432"/>
                <a:gd name="connsiteX1015" fmla="*/ 2600853 w 5357813"/>
                <a:gd name="connsiteY1015" fmla="*/ 2603482 h 4362432"/>
                <a:gd name="connsiteX1016" fmla="*/ 2593313 w 5357813"/>
                <a:gd name="connsiteY1016" fmla="*/ 2603482 h 4362432"/>
                <a:gd name="connsiteX1017" fmla="*/ 2593313 w 5357813"/>
                <a:gd name="connsiteY1017" fmla="*/ 2606022 h 4362432"/>
                <a:gd name="connsiteX1018" fmla="*/ 2595827 w 5357813"/>
                <a:gd name="connsiteY1018" fmla="*/ 2608562 h 4362432"/>
                <a:gd name="connsiteX1019" fmla="*/ 2593313 w 5357813"/>
                <a:gd name="connsiteY1019" fmla="*/ 2616182 h 4362432"/>
                <a:gd name="connsiteX1020" fmla="*/ 2593313 w 5357813"/>
                <a:gd name="connsiteY1020" fmla="*/ 2618722 h 4362432"/>
                <a:gd name="connsiteX1021" fmla="*/ 2595827 w 5357813"/>
                <a:gd name="connsiteY1021" fmla="*/ 2616182 h 4362432"/>
                <a:gd name="connsiteX1022" fmla="*/ 2595827 w 5357813"/>
                <a:gd name="connsiteY1022" fmla="*/ 2616500 h 4362432"/>
                <a:gd name="connsiteX1023" fmla="*/ 2595827 w 5357813"/>
                <a:gd name="connsiteY1023" fmla="*/ 2621262 h 4362432"/>
                <a:gd name="connsiteX1024" fmla="*/ 2593313 w 5357813"/>
                <a:gd name="connsiteY1024" fmla="*/ 2626342 h 4362432"/>
                <a:gd name="connsiteX1025" fmla="*/ 2593313 w 5357813"/>
                <a:gd name="connsiteY1025" fmla="*/ 2623802 h 4362432"/>
                <a:gd name="connsiteX1026" fmla="*/ 2590800 w 5357813"/>
                <a:gd name="connsiteY1026" fmla="*/ 2621262 h 4362432"/>
                <a:gd name="connsiteX1027" fmla="*/ 2593313 w 5357813"/>
                <a:gd name="connsiteY1027" fmla="*/ 2613642 h 4362432"/>
                <a:gd name="connsiteX1028" fmla="*/ 2590800 w 5357813"/>
                <a:gd name="connsiteY1028" fmla="*/ 2608562 h 4362432"/>
                <a:gd name="connsiteX1029" fmla="*/ 2593313 w 5357813"/>
                <a:gd name="connsiteY1029" fmla="*/ 2603482 h 4362432"/>
                <a:gd name="connsiteX1030" fmla="*/ 2802467 w 5357813"/>
                <a:gd name="connsiteY1030" fmla="*/ 2601895 h 4362432"/>
                <a:gd name="connsiteX1031" fmla="*/ 2802467 w 5357813"/>
                <a:gd name="connsiteY1031" fmla="*/ 2604435 h 4362432"/>
                <a:gd name="connsiteX1032" fmla="*/ 2802467 w 5357813"/>
                <a:gd name="connsiteY1032" fmla="*/ 2606975 h 4362432"/>
                <a:gd name="connsiteX1033" fmla="*/ 2802467 w 5357813"/>
                <a:gd name="connsiteY1033" fmla="*/ 2609515 h 4362432"/>
                <a:gd name="connsiteX1034" fmla="*/ 2805113 w 5357813"/>
                <a:gd name="connsiteY1034" fmla="*/ 2606975 h 4362432"/>
                <a:gd name="connsiteX1035" fmla="*/ 2805113 w 5357813"/>
                <a:gd name="connsiteY1035" fmla="*/ 2609515 h 4362432"/>
                <a:gd name="connsiteX1036" fmla="*/ 2799821 w 5357813"/>
                <a:gd name="connsiteY1036" fmla="*/ 2614595 h 4362432"/>
                <a:gd name="connsiteX1037" fmla="*/ 2799821 w 5357813"/>
                <a:gd name="connsiteY1037" fmla="*/ 2609515 h 4362432"/>
                <a:gd name="connsiteX1038" fmla="*/ 2799821 w 5357813"/>
                <a:gd name="connsiteY1038" fmla="*/ 2606975 h 4362432"/>
                <a:gd name="connsiteX1039" fmla="*/ 2802467 w 5357813"/>
                <a:gd name="connsiteY1039" fmla="*/ 2601895 h 4362432"/>
                <a:gd name="connsiteX1040" fmla="*/ 2715260 w 5357813"/>
                <a:gd name="connsiteY1040" fmla="*/ 2601718 h 4362432"/>
                <a:gd name="connsiteX1041" fmla="*/ 2712720 w 5357813"/>
                <a:gd name="connsiteY1041" fmla="*/ 2604188 h 4362432"/>
                <a:gd name="connsiteX1042" fmla="*/ 2712720 w 5357813"/>
                <a:gd name="connsiteY1042" fmla="*/ 2606657 h 4362432"/>
                <a:gd name="connsiteX1043" fmla="*/ 2715260 w 5357813"/>
                <a:gd name="connsiteY1043" fmla="*/ 2606657 h 4362432"/>
                <a:gd name="connsiteX1044" fmla="*/ 2712720 w 5357813"/>
                <a:gd name="connsiteY1044" fmla="*/ 2609127 h 4362432"/>
                <a:gd name="connsiteX1045" fmla="*/ 2715260 w 5357813"/>
                <a:gd name="connsiteY1045" fmla="*/ 2611596 h 4362432"/>
                <a:gd name="connsiteX1046" fmla="*/ 2712720 w 5357813"/>
                <a:gd name="connsiteY1046" fmla="*/ 2611596 h 4362432"/>
                <a:gd name="connsiteX1047" fmla="*/ 2712720 w 5357813"/>
                <a:gd name="connsiteY1047" fmla="*/ 2614065 h 4362432"/>
                <a:gd name="connsiteX1048" fmla="*/ 2715260 w 5357813"/>
                <a:gd name="connsiteY1048" fmla="*/ 2614065 h 4362432"/>
                <a:gd name="connsiteX1049" fmla="*/ 2715260 w 5357813"/>
                <a:gd name="connsiteY1049" fmla="*/ 2616535 h 4362432"/>
                <a:gd name="connsiteX1050" fmla="*/ 2715095 w 5357813"/>
                <a:gd name="connsiteY1050" fmla="*/ 2616535 h 4362432"/>
                <a:gd name="connsiteX1051" fmla="*/ 2715948 w 5357813"/>
                <a:gd name="connsiteY1051" fmla="*/ 2617174 h 4362432"/>
                <a:gd name="connsiteX1052" fmla="*/ 2717271 w 5357813"/>
                <a:gd name="connsiteY1052" fmla="*/ 2616182 h 4362432"/>
                <a:gd name="connsiteX1053" fmla="*/ 2719917 w 5357813"/>
                <a:gd name="connsiteY1053" fmla="*/ 2618828 h 4362432"/>
                <a:gd name="connsiteX1054" fmla="*/ 2722563 w 5357813"/>
                <a:gd name="connsiteY1054" fmla="*/ 2621474 h 4362432"/>
                <a:gd name="connsiteX1055" fmla="*/ 2719917 w 5357813"/>
                <a:gd name="connsiteY1055" fmla="*/ 2624120 h 4362432"/>
                <a:gd name="connsiteX1056" fmla="*/ 2717271 w 5357813"/>
                <a:gd name="connsiteY1056" fmla="*/ 2621474 h 4362432"/>
                <a:gd name="connsiteX1057" fmla="*/ 2714801 w 5357813"/>
                <a:gd name="connsiteY1057" fmla="*/ 2616535 h 4362432"/>
                <a:gd name="connsiteX1058" fmla="*/ 2712720 w 5357813"/>
                <a:gd name="connsiteY1058" fmla="*/ 2616535 h 4362432"/>
                <a:gd name="connsiteX1059" fmla="*/ 2712720 w 5357813"/>
                <a:gd name="connsiteY1059" fmla="*/ 2621474 h 4362432"/>
                <a:gd name="connsiteX1060" fmla="*/ 2712720 w 5357813"/>
                <a:gd name="connsiteY1060" fmla="*/ 2623943 h 4362432"/>
                <a:gd name="connsiteX1061" fmla="*/ 2710180 w 5357813"/>
                <a:gd name="connsiteY1061" fmla="*/ 2623943 h 4362432"/>
                <a:gd name="connsiteX1062" fmla="*/ 2710180 w 5357813"/>
                <a:gd name="connsiteY1062" fmla="*/ 2619004 h 4362432"/>
                <a:gd name="connsiteX1063" fmla="*/ 2707640 w 5357813"/>
                <a:gd name="connsiteY1063" fmla="*/ 2619004 h 4362432"/>
                <a:gd name="connsiteX1064" fmla="*/ 2705100 w 5357813"/>
                <a:gd name="connsiteY1064" fmla="*/ 2619004 h 4362432"/>
                <a:gd name="connsiteX1065" fmla="*/ 2705100 w 5357813"/>
                <a:gd name="connsiteY1065" fmla="*/ 2616535 h 4362432"/>
                <a:gd name="connsiteX1066" fmla="*/ 2710180 w 5357813"/>
                <a:gd name="connsiteY1066" fmla="*/ 2616535 h 4362432"/>
                <a:gd name="connsiteX1067" fmla="*/ 2710180 w 5357813"/>
                <a:gd name="connsiteY1067" fmla="*/ 2614065 h 4362432"/>
                <a:gd name="connsiteX1068" fmla="*/ 2707640 w 5357813"/>
                <a:gd name="connsiteY1068" fmla="*/ 2614065 h 4362432"/>
                <a:gd name="connsiteX1069" fmla="*/ 2710180 w 5357813"/>
                <a:gd name="connsiteY1069" fmla="*/ 2611596 h 4362432"/>
                <a:gd name="connsiteX1070" fmla="*/ 2707640 w 5357813"/>
                <a:gd name="connsiteY1070" fmla="*/ 2611596 h 4362432"/>
                <a:gd name="connsiteX1071" fmla="*/ 2705100 w 5357813"/>
                <a:gd name="connsiteY1071" fmla="*/ 2609127 h 4362432"/>
                <a:gd name="connsiteX1072" fmla="*/ 2710180 w 5357813"/>
                <a:gd name="connsiteY1072" fmla="*/ 2609127 h 4362432"/>
                <a:gd name="connsiteX1073" fmla="*/ 2710180 w 5357813"/>
                <a:gd name="connsiteY1073" fmla="*/ 2606657 h 4362432"/>
                <a:gd name="connsiteX1074" fmla="*/ 2715260 w 5357813"/>
                <a:gd name="connsiteY1074" fmla="*/ 2601718 h 4362432"/>
                <a:gd name="connsiteX1075" fmla="*/ 2707640 w 5357813"/>
                <a:gd name="connsiteY1075" fmla="*/ 2601718 h 4362432"/>
                <a:gd name="connsiteX1076" fmla="*/ 2707640 w 5357813"/>
                <a:gd name="connsiteY1076" fmla="*/ 2604188 h 4362432"/>
                <a:gd name="connsiteX1077" fmla="*/ 2710180 w 5357813"/>
                <a:gd name="connsiteY1077" fmla="*/ 2604188 h 4362432"/>
                <a:gd name="connsiteX1078" fmla="*/ 2710180 w 5357813"/>
                <a:gd name="connsiteY1078" fmla="*/ 2606657 h 4362432"/>
                <a:gd name="connsiteX1079" fmla="*/ 2707640 w 5357813"/>
                <a:gd name="connsiteY1079" fmla="*/ 2606657 h 4362432"/>
                <a:gd name="connsiteX1080" fmla="*/ 2705100 w 5357813"/>
                <a:gd name="connsiteY1080" fmla="*/ 2606657 h 4362432"/>
                <a:gd name="connsiteX1081" fmla="*/ 2705100 w 5357813"/>
                <a:gd name="connsiteY1081" fmla="*/ 2604188 h 4362432"/>
                <a:gd name="connsiteX1082" fmla="*/ 2700020 w 5357813"/>
                <a:gd name="connsiteY1082" fmla="*/ 2609127 h 4362432"/>
                <a:gd name="connsiteX1083" fmla="*/ 2692400 w 5357813"/>
                <a:gd name="connsiteY1083" fmla="*/ 2609127 h 4362432"/>
                <a:gd name="connsiteX1084" fmla="*/ 2692400 w 5357813"/>
                <a:gd name="connsiteY1084" fmla="*/ 2606657 h 4362432"/>
                <a:gd name="connsiteX1085" fmla="*/ 2694940 w 5357813"/>
                <a:gd name="connsiteY1085" fmla="*/ 2606657 h 4362432"/>
                <a:gd name="connsiteX1086" fmla="*/ 2697480 w 5357813"/>
                <a:gd name="connsiteY1086" fmla="*/ 2606657 h 4362432"/>
                <a:gd name="connsiteX1087" fmla="*/ 2707640 w 5357813"/>
                <a:gd name="connsiteY1087" fmla="*/ 2601718 h 4362432"/>
                <a:gd name="connsiteX1088" fmla="*/ 2812256 w 5357813"/>
                <a:gd name="connsiteY1088" fmla="*/ 2601442 h 4362432"/>
                <a:gd name="connsiteX1089" fmla="*/ 2817018 w 5357813"/>
                <a:gd name="connsiteY1089" fmla="*/ 2601442 h 4362432"/>
                <a:gd name="connsiteX1090" fmla="*/ 2819400 w 5357813"/>
                <a:gd name="connsiteY1090" fmla="*/ 2601442 h 4362432"/>
                <a:gd name="connsiteX1091" fmla="*/ 2814637 w 5357813"/>
                <a:gd name="connsiteY1091" fmla="*/ 2603936 h 4362432"/>
                <a:gd name="connsiteX1092" fmla="*/ 2812256 w 5357813"/>
                <a:gd name="connsiteY1092" fmla="*/ 2603936 h 4362432"/>
                <a:gd name="connsiteX1093" fmla="*/ 2812256 w 5357813"/>
                <a:gd name="connsiteY1093" fmla="*/ 2601442 h 4362432"/>
                <a:gd name="connsiteX1094" fmla="*/ 2712720 w 5357813"/>
                <a:gd name="connsiteY1094" fmla="*/ 2599249 h 4362432"/>
                <a:gd name="connsiteX1095" fmla="*/ 2717800 w 5357813"/>
                <a:gd name="connsiteY1095" fmla="*/ 2599249 h 4362432"/>
                <a:gd name="connsiteX1096" fmla="*/ 2715260 w 5357813"/>
                <a:gd name="connsiteY1096" fmla="*/ 2601718 h 4362432"/>
                <a:gd name="connsiteX1097" fmla="*/ 2712720 w 5357813"/>
                <a:gd name="connsiteY1097" fmla="*/ 2599249 h 4362432"/>
                <a:gd name="connsiteX1098" fmla="*/ 2560881 w 5357813"/>
                <a:gd name="connsiteY1098" fmla="*/ 2598423 h 4362432"/>
                <a:gd name="connsiteX1099" fmla="*/ 2563446 w 5357813"/>
                <a:gd name="connsiteY1099" fmla="*/ 2598423 h 4362432"/>
                <a:gd name="connsiteX1100" fmla="*/ 2566010 w 5357813"/>
                <a:gd name="connsiteY1100" fmla="*/ 2600903 h 4362432"/>
                <a:gd name="connsiteX1101" fmla="*/ 2563446 w 5357813"/>
                <a:gd name="connsiteY1101" fmla="*/ 2603384 h 4362432"/>
                <a:gd name="connsiteX1102" fmla="*/ 2563446 w 5357813"/>
                <a:gd name="connsiteY1102" fmla="*/ 2605864 h 4362432"/>
                <a:gd name="connsiteX1103" fmla="*/ 2563446 w 5357813"/>
                <a:gd name="connsiteY1103" fmla="*/ 2608345 h 4362432"/>
                <a:gd name="connsiteX1104" fmla="*/ 2563446 w 5357813"/>
                <a:gd name="connsiteY1104" fmla="*/ 2615786 h 4362432"/>
                <a:gd name="connsiteX1105" fmla="*/ 2563446 w 5357813"/>
                <a:gd name="connsiteY1105" fmla="*/ 2623228 h 4362432"/>
                <a:gd name="connsiteX1106" fmla="*/ 2563446 w 5357813"/>
                <a:gd name="connsiteY1106" fmla="*/ 2625708 h 4362432"/>
                <a:gd name="connsiteX1107" fmla="*/ 2558317 w 5357813"/>
                <a:gd name="connsiteY1107" fmla="*/ 2623228 h 4362432"/>
                <a:gd name="connsiteX1108" fmla="*/ 2555752 w 5357813"/>
                <a:gd name="connsiteY1108" fmla="*/ 2620747 h 4362432"/>
                <a:gd name="connsiteX1109" fmla="*/ 2560881 w 5357813"/>
                <a:gd name="connsiteY1109" fmla="*/ 2620747 h 4362432"/>
                <a:gd name="connsiteX1110" fmla="*/ 2560881 w 5357813"/>
                <a:gd name="connsiteY1110" fmla="*/ 2618267 h 4362432"/>
                <a:gd name="connsiteX1111" fmla="*/ 2560881 w 5357813"/>
                <a:gd name="connsiteY1111" fmla="*/ 2613306 h 4362432"/>
                <a:gd name="connsiteX1112" fmla="*/ 2560881 w 5357813"/>
                <a:gd name="connsiteY1112" fmla="*/ 2610825 h 4362432"/>
                <a:gd name="connsiteX1113" fmla="*/ 2560881 w 5357813"/>
                <a:gd name="connsiteY1113" fmla="*/ 2608345 h 4362432"/>
                <a:gd name="connsiteX1114" fmla="*/ 2560881 w 5357813"/>
                <a:gd name="connsiteY1114" fmla="*/ 2603384 h 4362432"/>
                <a:gd name="connsiteX1115" fmla="*/ 2558317 w 5357813"/>
                <a:gd name="connsiteY1115" fmla="*/ 2603384 h 4362432"/>
                <a:gd name="connsiteX1116" fmla="*/ 2553188 w 5357813"/>
                <a:gd name="connsiteY1116" fmla="*/ 2605864 h 4362432"/>
                <a:gd name="connsiteX1117" fmla="*/ 2553188 w 5357813"/>
                <a:gd name="connsiteY1117" fmla="*/ 2608345 h 4362432"/>
                <a:gd name="connsiteX1118" fmla="*/ 2553188 w 5357813"/>
                <a:gd name="connsiteY1118" fmla="*/ 2613306 h 4362432"/>
                <a:gd name="connsiteX1119" fmla="*/ 2553188 w 5357813"/>
                <a:gd name="connsiteY1119" fmla="*/ 2618267 h 4362432"/>
                <a:gd name="connsiteX1120" fmla="*/ 2553188 w 5357813"/>
                <a:gd name="connsiteY1120" fmla="*/ 2620747 h 4362432"/>
                <a:gd name="connsiteX1121" fmla="*/ 2553188 w 5357813"/>
                <a:gd name="connsiteY1121" fmla="*/ 2623228 h 4362432"/>
                <a:gd name="connsiteX1122" fmla="*/ 2550624 w 5357813"/>
                <a:gd name="connsiteY1122" fmla="*/ 2620747 h 4362432"/>
                <a:gd name="connsiteX1123" fmla="*/ 2548059 w 5357813"/>
                <a:gd name="connsiteY1123" fmla="*/ 2620747 h 4362432"/>
                <a:gd name="connsiteX1124" fmla="*/ 2548059 w 5357813"/>
                <a:gd name="connsiteY1124" fmla="*/ 2618267 h 4362432"/>
                <a:gd name="connsiteX1125" fmla="*/ 2550624 w 5357813"/>
                <a:gd name="connsiteY1125" fmla="*/ 2618267 h 4362432"/>
                <a:gd name="connsiteX1126" fmla="*/ 2550624 w 5357813"/>
                <a:gd name="connsiteY1126" fmla="*/ 2617026 h 4362432"/>
                <a:gd name="connsiteX1127" fmla="*/ 2550624 w 5357813"/>
                <a:gd name="connsiteY1127" fmla="*/ 2610825 h 4362432"/>
                <a:gd name="connsiteX1128" fmla="*/ 2550624 w 5357813"/>
                <a:gd name="connsiteY1128" fmla="*/ 2608345 h 4362432"/>
                <a:gd name="connsiteX1129" fmla="*/ 2548059 w 5357813"/>
                <a:gd name="connsiteY1129" fmla="*/ 2608345 h 4362432"/>
                <a:gd name="connsiteX1130" fmla="*/ 2545495 w 5357813"/>
                <a:gd name="connsiteY1130" fmla="*/ 2608345 h 4362432"/>
                <a:gd name="connsiteX1131" fmla="*/ 2550624 w 5357813"/>
                <a:gd name="connsiteY1131" fmla="*/ 2605864 h 4362432"/>
                <a:gd name="connsiteX1132" fmla="*/ 2553188 w 5357813"/>
                <a:gd name="connsiteY1132" fmla="*/ 2600903 h 4362432"/>
                <a:gd name="connsiteX1133" fmla="*/ 2553188 w 5357813"/>
                <a:gd name="connsiteY1133" fmla="*/ 2603384 h 4362432"/>
                <a:gd name="connsiteX1134" fmla="*/ 2555752 w 5357813"/>
                <a:gd name="connsiteY1134" fmla="*/ 2603384 h 4362432"/>
                <a:gd name="connsiteX1135" fmla="*/ 2560881 w 5357813"/>
                <a:gd name="connsiteY1135" fmla="*/ 2598423 h 4362432"/>
                <a:gd name="connsiteX1136" fmla="*/ 2496230 w 5357813"/>
                <a:gd name="connsiteY1136" fmla="*/ 2597132 h 4362432"/>
                <a:gd name="connsiteX1137" fmla="*/ 2498725 w 5357813"/>
                <a:gd name="connsiteY1137" fmla="*/ 2599627 h 4362432"/>
                <a:gd name="connsiteX1138" fmla="*/ 2496230 w 5357813"/>
                <a:gd name="connsiteY1138" fmla="*/ 2604616 h 4362432"/>
                <a:gd name="connsiteX1139" fmla="*/ 2493735 w 5357813"/>
                <a:gd name="connsiteY1139" fmla="*/ 2607111 h 4362432"/>
                <a:gd name="connsiteX1140" fmla="*/ 2496230 w 5357813"/>
                <a:gd name="connsiteY1140" fmla="*/ 2607111 h 4362432"/>
                <a:gd name="connsiteX1141" fmla="*/ 2493735 w 5357813"/>
                <a:gd name="connsiteY1141" fmla="*/ 2609606 h 4362432"/>
                <a:gd name="connsiteX1142" fmla="*/ 2488746 w 5357813"/>
                <a:gd name="connsiteY1142" fmla="*/ 2609606 h 4362432"/>
                <a:gd name="connsiteX1143" fmla="*/ 2486251 w 5357813"/>
                <a:gd name="connsiteY1143" fmla="*/ 2612100 h 4362432"/>
                <a:gd name="connsiteX1144" fmla="*/ 2483756 w 5357813"/>
                <a:gd name="connsiteY1144" fmla="*/ 2614595 h 4362432"/>
                <a:gd name="connsiteX1145" fmla="*/ 2483756 w 5357813"/>
                <a:gd name="connsiteY1145" fmla="*/ 2607111 h 4362432"/>
                <a:gd name="connsiteX1146" fmla="*/ 2483756 w 5357813"/>
                <a:gd name="connsiteY1146" fmla="*/ 2604616 h 4362432"/>
                <a:gd name="connsiteX1147" fmla="*/ 2483756 w 5357813"/>
                <a:gd name="connsiteY1147" fmla="*/ 2602122 h 4362432"/>
                <a:gd name="connsiteX1148" fmla="*/ 2483756 w 5357813"/>
                <a:gd name="connsiteY1148" fmla="*/ 2599627 h 4362432"/>
                <a:gd name="connsiteX1149" fmla="*/ 2486251 w 5357813"/>
                <a:gd name="connsiteY1149" fmla="*/ 2602122 h 4362432"/>
                <a:gd name="connsiteX1150" fmla="*/ 2488746 w 5357813"/>
                <a:gd name="connsiteY1150" fmla="*/ 2607111 h 4362432"/>
                <a:gd name="connsiteX1151" fmla="*/ 2491241 w 5357813"/>
                <a:gd name="connsiteY1151" fmla="*/ 2602122 h 4362432"/>
                <a:gd name="connsiteX1152" fmla="*/ 2488746 w 5357813"/>
                <a:gd name="connsiteY1152" fmla="*/ 2602122 h 4362432"/>
                <a:gd name="connsiteX1153" fmla="*/ 2488746 w 5357813"/>
                <a:gd name="connsiteY1153" fmla="*/ 2599627 h 4362432"/>
                <a:gd name="connsiteX1154" fmla="*/ 2491241 w 5357813"/>
                <a:gd name="connsiteY1154" fmla="*/ 2599627 h 4362432"/>
                <a:gd name="connsiteX1155" fmla="*/ 2496230 w 5357813"/>
                <a:gd name="connsiteY1155" fmla="*/ 2597132 h 4362432"/>
                <a:gd name="connsiteX1156" fmla="*/ 2600854 w 5357813"/>
                <a:gd name="connsiteY1156" fmla="*/ 2595862 h 4362432"/>
                <a:gd name="connsiteX1157" fmla="*/ 2603368 w 5357813"/>
                <a:gd name="connsiteY1157" fmla="*/ 2598402 h 4362432"/>
                <a:gd name="connsiteX1158" fmla="*/ 2605881 w 5357813"/>
                <a:gd name="connsiteY1158" fmla="*/ 2598402 h 4362432"/>
                <a:gd name="connsiteX1159" fmla="*/ 2608395 w 5357813"/>
                <a:gd name="connsiteY1159" fmla="*/ 2598402 h 4362432"/>
                <a:gd name="connsiteX1160" fmla="*/ 2608395 w 5357813"/>
                <a:gd name="connsiteY1160" fmla="*/ 2600942 h 4362432"/>
                <a:gd name="connsiteX1161" fmla="*/ 2608395 w 5357813"/>
                <a:gd name="connsiteY1161" fmla="*/ 2603482 h 4362432"/>
                <a:gd name="connsiteX1162" fmla="*/ 2613422 w 5357813"/>
                <a:gd name="connsiteY1162" fmla="*/ 2598402 h 4362432"/>
                <a:gd name="connsiteX1163" fmla="*/ 2615936 w 5357813"/>
                <a:gd name="connsiteY1163" fmla="*/ 2595862 h 4362432"/>
                <a:gd name="connsiteX1164" fmla="*/ 2615936 w 5357813"/>
                <a:gd name="connsiteY1164" fmla="*/ 2598402 h 4362432"/>
                <a:gd name="connsiteX1165" fmla="*/ 2610908 w 5357813"/>
                <a:gd name="connsiteY1165" fmla="*/ 2603482 h 4362432"/>
                <a:gd name="connsiteX1166" fmla="*/ 2608395 w 5357813"/>
                <a:gd name="connsiteY1166" fmla="*/ 2606022 h 4362432"/>
                <a:gd name="connsiteX1167" fmla="*/ 2613422 w 5357813"/>
                <a:gd name="connsiteY1167" fmla="*/ 2606022 h 4362432"/>
                <a:gd name="connsiteX1168" fmla="*/ 2615936 w 5357813"/>
                <a:gd name="connsiteY1168" fmla="*/ 2606022 h 4362432"/>
                <a:gd name="connsiteX1169" fmla="*/ 2613422 w 5357813"/>
                <a:gd name="connsiteY1169" fmla="*/ 2611102 h 4362432"/>
                <a:gd name="connsiteX1170" fmla="*/ 2613422 w 5357813"/>
                <a:gd name="connsiteY1170" fmla="*/ 2618722 h 4362432"/>
                <a:gd name="connsiteX1171" fmla="*/ 2613422 w 5357813"/>
                <a:gd name="connsiteY1171" fmla="*/ 2621262 h 4362432"/>
                <a:gd name="connsiteX1172" fmla="*/ 2610908 w 5357813"/>
                <a:gd name="connsiteY1172" fmla="*/ 2618722 h 4362432"/>
                <a:gd name="connsiteX1173" fmla="*/ 2610908 w 5357813"/>
                <a:gd name="connsiteY1173" fmla="*/ 2611102 h 4362432"/>
                <a:gd name="connsiteX1174" fmla="*/ 2610908 w 5357813"/>
                <a:gd name="connsiteY1174" fmla="*/ 2608562 h 4362432"/>
                <a:gd name="connsiteX1175" fmla="*/ 2605881 w 5357813"/>
                <a:gd name="connsiteY1175" fmla="*/ 2608562 h 4362432"/>
                <a:gd name="connsiteX1176" fmla="*/ 2605881 w 5357813"/>
                <a:gd name="connsiteY1176" fmla="*/ 2613642 h 4362432"/>
                <a:gd name="connsiteX1177" fmla="*/ 2603368 w 5357813"/>
                <a:gd name="connsiteY1177" fmla="*/ 2611102 h 4362432"/>
                <a:gd name="connsiteX1178" fmla="*/ 2600854 w 5357813"/>
                <a:gd name="connsiteY1178" fmla="*/ 2613642 h 4362432"/>
                <a:gd name="connsiteX1179" fmla="*/ 2598341 w 5357813"/>
                <a:gd name="connsiteY1179" fmla="*/ 2613642 h 4362432"/>
                <a:gd name="connsiteX1180" fmla="*/ 2596078 w 5357813"/>
                <a:gd name="connsiteY1180" fmla="*/ 2613642 h 4362432"/>
                <a:gd name="connsiteX1181" fmla="*/ 2596106 w 5357813"/>
                <a:gd name="connsiteY1181" fmla="*/ 2613360 h 4362432"/>
                <a:gd name="connsiteX1182" fmla="*/ 2598341 w 5357813"/>
                <a:gd name="connsiteY1182" fmla="*/ 2611102 h 4362432"/>
                <a:gd name="connsiteX1183" fmla="*/ 2605881 w 5357813"/>
                <a:gd name="connsiteY1183" fmla="*/ 2606022 h 4362432"/>
                <a:gd name="connsiteX1184" fmla="*/ 2605881 w 5357813"/>
                <a:gd name="connsiteY1184" fmla="*/ 2600942 h 4362432"/>
                <a:gd name="connsiteX1185" fmla="*/ 2603368 w 5357813"/>
                <a:gd name="connsiteY1185" fmla="*/ 2600942 h 4362432"/>
                <a:gd name="connsiteX1186" fmla="*/ 2598341 w 5357813"/>
                <a:gd name="connsiteY1186" fmla="*/ 2600942 h 4362432"/>
                <a:gd name="connsiteX1187" fmla="*/ 2598341 w 5357813"/>
                <a:gd name="connsiteY1187" fmla="*/ 2598402 h 4362432"/>
                <a:gd name="connsiteX1188" fmla="*/ 2600854 w 5357813"/>
                <a:gd name="connsiteY1188" fmla="*/ 2595862 h 4362432"/>
                <a:gd name="connsiteX1189" fmla="*/ 2831008 w 5357813"/>
                <a:gd name="connsiteY1189" fmla="*/ 2595829 h 4362432"/>
                <a:gd name="connsiteX1190" fmla="*/ 2831306 w 5357813"/>
                <a:gd name="connsiteY1190" fmla="*/ 2598947 h 4362432"/>
                <a:gd name="connsiteX1191" fmla="*/ 2826543 w 5357813"/>
                <a:gd name="connsiteY1191" fmla="*/ 2603936 h 4362432"/>
                <a:gd name="connsiteX1192" fmla="*/ 2826543 w 5357813"/>
                <a:gd name="connsiteY1192" fmla="*/ 2598947 h 4362432"/>
                <a:gd name="connsiteX1193" fmla="*/ 2828925 w 5357813"/>
                <a:gd name="connsiteY1193" fmla="*/ 2596452 h 4362432"/>
                <a:gd name="connsiteX1194" fmla="*/ 2831008 w 5357813"/>
                <a:gd name="connsiteY1194" fmla="*/ 2595829 h 4362432"/>
                <a:gd name="connsiteX1195" fmla="*/ 2666495 w 5357813"/>
                <a:gd name="connsiteY1195" fmla="*/ 2595545 h 4362432"/>
                <a:gd name="connsiteX1196" fmla="*/ 2667721 w 5357813"/>
                <a:gd name="connsiteY1196" fmla="*/ 2596497 h 4362432"/>
                <a:gd name="connsiteX1197" fmla="*/ 2670175 w 5357813"/>
                <a:gd name="connsiteY1197" fmla="*/ 2599037 h 4362432"/>
                <a:gd name="connsiteX1198" fmla="*/ 2665268 w 5357813"/>
                <a:gd name="connsiteY1198" fmla="*/ 2604117 h 4362432"/>
                <a:gd name="connsiteX1199" fmla="*/ 2660361 w 5357813"/>
                <a:gd name="connsiteY1199" fmla="*/ 2609197 h 4362432"/>
                <a:gd name="connsiteX1200" fmla="*/ 2660361 w 5357813"/>
                <a:gd name="connsiteY1200" fmla="*/ 2611737 h 4362432"/>
                <a:gd name="connsiteX1201" fmla="*/ 2667721 w 5357813"/>
                <a:gd name="connsiteY1201" fmla="*/ 2609197 h 4362432"/>
                <a:gd name="connsiteX1202" fmla="*/ 2670175 w 5357813"/>
                <a:gd name="connsiteY1202" fmla="*/ 2609197 h 4362432"/>
                <a:gd name="connsiteX1203" fmla="*/ 2667721 w 5357813"/>
                <a:gd name="connsiteY1203" fmla="*/ 2611737 h 4362432"/>
                <a:gd name="connsiteX1204" fmla="*/ 2660361 w 5357813"/>
                <a:gd name="connsiteY1204" fmla="*/ 2614277 h 4362432"/>
                <a:gd name="connsiteX1205" fmla="*/ 2655454 w 5357813"/>
                <a:gd name="connsiteY1205" fmla="*/ 2619357 h 4362432"/>
                <a:gd name="connsiteX1206" fmla="*/ 2653001 w 5357813"/>
                <a:gd name="connsiteY1206" fmla="*/ 2619357 h 4362432"/>
                <a:gd name="connsiteX1207" fmla="*/ 2648094 w 5357813"/>
                <a:gd name="connsiteY1207" fmla="*/ 2619357 h 4362432"/>
                <a:gd name="connsiteX1208" fmla="*/ 2645640 w 5357813"/>
                <a:gd name="connsiteY1208" fmla="*/ 2619357 h 4362432"/>
                <a:gd name="connsiteX1209" fmla="*/ 2645640 w 5357813"/>
                <a:gd name="connsiteY1209" fmla="*/ 2616817 h 4362432"/>
                <a:gd name="connsiteX1210" fmla="*/ 2655454 w 5357813"/>
                <a:gd name="connsiteY1210" fmla="*/ 2614277 h 4362432"/>
                <a:gd name="connsiteX1211" fmla="*/ 2655454 w 5357813"/>
                <a:gd name="connsiteY1211" fmla="*/ 2611737 h 4362432"/>
                <a:gd name="connsiteX1212" fmla="*/ 2662814 w 5357813"/>
                <a:gd name="connsiteY1212" fmla="*/ 2601577 h 4362432"/>
                <a:gd name="connsiteX1213" fmla="*/ 2662814 w 5357813"/>
                <a:gd name="connsiteY1213" fmla="*/ 2599037 h 4362432"/>
                <a:gd name="connsiteX1214" fmla="*/ 2660361 w 5357813"/>
                <a:gd name="connsiteY1214" fmla="*/ 2601577 h 4362432"/>
                <a:gd name="connsiteX1215" fmla="*/ 2655454 w 5357813"/>
                <a:gd name="connsiteY1215" fmla="*/ 2604117 h 4362432"/>
                <a:gd name="connsiteX1216" fmla="*/ 2653001 w 5357813"/>
                <a:gd name="connsiteY1216" fmla="*/ 2599037 h 4362432"/>
                <a:gd name="connsiteX1217" fmla="*/ 2655454 w 5357813"/>
                <a:gd name="connsiteY1217" fmla="*/ 2599037 h 4362432"/>
                <a:gd name="connsiteX1218" fmla="*/ 2657907 w 5357813"/>
                <a:gd name="connsiteY1218" fmla="*/ 2599037 h 4362432"/>
                <a:gd name="connsiteX1219" fmla="*/ 2665268 w 5357813"/>
                <a:gd name="connsiteY1219" fmla="*/ 2596497 h 4362432"/>
                <a:gd name="connsiteX1220" fmla="*/ 2666495 w 5357813"/>
                <a:gd name="connsiteY1220" fmla="*/ 2595545 h 4362432"/>
                <a:gd name="connsiteX1221" fmla="*/ 2725420 w 5357813"/>
                <a:gd name="connsiteY1221" fmla="*/ 2594310 h 4362432"/>
                <a:gd name="connsiteX1222" fmla="*/ 2727960 w 5357813"/>
                <a:gd name="connsiteY1222" fmla="*/ 2594310 h 4362432"/>
                <a:gd name="connsiteX1223" fmla="*/ 2725420 w 5357813"/>
                <a:gd name="connsiteY1223" fmla="*/ 2596779 h 4362432"/>
                <a:gd name="connsiteX1224" fmla="*/ 2720340 w 5357813"/>
                <a:gd name="connsiteY1224" fmla="*/ 2596779 h 4362432"/>
                <a:gd name="connsiteX1225" fmla="*/ 2725420 w 5357813"/>
                <a:gd name="connsiteY1225" fmla="*/ 2594310 h 4362432"/>
                <a:gd name="connsiteX1226" fmla="*/ 2702560 w 5357813"/>
                <a:gd name="connsiteY1226" fmla="*/ 2594310 h 4362432"/>
                <a:gd name="connsiteX1227" fmla="*/ 2705100 w 5357813"/>
                <a:gd name="connsiteY1227" fmla="*/ 2596779 h 4362432"/>
                <a:gd name="connsiteX1228" fmla="*/ 2702560 w 5357813"/>
                <a:gd name="connsiteY1228" fmla="*/ 2599249 h 4362432"/>
                <a:gd name="connsiteX1229" fmla="*/ 2700020 w 5357813"/>
                <a:gd name="connsiteY1229" fmla="*/ 2596779 h 4362432"/>
                <a:gd name="connsiteX1230" fmla="*/ 2702560 w 5357813"/>
                <a:gd name="connsiteY1230" fmla="*/ 2594310 h 4362432"/>
                <a:gd name="connsiteX1231" fmla="*/ 2814637 w 5357813"/>
                <a:gd name="connsiteY1231" fmla="*/ 2593958 h 4362432"/>
                <a:gd name="connsiteX1232" fmla="*/ 2817018 w 5357813"/>
                <a:gd name="connsiteY1232" fmla="*/ 2593958 h 4362432"/>
                <a:gd name="connsiteX1233" fmla="*/ 2819400 w 5357813"/>
                <a:gd name="connsiteY1233" fmla="*/ 2593958 h 4362432"/>
                <a:gd name="connsiteX1234" fmla="*/ 2819400 w 5357813"/>
                <a:gd name="connsiteY1234" fmla="*/ 2596452 h 4362432"/>
                <a:gd name="connsiteX1235" fmla="*/ 2819400 w 5357813"/>
                <a:gd name="connsiteY1235" fmla="*/ 2598947 h 4362432"/>
                <a:gd name="connsiteX1236" fmla="*/ 2817018 w 5357813"/>
                <a:gd name="connsiteY1236" fmla="*/ 2598947 h 4362432"/>
                <a:gd name="connsiteX1237" fmla="*/ 2814637 w 5357813"/>
                <a:gd name="connsiteY1237" fmla="*/ 2598947 h 4362432"/>
                <a:gd name="connsiteX1238" fmla="*/ 2817018 w 5357813"/>
                <a:gd name="connsiteY1238" fmla="*/ 2596452 h 4362432"/>
                <a:gd name="connsiteX1239" fmla="*/ 2814637 w 5357813"/>
                <a:gd name="connsiteY1239" fmla="*/ 2593958 h 4362432"/>
                <a:gd name="connsiteX1240" fmla="*/ 2593313 w 5357813"/>
                <a:gd name="connsiteY1240" fmla="*/ 2593322 h 4362432"/>
                <a:gd name="connsiteX1241" fmla="*/ 2595827 w 5357813"/>
                <a:gd name="connsiteY1241" fmla="*/ 2595862 h 4362432"/>
                <a:gd name="connsiteX1242" fmla="*/ 2595827 w 5357813"/>
                <a:gd name="connsiteY1242" fmla="*/ 2598402 h 4362432"/>
                <a:gd name="connsiteX1243" fmla="*/ 2593313 w 5357813"/>
                <a:gd name="connsiteY1243" fmla="*/ 2600942 h 4362432"/>
                <a:gd name="connsiteX1244" fmla="*/ 2593313 w 5357813"/>
                <a:gd name="connsiteY1244" fmla="*/ 2598402 h 4362432"/>
                <a:gd name="connsiteX1245" fmla="*/ 2717800 w 5357813"/>
                <a:gd name="connsiteY1245" fmla="*/ 2589371 h 4362432"/>
                <a:gd name="connsiteX1246" fmla="*/ 2715260 w 5357813"/>
                <a:gd name="connsiteY1246" fmla="*/ 2591840 h 4362432"/>
                <a:gd name="connsiteX1247" fmla="*/ 2715260 w 5357813"/>
                <a:gd name="connsiteY1247" fmla="*/ 2594310 h 4362432"/>
                <a:gd name="connsiteX1248" fmla="*/ 2712720 w 5357813"/>
                <a:gd name="connsiteY1248" fmla="*/ 2594310 h 4362432"/>
                <a:gd name="connsiteX1249" fmla="*/ 2710180 w 5357813"/>
                <a:gd name="connsiteY1249" fmla="*/ 2591840 h 4362432"/>
                <a:gd name="connsiteX1250" fmla="*/ 2712720 w 5357813"/>
                <a:gd name="connsiteY1250" fmla="*/ 2591840 h 4362432"/>
                <a:gd name="connsiteX1251" fmla="*/ 2717800 w 5357813"/>
                <a:gd name="connsiteY1251" fmla="*/ 2589371 h 4362432"/>
                <a:gd name="connsiteX1252" fmla="*/ 2807493 w 5357813"/>
                <a:gd name="connsiteY1252" fmla="*/ 2588968 h 4362432"/>
                <a:gd name="connsiteX1253" fmla="*/ 2809875 w 5357813"/>
                <a:gd name="connsiteY1253" fmla="*/ 2591463 h 4362432"/>
                <a:gd name="connsiteX1254" fmla="*/ 2807493 w 5357813"/>
                <a:gd name="connsiteY1254" fmla="*/ 2596452 h 4362432"/>
                <a:gd name="connsiteX1255" fmla="*/ 2805112 w 5357813"/>
                <a:gd name="connsiteY1255" fmla="*/ 2591463 h 4362432"/>
                <a:gd name="connsiteX1256" fmla="*/ 2807493 w 5357813"/>
                <a:gd name="connsiteY1256" fmla="*/ 2588968 h 4362432"/>
                <a:gd name="connsiteX1257" fmla="*/ 2814637 w 5357813"/>
                <a:gd name="connsiteY1257" fmla="*/ 2586474 h 4362432"/>
                <a:gd name="connsiteX1258" fmla="*/ 2819400 w 5357813"/>
                <a:gd name="connsiteY1258" fmla="*/ 2586474 h 4362432"/>
                <a:gd name="connsiteX1259" fmla="*/ 2821781 w 5357813"/>
                <a:gd name="connsiteY1259" fmla="*/ 2586474 h 4362432"/>
                <a:gd name="connsiteX1260" fmla="*/ 2824162 w 5357813"/>
                <a:gd name="connsiteY1260" fmla="*/ 2586474 h 4362432"/>
                <a:gd name="connsiteX1261" fmla="*/ 2824162 w 5357813"/>
                <a:gd name="connsiteY1261" fmla="*/ 2588968 h 4362432"/>
                <a:gd name="connsiteX1262" fmla="*/ 2824162 w 5357813"/>
                <a:gd name="connsiteY1262" fmla="*/ 2591463 h 4362432"/>
                <a:gd name="connsiteX1263" fmla="*/ 2824162 w 5357813"/>
                <a:gd name="connsiteY1263" fmla="*/ 2596452 h 4362432"/>
                <a:gd name="connsiteX1264" fmla="*/ 2826543 w 5357813"/>
                <a:gd name="connsiteY1264" fmla="*/ 2593958 h 4362432"/>
                <a:gd name="connsiteX1265" fmla="*/ 2826543 w 5357813"/>
                <a:gd name="connsiteY1265" fmla="*/ 2598947 h 4362432"/>
                <a:gd name="connsiteX1266" fmla="*/ 2824162 w 5357813"/>
                <a:gd name="connsiteY1266" fmla="*/ 2601442 h 4362432"/>
                <a:gd name="connsiteX1267" fmla="*/ 2821781 w 5357813"/>
                <a:gd name="connsiteY1267" fmla="*/ 2601442 h 4362432"/>
                <a:gd name="connsiteX1268" fmla="*/ 2819400 w 5357813"/>
                <a:gd name="connsiteY1268" fmla="*/ 2601442 h 4362432"/>
                <a:gd name="connsiteX1269" fmla="*/ 2819400 w 5357813"/>
                <a:gd name="connsiteY1269" fmla="*/ 2598947 h 4362432"/>
                <a:gd name="connsiteX1270" fmla="*/ 2821781 w 5357813"/>
                <a:gd name="connsiteY1270" fmla="*/ 2598947 h 4362432"/>
                <a:gd name="connsiteX1271" fmla="*/ 2821781 w 5357813"/>
                <a:gd name="connsiteY1271" fmla="*/ 2596452 h 4362432"/>
                <a:gd name="connsiteX1272" fmla="*/ 2821781 w 5357813"/>
                <a:gd name="connsiteY1272" fmla="*/ 2593958 h 4362432"/>
                <a:gd name="connsiteX1273" fmla="*/ 2821781 w 5357813"/>
                <a:gd name="connsiteY1273" fmla="*/ 2591463 h 4362432"/>
                <a:gd name="connsiteX1274" fmla="*/ 2821781 w 5357813"/>
                <a:gd name="connsiteY1274" fmla="*/ 2588968 h 4362432"/>
                <a:gd name="connsiteX1275" fmla="*/ 2819400 w 5357813"/>
                <a:gd name="connsiteY1275" fmla="*/ 2591463 h 4362432"/>
                <a:gd name="connsiteX1276" fmla="*/ 2817018 w 5357813"/>
                <a:gd name="connsiteY1276" fmla="*/ 2588968 h 4362432"/>
                <a:gd name="connsiteX1277" fmla="*/ 2817018 w 5357813"/>
                <a:gd name="connsiteY1277" fmla="*/ 2591463 h 4362432"/>
                <a:gd name="connsiteX1278" fmla="*/ 2814637 w 5357813"/>
                <a:gd name="connsiteY1278" fmla="*/ 2591463 h 4362432"/>
                <a:gd name="connsiteX1279" fmla="*/ 2814637 w 5357813"/>
                <a:gd name="connsiteY1279" fmla="*/ 2588968 h 4362432"/>
                <a:gd name="connsiteX1280" fmla="*/ 2814637 w 5357813"/>
                <a:gd name="connsiteY1280" fmla="*/ 2586474 h 4362432"/>
                <a:gd name="connsiteX1281" fmla="*/ 2901424 w 5357813"/>
                <a:gd name="connsiteY1281" fmla="*/ 2586452 h 4362432"/>
                <a:gd name="connsiteX1282" fmla="*/ 2901424 w 5357813"/>
                <a:gd name="connsiteY1282" fmla="*/ 2608844 h 4362432"/>
                <a:gd name="connsiteX1283" fmla="*/ 3065514 w 5357813"/>
                <a:gd name="connsiteY1283" fmla="*/ 2608844 h 4362432"/>
                <a:gd name="connsiteX1284" fmla="*/ 3077946 w 5357813"/>
                <a:gd name="connsiteY1284" fmla="*/ 2598892 h 4362432"/>
                <a:gd name="connsiteX1285" fmla="*/ 3065514 w 5357813"/>
                <a:gd name="connsiteY1285" fmla="*/ 2586452 h 4362432"/>
                <a:gd name="connsiteX1286" fmla="*/ 2272409 w 5357813"/>
                <a:gd name="connsiteY1286" fmla="*/ 2586452 h 4362432"/>
                <a:gd name="connsiteX1287" fmla="*/ 2259978 w 5357813"/>
                <a:gd name="connsiteY1287" fmla="*/ 2598892 h 4362432"/>
                <a:gd name="connsiteX1288" fmla="*/ 2272409 w 5357813"/>
                <a:gd name="connsiteY1288" fmla="*/ 2608844 h 4362432"/>
                <a:gd name="connsiteX1289" fmla="*/ 2424068 w 5357813"/>
                <a:gd name="connsiteY1289" fmla="*/ 2608844 h 4362432"/>
                <a:gd name="connsiteX1290" fmla="*/ 2424068 w 5357813"/>
                <a:gd name="connsiteY1290" fmla="*/ 2586452 h 4362432"/>
                <a:gd name="connsiteX1291" fmla="*/ 2272409 w 5357813"/>
                <a:gd name="connsiteY1291" fmla="*/ 2586452 h 4362432"/>
                <a:gd name="connsiteX1292" fmla="*/ 2762249 w 5357813"/>
                <a:gd name="connsiteY1292" fmla="*/ 2586020 h 4362432"/>
                <a:gd name="connsiteX1293" fmla="*/ 2764744 w 5357813"/>
                <a:gd name="connsiteY1293" fmla="*/ 2586020 h 4362432"/>
                <a:gd name="connsiteX1294" fmla="*/ 2764744 w 5357813"/>
                <a:gd name="connsiteY1294" fmla="*/ 2591100 h 4362432"/>
                <a:gd name="connsiteX1295" fmla="*/ 2764744 w 5357813"/>
                <a:gd name="connsiteY1295" fmla="*/ 2593640 h 4362432"/>
                <a:gd name="connsiteX1296" fmla="*/ 2764744 w 5357813"/>
                <a:gd name="connsiteY1296" fmla="*/ 2603800 h 4362432"/>
                <a:gd name="connsiteX1297" fmla="*/ 2769733 w 5357813"/>
                <a:gd name="connsiteY1297" fmla="*/ 2601260 h 4362432"/>
                <a:gd name="connsiteX1298" fmla="*/ 2772228 w 5357813"/>
                <a:gd name="connsiteY1298" fmla="*/ 2598720 h 4362432"/>
                <a:gd name="connsiteX1299" fmla="*/ 2774722 w 5357813"/>
                <a:gd name="connsiteY1299" fmla="*/ 2601260 h 4362432"/>
                <a:gd name="connsiteX1300" fmla="*/ 2772228 w 5357813"/>
                <a:gd name="connsiteY1300" fmla="*/ 2603800 h 4362432"/>
                <a:gd name="connsiteX1301" fmla="*/ 2767239 w 5357813"/>
                <a:gd name="connsiteY1301" fmla="*/ 2606340 h 4362432"/>
                <a:gd name="connsiteX1302" fmla="*/ 2762249 w 5357813"/>
                <a:gd name="connsiteY1302" fmla="*/ 2606340 h 4362432"/>
                <a:gd name="connsiteX1303" fmla="*/ 2762249 w 5357813"/>
                <a:gd name="connsiteY1303" fmla="*/ 2608880 h 4362432"/>
                <a:gd name="connsiteX1304" fmla="*/ 2762249 w 5357813"/>
                <a:gd name="connsiteY1304" fmla="*/ 2611420 h 4362432"/>
                <a:gd name="connsiteX1305" fmla="*/ 2754765 w 5357813"/>
                <a:gd name="connsiteY1305" fmla="*/ 2621580 h 4362432"/>
                <a:gd name="connsiteX1306" fmla="*/ 2747281 w 5357813"/>
                <a:gd name="connsiteY1306" fmla="*/ 2621580 h 4362432"/>
                <a:gd name="connsiteX1307" fmla="*/ 2749776 w 5357813"/>
                <a:gd name="connsiteY1307" fmla="*/ 2619040 h 4362432"/>
                <a:gd name="connsiteX1308" fmla="*/ 2757260 w 5357813"/>
                <a:gd name="connsiteY1308" fmla="*/ 2616500 h 4362432"/>
                <a:gd name="connsiteX1309" fmla="*/ 2759755 w 5357813"/>
                <a:gd name="connsiteY1309" fmla="*/ 2608880 h 4362432"/>
                <a:gd name="connsiteX1310" fmla="*/ 2749776 w 5357813"/>
                <a:gd name="connsiteY1310" fmla="*/ 2613960 h 4362432"/>
                <a:gd name="connsiteX1311" fmla="*/ 2747281 w 5357813"/>
                <a:gd name="connsiteY1311" fmla="*/ 2613960 h 4362432"/>
                <a:gd name="connsiteX1312" fmla="*/ 2747281 w 5357813"/>
                <a:gd name="connsiteY1312" fmla="*/ 2611420 h 4362432"/>
                <a:gd name="connsiteX1313" fmla="*/ 2749776 w 5357813"/>
                <a:gd name="connsiteY1313" fmla="*/ 2608880 h 4362432"/>
                <a:gd name="connsiteX1314" fmla="*/ 2752271 w 5357813"/>
                <a:gd name="connsiteY1314" fmla="*/ 2608880 h 4362432"/>
                <a:gd name="connsiteX1315" fmla="*/ 2759755 w 5357813"/>
                <a:gd name="connsiteY1315" fmla="*/ 2606340 h 4362432"/>
                <a:gd name="connsiteX1316" fmla="*/ 2762249 w 5357813"/>
                <a:gd name="connsiteY1316" fmla="*/ 2586020 h 4362432"/>
                <a:gd name="connsiteX1317" fmla="*/ 2618468 w 5357813"/>
                <a:gd name="connsiteY1317" fmla="*/ 2586020 h 4362432"/>
                <a:gd name="connsiteX1318" fmla="*/ 2618468 w 5357813"/>
                <a:gd name="connsiteY1318" fmla="*/ 2588798 h 4362432"/>
                <a:gd name="connsiteX1319" fmla="*/ 2620963 w 5357813"/>
                <a:gd name="connsiteY1319" fmla="*/ 2591577 h 4362432"/>
                <a:gd name="connsiteX1320" fmla="*/ 2613479 w 5357813"/>
                <a:gd name="connsiteY1320" fmla="*/ 2594355 h 4362432"/>
                <a:gd name="connsiteX1321" fmla="*/ 2615973 w 5357813"/>
                <a:gd name="connsiteY1321" fmla="*/ 2591577 h 4362432"/>
                <a:gd name="connsiteX1322" fmla="*/ 2613252 w 5357813"/>
                <a:gd name="connsiteY1322" fmla="*/ 2591829 h 4362432"/>
                <a:gd name="connsiteX1323" fmla="*/ 2610984 w 5357813"/>
                <a:gd name="connsiteY1323" fmla="*/ 2594355 h 4362432"/>
                <a:gd name="connsiteX1324" fmla="*/ 2603500 w 5357813"/>
                <a:gd name="connsiteY1324" fmla="*/ 2597133 h 4362432"/>
                <a:gd name="connsiteX1325" fmla="*/ 2605994 w 5357813"/>
                <a:gd name="connsiteY1325" fmla="*/ 2594355 h 4362432"/>
                <a:gd name="connsiteX1326" fmla="*/ 2610984 w 5357813"/>
                <a:gd name="connsiteY1326" fmla="*/ 2591577 h 4362432"/>
                <a:gd name="connsiteX1327" fmla="*/ 2613479 w 5357813"/>
                <a:gd name="connsiteY1327" fmla="*/ 2588798 h 4362432"/>
                <a:gd name="connsiteX1328" fmla="*/ 2618468 w 5357813"/>
                <a:gd name="connsiteY1328" fmla="*/ 2586020 h 4362432"/>
                <a:gd name="connsiteX1329" fmla="*/ 2560881 w 5357813"/>
                <a:gd name="connsiteY1329" fmla="*/ 2586020 h 4362432"/>
                <a:gd name="connsiteX1330" fmla="*/ 2566010 w 5357813"/>
                <a:gd name="connsiteY1330" fmla="*/ 2586020 h 4362432"/>
                <a:gd name="connsiteX1331" fmla="*/ 2563446 w 5357813"/>
                <a:gd name="connsiteY1331" fmla="*/ 2590981 h 4362432"/>
                <a:gd name="connsiteX1332" fmla="*/ 2560881 w 5357813"/>
                <a:gd name="connsiteY1332" fmla="*/ 2590981 h 4362432"/>
                <a:gd name="connsiteX1333" fmla="*/ 2560881 w 5357813"/>
                <a:gd name="connsiteY1333" fmla="*/ 2588501 h 4362432"/>
                <a:gd name="connsiteX1334" fmla="*/ 2553188 w 5357813"/>
                <a:gd name="connsiteY1334" fmla="*/ 2593462 h 4362432"/>
                <a:gd name="connsiteX1335" fmla="*/ 2553188 w 5357813"/>
                <a:gd name="connsiteY1335" fmla="*/ 2595942 h 4362432"/>
                <a:gd name="connsiteX1336" fmla="*/ 2555752 w 5357813"/>
                <a:gd name="connsiteY1336" fmla="*/ 2595942 h 4362432"/>
                <a:gd name="connsiteX1337" fmla="*/ 2558317 w 5357813"/>
                <a:gd name="connsiteY1337" fmla="*/ 2593462 h 4362432"/>
                <a:gd name="connsiteX1338" fmla="*/ 2560881 w 5357813"/>
                <a:gd name="connsiteY1338" fmla="*/ 2593462 h 4362432"/>
                <a:gd name="connsiteX1339" fmla="*/ 2563446 w 5357813"/>
                <a:gd name="connsiteY1339" fmla="*/ 2595942 h 4362432"/>
                <a:gd name="connsiteX1340" fmla="*/ 2560881 w 5357813"/>
                <a:gd name="connsiteY1340" fmla="*/ 2598423 h 4362432"/>
                <a:gd name="connsiteX1341" fmla="*/ 2555752 w 5357813"/>
                <a:gd name="connsiteY1341" fmla="*/ 2598423 h 4362432"/>
                <a:gd name="connsiteX1342" fmla="*/ 2553188 w 5357813"/>
                <a:gd name="connsiteY1342" fmla="*/ 2600903 h 4362432"/>
                <a:gd name="connsiteX1343" fmla="*/ 2553188 w 5357813"/>
                <a:gd name="connsiteY1343" fmla="*/ 2598423 h 4362432"/>
                <a:gd name="connsiteX1344" fmla="*/ 2550624 w 5357813"/>
                <a:gd name="connsiteY1344" fmla="*/ 2595942 h 4362432"/>
                <a:gd name="connsiteX1345" fmla="*/ 2548059 w 5357813"/>
                <a:gd name="connsiteY1345" fmla="*/ 2595942 h 4362432"/>
                <a:gd name="connsiteX1346" fmla="*/ 2548059 w 5357813"/>
                <a:gd name="connsiteY1346" fmla="*/ 2598423 h 4362432"/>
                <a:gd name="connsiteX1347" fmla="*/ 2545495 w 5357813"/>
                <a:gd name="connsiteY1347" fmla="*/ 2603384 h 4362432"/>
                <a:gd name="connsiteX1348" fmla="*/ 2540366 w 5357813"/>
                <a:gd name="connsiteY1348" fmla="*/ 2605864 h 4362432"/>
                <a:gd name="connsiteX1349" fmla="*/ 2545495 w 5357813"/>
                <a:gd name="connsiteY1349" fmla="*/ 2600903 h 4362432"/>
                <a:gd name="connsiteX1350" fmla="*/ 2542930 w 5357813"/>
                <a:gd name="connsiteY1350" fmla="*/ 2598423 h 4362432"/>
                <a:gd name="connsiteX1351" fmla="*/ 2540366 w 5357813"/>
                <a:gd name="connsiteY1351" fmla="*/ 2600903 h 4362432"/>
                <a:gd name="connsiteX1352" fmla="*/ 2537801 w 5357813"/>
                <a:gd name="connsiteY1352" fmla="*/ 2598423 h 4362432"/>
                <a:gd name="connsiteX1353" fmla="*/ 2542930 w 5357813"/>
                <a:gd name="connsiteY1353" fmla="*/ 2595942 h 4362432"/>
                <a:gd name="connsiteX1354" fmla="*/ 2545495 w 5357813"/>
                <a:gd name="connsiteY1354" fmla="*/ 2595942 h 4362432"/>
                <a:gd name="connsiteX1355" fmla="*/ 2555752 w 5357813"/>
                <a:gd name="connsiteY1355" fmla="*/ 2590981 h 4362432"/>
                <a:gd name="connsiteX1356" fmla="*/ 2560881 w 5357813"/>
                <a:gd name="connsiteY1356" fmla="*/ 2586020 h 4362432"/>
                <a:gd name="connsiteX1357" fmla="*/ 2508038 w 5357813"/>
                <a:gd name="connsiteY1357" fmla="*/ 2586020 h 4362432"/>
                <a:gd name="connsiteX1358" fmla="*/ 2510472 w 5357813"/>
                <a:gd name="connsiteY1358" fmla="*/ 2591100 h 4362432"/>
                <a:gd name="connsiteX1359" fmla="*/ 2508038 w 5357813"/>
                <a:gd name="connsiteY1359" fmla="*/ 2593640 h 4362432"/>
                <a:gd name="connsiteX1360" fmla="*/ 2508038 w 5357813"/>
                <a:gd name="connsiteY1360" fmla="*/ 2596180 h 4362432"/>
                <a:gd name="connsiteX1361" fmla="*/ 2508038 w 5357813"/>
                <a:gd name="connsiteY1361" fmla="*/ 2598720 h 4362432"/>
                <a:gd name="connsiteX1362" fmla="*/ 2510472 w 5357813"/>
                <a:gd name="connsiteY1362" fmla="*/ 2603800 h 4362432"/>
                <a:gd name="connsiteX1363" fmla="*/ 2515341 w 5357813"/>
                <a:gd name="connsiteY1363" fmla="*/ 2608880 h 4362432"/>
                <a:gd name="connsiteX1364" fmla="*/ 2517775 w 5357813"/>
                <a:gd name="connsiteY1364" fmla="*/ 2608880 h 4362432"/>
                <a:gd name="connsiteX1365" fmla="*/ 2515341 w 5357813"/>
                <a:gd name="connsiteY1365" fmla="*/ 2611420 h 4362432"/>
                <a:gd name="connsiteX1366" fmla="*/ 2510472 w 5357813"/>
                <a:gd name="connsiteY1366" fmla="*/ 2608880 h 4362432"/>
                <a:gd name="connsiteX1367" fmla="*/ 2508038 w 5357813"/>
                <a:gd name="connsiteY1367" fmla="*/ 2601260 h 4362432"/>
                <a:gd name="connsiteX1368" fmla="*/ 2505604 w 5357813"/>
                <a:gd name="connsiteY1368" fmla="*/ 2601260 h 4362432"/>
                <a:gd name="connsiteX1369" fmla="*/ 2500735 w 5357813"/>
                <a:gd name="connsiteY1369" fmla="*/ 2608880 h 4362432"/>
                <a:gd name="connsiteX1370" fmla="*/ 2503170 w 5357813"/>
                <a:gd name="connsiteY1370" fmla="*/ 2608880 h 4362432"/>
                <a:gd name="connsiteX1371" fmla="*/ 2505604 w 5357813"/>
                <a:gd name="connsiteY1371" fmla="*/ 2608880 h 4362432"/>
                <a:gd name="connsiteX1372" fmla="*/ 2508038 w 5357813"/>
                <a:gd name="connsiteY1372" fmla="*/ 2608880 h 4362432"/>
                <a:gd name="connsiteX1373" fmla="*/ 2503170 w 5357813"/>
                <a:gd name="connsiteY1373" fmla="*/ 2611420 h 4362432"/>
                <a:gd name="connsiteX1374" fmla="*/ 2500735 w 5357813"/>
                <a:gd name="connsiteY1374" fmla="*/ 2613960 h 4362432"/>
                <a:gd name="connsiteX1375" fmla="*/ 2498301 w 5357813"/>
                <a:gd name="connsiteY1375" fmla="*/ 2611420 h 4362432"/>
                <a:gd name="connsiteX1376" fmla="*/ 2495867 w 5357813"/>
                <a:gd name="connsiteY1376" fmla="*/ 2616500 h 4362432"/>
                <a:gd name="connsiteX1377" fmla="*/ 2493433 w 5357813"/>
                <a:gd name="connsiteY1377" fmla="*/ 2619040 h 4362432"/>
                <a:gd name="connsiteX1378" fmla="*/ 2481262 w 5357813"/>
                <a:gd name="connsiteY1378" fmla="*/ 2624120 h 4362432"/>
                <a:gd name="connsiteX1379" fmla="*/ 2481262 w 5357813"/>
                <a:gd name="connsiteY1379" fmla="*/ 2621580 h 4362432"/>
                <a:gd name="connsiteX1380" fmla="*/ 2493433 w 5357813"/>
                <a:gd name="connsiteY1380" fmla="*/ 2613960 h 4362432"/>
                <a:gd name="connsiteX1381" fmla="*/ 2503170 w 5357813"/>
                <a:gd name="connsiteY1381" fmla="*/ 2596180 h 4362432"/>
                <a:gd name="connsiteX1382" fmla="*/ 2505604 w 5357813"/>
                <a:gd name="connsiteY1382" fmla="*/ 2591100 h 4362432"/>
                <a:gd name="connsiteX1383" fmla="*/ 2508038 w 5357813"/>
                <a:gd name="connsiteY1383" fmla="*/ 2586020 h 4362432"/>
                <a:gd name="connsiteX1384" fmla="*/ 2710180 w 5357813"/>
                <a:gd name="connsiteY1384" fmla="*/ 2584432 h 4362432"/>
                <a:gd name="connsiteX1385" fmla="*/ 2710180 w 5357813"/>
                <a:gd name="connsiteY1385" fmla="*/ 2586902 h 4362432"/>
                <a:gd name="connsiteX1386" fmla="*/ 2710180 w 5357813"/>
                <a:gd name="connsiteY1386" fmla="*/ 2589371 h 4362432"/>
                <a:gd name="connsiteX1387" fmla="*/ 2710180 w 5357813"/>
                <a:gd name="connsiteY1387" fmla="*/ 2591840 h 4362432"/>
                <a:gd name="connsiteX1388" fmla="*/ 2710180 w 5357813"/>
                <a:gd name="connsiteY1388" fmla="*/ 2599249 h 4362432"/>
                <a:gd name="connsiteX1389" fmla="*/ 2715260 w 5357813"/>
                <a:gd name="connsiteY1389" fmla="*/ 2596779 h 4362432"/>
                <a:gd name="connsiteX1390" fmla="*/ 2717800 w 5357813"/>
                <a:gd name="connsiteY1390" fmla="*/ 2589371 h 4362432"/>
                <a:gd name="connsiteX1391" fmla="*/ 2717800 w 5357813"/>
                <a:gd name="connsiteY1391" fmla="*/ 2586902 h 4362432"/>
                <a:gd name="connsiteX1392" fmla="*/ 2722880 w 5357813"/>
                <a:gd name="connsiteY1392" fmla="*/ 2586902 h 4362432"/>
                <a:gd name="connsiteX1393" fmla="*/ 2722880 w 5357813"/>
                <a:gd name="connsiteY1393" fmla="*/ 2591840 h 4362432"/>
                <a:gd name="connsiteX1394" fmla="*/ 2717800 w 5357813"/>
                <a:gd name="connsiteY1394" fmla="*/ 2594310 h 4362432"/>
                <a:gd name="connsiteX1395" fmla="*/ 2720340 w 5357813"/>
                <a:gd name="connsiteY1395" fmla="*/ 2596779 h 4362432"/>
                <a:gd name="connsiteX1396" fmla="*/ 2717800 w 5357813"/>
                <a:gd name="connsiteY1396" fmla="*/ 2596779 h 4362432"/>
                <a:gd name="connsiteX1397" fmla="*/ 2707640 w 5357813"/>
                <a:gd name="connsiteY1397" fmla="*/ 2601718 h 4362432"/>
                <a:gd name="connsiteX1398" fmla="*/ 2707640 w 5357813"/>
                <a:gd name="connsiteY1398" fmla="*/ 2599249 h 4362432"/>
                <a:gd name="connsiteX1399" fmla="*/ 2707640 w 5357813"/>
                <a:gd name="connsiteY1399" fmla="*/ 2596779 h 4362432"/>
                <a:gd name="connsiteX1400" fmla="*/ 2705100 w 5357813"/>
                <a:gd name="connsiteY1400" fmla="*/ 2596779 h 4362432"/>
                <a:gd name="connsiteX1401" fmla="*/ 2707640 w 5357813"/>
                <a:gd name="connsiteY1401" fmla="*/ 2594310 h 4362432"/>
                <a:gd name="connsiteX1402" fmla="*/ 2707640 w 5357813"/>
                <a:gd name="connsiteY1402" fmla="*/ 2589371 h 4362432"/>
                <a:gd name="connsiteX1403" fmla="*/ 2705100 w 5357813"/>
                <a:gd name="connsiteY1403" fmla="*/ 2586902 h 4362432"/>
                <a:gd name="connsiteX1404" fmla="*/ 2710180 w 5357813"/>
                <a:gd name="connsiteY1404" fmla="*/ 2584432 h 4362432"/>
                <a:gd name="connsiteX1405" fmla="*/ 2605087 w 5357813"/>
                <a:gd name="connsiteY1405" fmla="*/ 2584432 h 4362432"/>
                <a:gd name="connsiteX1406" fmla="*/ 2610643 w 5357813"/>
                <a:gd name="connsiteY1406" fmla="*/ 2584432 h 4362432"/>
                <a:gd name="connsiteX1407" fmla="*/ 2610643 w 5357813"/>
                <a:gd name="connsiteY1407" fmla="*/ 2586814 h 4362432"/>
                <a:gd name="connsiteX1408" fmla="*/ 2610643 w 5357813"/>
                <a:gd name="connsiteY1408" fmla="*/ 2589195 h 4362432"/>
                <a:gd name="connsiteX1409" fmla="*/ 2607865 w 5357813"/>
                <a:gd name="connsiteY1409" fmla="*/ 2589195 h 4362432"/>
                <a:gd name="connsiteX1410" fmla="*/ 2607865 w 5357813"/>
                <a:gd name="connsiteY1410" fmla="*/ 2586814 h 4362432"/>
                <a:gd name="connsiteX1411" fmla="*/ 2605087 w 5357813"/>
                <a:gd name="connsiteY1411" fmla="*/ 2586814 h 4362432"/>
                <a:gd name="connsiteX1412" fmla="*/ 2605087 w 5357813"/>
                <a:gd name="connsiteY1412" fmla="*/ 2584432 h 4362432"/>
                <a:gd name="connsiteX1413" fmla="*/ 2831306 w 5357813"/>
                <a:gd name="connsiteY1413" fmla="*/ 2583979 h 4362432"/>
                <a:gd name="connsiteX1414" fmla="*/ 2831306 w 5357813"/>
                <a:gd name="connsiteY1414" fmla="*/ 2586474 h 4362432"/>
                <a:gd name="connsiteX1415" fmla="*/ 2828925 w 5357813"/>
                <a:gd name="connsiteY1415" fmla="*/ 2591463 h 4362432"/>
                <a:gd name="connsiteX1416" fmla="*/ 2826543 w 5357813"/>
                <a:gd name="connsiteY1416" fmla="*/ 2593958 h 4362432"/>
                <a:gd name="connsiteX1417" fmla="*/ 2826543 w 5357813"/>
                <a:gd name="connsiteY1417" fmla="*/ 2588968 h 4362432"/>
                <a:gd name="connsiteX1418" fmla="*/ 2826543 w 5357813"/>
                <a:gd name="connsiteY1418" fmla="*/ 2586474 h 4362432"/>
                <a:gd name="connsiteX1419" fmla="*/ 2831306 w 5357813"/>
                <a:gd name="connsiteY1419" fmla="*/ 2583979 h 4362432"/>
                <a:gd name="connsiteX1420" fmla="*/ 2809875 w 5357813"/>
                <a:gd name="connsiteY1420" fmla="*/ 2583979 h 4362432"/>
                <a:gd name="connsiteX1421" fmla="*/ 2812256 w 5357813"/>
                <a:gd name="connsiteY1421" fmla="*/ 2583979 h 4362432"/>
                <a:gd name="connsiteX1422" fmla="*/ 2812256 w 5357813"/>
                <a:gd name="connsiteY1422" fmla="*/ 2586474 h 4362432"/>
                <a:gd name="connsiteX1423" fmla="*/ 2812256 w 5357813"/>
                <a:gd name="connsiteY1423" fmla="*/ 2591463 h 4362432"/>
                <a:gd name="connsiteX1424" fmla="*/ 2814637 w 5357813"/>
                <a:gd name="connsiteY1424" fmla="*/ 2591463 h 4362432"/>
                <a:gd name="connsiteX1425" fmla="*/ 2814637 w 5357813"/>
                <a:gd name="connsiteY1425" fmla="*/ 2593958 h 4362432"/>
                <a:gd name="connsiteX1426" fmla="*/ 2812256 w 5357813"/>
                <a:gd name="connsiteY1426" fmla="*/ 2596452 h 4362432"/>
                <a:gd name="connsiteX1427" fmla="*/ 2809875 w 5357813"/>
                <a:gd name="connsiteY1427" fmla="*/ 2598947 h 4362432"/>
                <a:gd name="connsiteX1428" fmla="*/ 2805112 w 5357813"/>
                <a:gd name="connsiteY1428" fmla="*/ 2601442 h 4362432"/>
                <a:gd name="connsiteX1429" fmla="*/ 2805112 w 5357813"/>
                <a:gd name="connsiteY1429" fmla="*/ 2598947 h 4362432"/>
                <a:gd name="connsiteX1430" fmla="*/ 2807493 w 5357813"/>
                <a:gd name="connsiteY1430" fmla="*/ 2596452 h 4362432"/>
                <a:gd name="connsiteX1431" fmla="*/ 2809875 w 5357813"/>
                <a:gd name="connsiteY1431" fmla="*/ 2596452 h 4362432"/>
                <a:gd name="connsiteX1432" fmla="*/ 2809875 w 5357813"/>
                <a:gd name="connsiteY1432" fmla="*/ 2593958 h 4362432"/>
                <a:gd name="connsiteX1433" fmla="*/ 2809875 w 5357813"/>
                <a:gd name="connsiteY1433" fmla="*/ 2591463 h 4362432"/>
                <a:gd name="connsiteX1434" fmla="*/ 2809875 w 5357813"/>
                <a:gd name="connsiteY1434" fmla="*/ 2586474 h 4362432"/>
                <a:gd name="connsiteX1435" fmla="*/ 2809875 w 5357813"/>
                <a:gd name="connsiteY1435" fmla="*/ 2583979 h 4362432"/>
                <a:gd name="connsiteX1436" fmla="*/ 2824162 w 5357813"/>
                <a:gd name="connsiteY1436" fmla="*/ 2576495 h 4362432"/>
                <a:gd name="connsiteX1437" fmla="*/ 2826543 w 5357813"/>
                <a:gd name="connsiteY1437" fmla="*/ 2578990 h 4362432"/>
                <a:gd name="connsiteX1438" fmla="*/ 2826543 w 5357813"/>
                <a:gd name="connsiteY1438" fmla="*/ 2581484 h 4362432"/>
                <a:gd name="connsiteX1439" fmla="*/ 2824162 w 5357813"/>
                <a:gd name="connsiteY1439" fmla="*/ 2583979 h 4362432"/>
                <a:gd name="connsiteX1440" fmla="*/ 2821781 w 5357813"/>
                <a:gd name="connsiteY1440" fmla="*/ 2586474 h 4362432"/>
                <a:gd name="connsiteX1441" fmla="*/ 2824162 w 5357813"/>
                <a:gd name="connsiteY1441" fmla="*/ 2581484 h 4362432"/>
                <a:gd name="connsiteX1442" fmla="*/ 2824162 w 5357813"/>
                <a:gd name="connsiteY1442" fmla="*/ 2576495 h 4362432"/>
                <a:gd name="connsiteX1443" fmla="*/ 2448931 w 5357813"/>
                <a:gd name="connsiteY1443" fmla="*/ 2564060 h 4362432"/>
                <a:gd name="connsiteX1444" fmla="*/ 2438986 w 5357813"/>
                <a:gd name="connsiteY1444" fmla="*/ 2571524 h 4362432"/>
                <a:gd name="connsiteX1445" fmla="*/ 2438986 w 5357813"/>
                <a:gd name="connsiteY1445" fmla="*/ 2631236 h 4362432"/>
                <a:gd name="connsiteX1446" fmla="*/ 2448931 w 5357813"/>
                <a:gd name="connsiteY1446" fmla="*/ 2638700 h 4362432"/>
                <a:gd name="connsiteX1447" fmla="*/ 2876561 w 5357813"/>
                <a:gd name="connsiteY1447" fmla="*/ 2638700 h 4362432"/>
                <a:gd name="connsiteX1448" fmla="*/ 2884020 w 5357813"/>
                <a:gd name="connsiteY1448" fmla="*/ 2631236 h 4362432"/>
                <a:gd name="connsiteX1449" fmla="*/ 2884020 w 5357813"/>
                <a:gd name="connsiteY1449" fmla="*/ 2571524 h 4362432"/>
                <a:gd name="connsiteX1450" fmla="*/ 2876561 w 5357813"/>
                <a:gd name="connsiteY1450" fmla="*/ 2564060 h 4362432"/>
                <a:gd name="connsiteX1451" fmla="*/ 2448931 w 5357813"/>
                <a:gd name="connsiteY1451" fmla="*/ 2564060 h 4362432"/>
                <a:gd name="connsiteX1452" fmla="*/ 5214937 w 5357813"/>
                <a:gd name="connsiteY1452" fmla="*/ 2563795 h 4362432"/>
                <a:gd name="connsiteX1453" fmla="*/ 5254625 w 5357813"/>
                <a:gd name="connsiteY1453" fmla="*/ 2563795 h 4362432"/>
                <a:gd name="connsiteX1454" fmla="*/ 5254625 w 5357813"/>
                <a:gd name="connsiteY1454" fmla="*/ 2616183 h 4362432"/>
                <a:gd name="connsiteX1455" fmla="*/ 5214937 w 5357813"/>
                <a:gd name="connsiteY1455" fmla="*/ 2616183 h 4362432"/>
                <a:gd name="connsiteX1456" fmla="*/ 5141912 w 5357813"/>
                <a:gd name="connsiteY1456" fmla="*/ 2563795 h 4362432"/>
                <a:gd name="connsiteX1457" fmla="*/ 5181600 w 5357813"/>
                <a:gd name="connsiteY1457" fmla="*/ 2563795 h 4362432"/>
                <a:gd name="connsiteX1458" fmla="*/ 5181600 w 5357813"/>
                <a:gd name="connsiteY1458" fmla="*/ 2616183 h 4362432"/>
                <a:gd name="connsiteX1459" fmla="*/ 5141912 w 5357813"/>
                <a:gd name="connsiteY1459" fmla="*/ 2616183 h 4362432"/>
                <a:gd name="connsiteX1460" fmla="*/ 5070475 w 5357813"/>
                <a:gd name="connsiteY1460" fmla="*/ 2563795 h 4362432"/>
                <a:gd name="connsiteX1461" fmla="*/ 5110163 w 5357813"/>
                <a:gd name="connsiteY1461" fmla="*/ 2563795 h 4362432"/>
                <a:gd name="connsiteX1462" fmla="*/ 5110163 w 5357813"/>
                <a:gd name="connsiteY1462" fmla="*/ 2616183 h 4362432"/>
                <a:gd name="connsiteX1463" fmla="*/ 5070475 w 5357813"/>
                <a:gd name="connsiteY1463" fmla="*/ 2616183 h 4362432"/>
                <a:gd name="connsiteX1464" fmla="*/ 4997450 w 5357813"/>
                <a:gd name="connsiteY1464" fmla="*/ 2563795 h 4362432"/>
                <a:gd name="connsiteX1465" fmla="*/ 5037138 w 5357813"/>
                <a:gd name="connsiteY1465" fmla="*/ 2563795 h 4362432"/>
                <a:gd name="connsiteX1466" fmla="*/ 5037138 w 5357813"/>
                <a:gd name="connsiteY1466" fmla="*/ 2616183 h 4362432"/>
                <a:gd name="connsiteX1467" fmla="*/ 4997450 w 5357813"/>
                <a:gd name="connsiteY1467" fmla="*/ 2616183 h 4362432"/>
                <a:gd name="connsiteX1468" fmla="*/ 4926012 w 5357813"/>
                <a:gd name="connsiteY1468" fmla="*/ 2563795 h 4362432"/>
                <a:gd name="connsiteX1469" fmla="*/ 4965700 w 5357813"/>
                <a:gd name="connsiteY1469" fmla="*/ 2563795 h 4362432"/>
                <a:gd name="connsiteX1470" fmla="*/ 4965700 w 5357813"/>
                <a:gd name="connsiteY1470" fmla="*/ 2616183 h 4362432"/>
                <a:gd name="connsiteX1471" fmla="*/ 4926012 w 5357813"/>
                <a:gd name="connsiteY1471" fmla="*/ 2616183 h 4362432"/>
                <a:gd name="connsiteX1472" fmla="*/ 4438650 w 5357813"/>
                <a:gd name="connsiteY1472" fmla="*/ 2563795 h 4362432"/>
                <a:gd name="connsiteX1473" fmla="*/ 4475163 w 5357813"/>
                <a:gd name="connsiteY1473" fmla="*/ 2563795 h 4362432"/>
                <a:gd name="connsiteX1474" fmla="*/ 4475163 w 5357813"/>
                <a:gd name="connsiteY1474" fmla="*/ 2616183 h 4362432"/>
                <a:gd name="connsiteX1475" fmla="*/ 4438650 w 5357813"/>
                <a:gd name="connsiteY1475" fmla="*/ 2616183 h 4362432"/>
                <a:gd name="connsiteX1476" fmla="*/ 4365625 w 5357813"/>
                <a:gd name="connsiteY1476" fmla="*/ 2563795 h 4362432"/>
                <a:gd name="connsiteX1477" fmla="*/ 4403725 w 5357813"/>
                <a:gd name="connsiteY1477" fmla="*/ 2563795 h 4362432"/>
                <a:gd name="connsiteX1478" fmla="*/ 4403725 w 5357813"/>
                <a:gd name="connsiteY1478" fmla="*/ 2616183 h 4362432"/>
                <a:gd name="connsiteX1479" fmla="*/ 4365625 w 5357813"/>
                <a:gd name="connsiteY1479" fmla="*/ 2616183 h 4362432"/>
                <a:gd name="connsiteX1480" fmla="*/ 4294187 w 5357813"/>
                <a:gd name="connsiteY1480" fmla="*/ 2563795 h 4362432"/>
                <a:gd name="connsiteX1481" fmla="*/ 4333875 w 5357813"/>
                <a:gd name="connsiteY1481" fmla="*/ 2563795 h 4362432"/>
                <a:gd name="connsiteX1482" fmla="*/ 4333875 w 5357813"/>
                <a:gd name="connsiteY1482" fmla="*/ 2616183 h 4362432"/>
                <a:gd name="connsiteX1483" fmla="*/ 4294187 w 5357813"/>
                <a:gd name="connsiteY1483" fmla="*/ 2616183 h 4362432"/>
                <a:gd name="connsiteX1484" fmla="*/ 4221162 w 5357813"/>
                <a:gd name="connsiteY1484" fmla="*/ 2563795 h 4362432"/>
                <a:gd name="connsiteX1485" fmla="*/ 4262437 w 5357813"/>
                <a:gd name="connsiteY1485" fmla="*/ 2563795 h 4362432"/>
                <a:gd name="connsiteX1486" fmla="*/ 4262437 w 5357813"/>
                <a:gd name="connsiteY1486" fmla="*/ 2616183 h 4362432"/>
                <a:gd name="connsiteX1487" fmla="*/ 4221162 w 5357813"/>
                <a:gd name="connsiteY1487" fmla="*/ 2616183 h 4362432"/>
                <a:gd name="connsiteX1488" fmla="*/ 4149725 w 5357813"/>
                <a:gd name="connsiteY1488" fmla="*/ 2563795 h 4362432"/>
                <a:gd name="connsiteX1489" fmla="*/ 4189413 w 5357813"/>
                <a:gd name="connsiteY1489" fmla="*/ 2563795 h 4362432"/>
                <a:gd name="connsiteX1490" fmla="*/ 4189413 w 5357813"/>
                <a:gd name="connsiteY1490" fmla="*/ 2616183 h 4362432"/>
                <a:gd name="connsiteX1491" fmla="*/ 4149725 w 5357813"/>
                <a:gd name="connsiteY1491" fmla="*/ 2616183 h 4362432"/>
                <a:gd name="connsiteX1492" fmla="*/ 1163637 w 5357813"/>
                <a:gd name="connsiteY1492" fmla="*/ 2563795 h 4362432"/>
                <a:gd name="connsiteX1493" fmla="*/ 1203325 w 5357813"/>
                <a:gd name="connsiteY1493" fmla="*/ 2563795 h 4362432"/>
                <a:gd name="connsiteX1494" fmla="*/ 1203325 w 5357813"/>
                <a:gd name="connsiteY1494" fmla="*/ 2616183 h 4362432"/>
                <a:gd name="connsiteX1495" fmla="*/ 1163637 w 5357813"/>
                <a:gd name="connsiteY1495" fmla="*/ 2616183 h 4362432"/>
                <a:gd name="connsiteX1496" fmla="*/ 1090612 w 5357813"/>
                <a:gd name="connsiteY1496" fmla="*/ 2563795 h 4362432"/>
                <a:gd name="connsiteX1497" fmla="*/ 1130300 w 5357813"/>
                <a:gd name="connsiteY1497" fmla="*/ 2563795 h 4362432"/>
                <a:gd name="connsiteX1498" fmla="*/ 1130300 w 5357813"/>
                <a:gd name="connsiteY1498" fmla="*/ 2616183 h 4362432"/>
                <a:gd name="connsiteX1499" fmla="*/ 1090612 w 5357813"/>
                <a:gd name="connsiteY1499" fmla="*/ 2616183 h 4362432"/>
                <a:gd name="connsiteX1500" fmla="*/ 1020762 w 5357813"/>
                <a:gd name="connsiteY1500" fmla="*/ 2563795 h 4362432"/>
                <a:gd name="connsiteX1501" fmla="*/ 1058862 w 5357813"/>
                <a:gd name="connsiteY1501" fmla="*/ 2563795 h 4362432"/>
                <a:gd name="connsiteX1502" fmla="*/ 1058862 w 5357813"/>
                <a:gd name="connsiteY1502" fmla="*/ 2616183 h 4362432"/>
                <a:gd name="connsiteX1503" fmla="*/ 1020762 w 5357813"/>
                <a:gd name="connsiteY1503" fmla="*/ 2616183 h 4362432"/>
                <a:gd name="connsiteX1504" fmla="*/ 949325 w 5357813"/>
                <a:gd name="connsiteY1504" fmla="*/ 2563795 h 4362432"/>
                <a:gd name="connsiteX1505" fmla="*/ 987425 w 5357813"/>
                <a:gd name="connsiteY1505" fmla="*/ 2563795 h 4362432"/>
                <a:gd name="connsiteX1506" fmla="*/ 987425 w 5357813"/>
                <a:gd name="connsiteY1506" fmla="*/ 2616183 h 4362432"/>
                <a:gd name="connsiteX1507" fmla="*/ 949325 w 5357813"/>
                <a:gd name="connsiteY1507" fmla="*/ 2616183 h 4362432"/>
                <a:gd name="connsiteX1508" fmla="*/ 877887 w 5357813"/>
                <a:gd name="connsiteY1508" fmla="*/ 2563795 h 4362432"/>
                <a:gd name="connsiteX1509" fmla="*/ 914400 w 5357813"/>
                <a:gd name="connsiteY1509" fmla="*/ 2563795 h 4362432"/>
                <a:gd name="connsiteX1510" fmla="*/ 914400 w 5357813"/>
                <a:gd name="connsiteY1510" fmla="*/ 2616183 h 4362432"/>
                <a:gd name="connsiteX1511" fmla="*/ 877887 w 5357813"/>
                <a:gd name="connsiteY1511" fmla="*/ 2616183 h 4362432"/>
                <a:gd name="connsiteX1512" fmla="*/ 387350 w 5357813"/>
                <a:gd name="connsiteY1512" fmla="*/ 2563795 h 4362432"/>
                <a:gd name="connsiteX1513" fmla="*/ 427038 w 5357813"/>
                <a:gd name="connsiteY1513" fmla="*/ 2563795 h 4362432"/>
                <a:gd name="connsiteX1514" fmla="*/ 427038 w 5357813"/>
                <a:gd name="connsiteY1514" fmla="*/ 2616183 h 4362432"/>
                <a:gd name="connsiteX1515" fmla="*/ 387350 w 5357813"/>
                <a:gd name="connsiteY1515" fmla="*/ 2616183 h 4362432"/>
                <a:gd name="connsiteX1516" fmla="*/ 315912 w 5357813"/>
                <a:gd name="connsiteY1516" fmla="*/ 2563795 h 4362432"/>
                <a:gd name="connsiteX1517" fmla="*/ 355600 w 5357813"/>
                <a:gd name="connsiteY1517" fmla="*/ 2563795 h 4362432"/>
                <a:gd name="connsiteX1518" fmla="*/ 355600 w 5357813"/>
                <a:gd name="connsiteY1518" fmla="*/ 2616183 h 4362432"/>
                <a:gd name="connsiteX1519" fmla="*/ 315912 w 5357813"/>
                <a:gd name="connsiteY1519" fmla="*/ 2616183 h 4362432"/>
                <a:gd name="connsiteX1520" fmla="*/ 246062 w 5357813"/>
                <a:gd name="connsiteY1520" fmla="*/ 2563795 h 4362432"/>
                <a:gd name="connsiteX1521" fmla="*/ 282575 w 5357813"/>
                <a:gd name="connsiteY1521" fmla="*/ 2563795 h 4362432"/>
                <a:gd name="connsiteX1522" fmla="*/ 282575 w 5357813"/>
                <a:gd name="connsiteY1522" fmla="*/ 2616183 h 4362432"/>
                <a:gd name="connsiteX1523" fmla="*/ 246062 w 5357813"/>
                <a:gd name="connsiteY1523" fmla="*/ 2616183 h 4362432"/>
                <a:gd name="connsiteX1524" fmla="*/ 173037 w 5357813"/>
                <a:gd name="connsiteY1524" fmla="*/ 2563795 h 4362432"/>
                <a:gd name="connsiteX1525" fmla="*/ 211137 w 5357813"/>
                <a:gd name="connsiteY1525" fmla="*/ 2563795 h 4362432"/>
                <a:gd name="connsiteX1526" fmla="*/ 211137 w 5357813"/>
                <a:gd name="connsiteY1526" fmla="*/ 2616183 h 4362432"/>
                <a:gd name="connsiteX1527" fmla="*/ 173037 w 5357813"/>
                <a:gd name="connsiteY1527" fmla="*/ 2616183 h 4362432"/>
                <a:gd name="connsiteX1528" fmla="*/ 101600 w 5357813"/>
                <a:gd name="connsiteY1528" fmla="*/ 2563795 h 4362432"/>
                <a:gd name="connsiteX1529" fmla="*/ 138113 w 5357813"/>
                <a:gd name="connsiteY1529" fmla="*/ 2563795 h 4362432"/>
                <a:gd name="connsiteX1530" fmla="*/ 138113 w 5357813"/>
                <a:gd name="connsiteY1530" fmla="*/ 2616183 h 4362432"/>
                <a:gd name="connsiteX1531" fmla="*/ 101600 w 5357813"/>
                <a:gd name="connsiteY1531" fmla="*/ 2616183 h 4362432"/>
                <a:gd name="connsiteX1532" fmla="*/ 2898937 w 5357813"/>
                <a:gd name="connsiteY1532" fmla="*/ 2559084 h 4362432"/>
                <a:gd name="connsiteX1533" fmla="*/ 2901424 w 5357813"/>
                <a:gd name="connsiteY1533" fmla="*/ 2569036 h 4362432"/>
                <a:gd name="connsiteX1534" fmla="*/ 3065514 w 5357813"/>
                <a:gd name="connsiteY1534" fmla="*/ 2569036 h 4362432"/>
                <a:gd name="connsiteX1535" fmla="*/ 3085404 w 5357813"/>
                <a:gd name="connsiteY1535" fmla="*/ 2569036 h 4362432"/>
                <a:gd name="connsiteX1536" fmla="*/ 3090377 w 5357813"/>
                <a:gd name="connsiteY1536" fmla="*/ 2564060 h 4362432"/>
                <a:gd name="connsiteX1537" fmla="*/ 3085404 w 5357813"/>
                <a:gd name="connsiteY1537" fmla="*/ 2559084 h 4362432"/>
                <a:gd name="connsiteX1538" fmla="*/ 2898937 w 5357813"/>
                <a:gd name="connsiteY1538" fmla="*/ 2559084 h 4362432"/>
                <a:gd name="connsiteX1539" fmla="*/ 2242574 w 5357813"/>
                <a:gd name="connsiteY1539" fmla="*/ 2559084 h 4362432"/>
                <a:gd name="connsiteX1540" fmla="*/ 2240088 w 5357813"/>
                <a:gd name="connsiteY1540" fmla="*/ 2564060 h 4362432"/>
                <a:gd name="connsiteX1541" fmla="*/ 2242574 w 5357813"/>
                <a:gd name="connsiteY1541" fmla="*/ 2569036 h 4362432"/>
                <a:gd name="connsiteX1542" fmla="*/ 2272409 w 5357813"/>
                <a:gd name="connsiteY1542" fmla="*/ 2569036 h 4362432"/>
                <a:gd name="connsiteX1543" fmla="*/ 2424068 w 5357813"/>
                <a:gd name="connsiteY1543" fmla="*/ 2569036 h 4362432"/>
                <a:gd name="connsiteX1544" fmla="*/ 2426555 w 5357813"/>
                <a:gd name="connsiteY1544" fmla="*/ 2559084 h 4362432"/>
                <a:gd name="connsiteX1545" fmla="*/ 3956050 w 5357813"/>
                <a:gd name="connsiteY1545" fmla="*/ 2559032 h 4362432"/>
                <a:gd name="connsiteX1546" fmla="*/ 3995738 w 5357813"/>
                <a:gd name="connsiteY1546" fmla="*/ 2559032 h 4362432"/>
                <a:gd name="connsiteX1547" fmla="*/ 3995738 w 5357813"/>
                <a:gd name="connsiteY1547" fmla="*/ 2611420 h 4362432"/>
                <a:gd name="connsiteX1548" fmla="*/ 3956050 w 5357813"/>
                <a:gd name="connsiteY1548" fmla="*/ 2611420 h 4362432"/>
                <a:gd name="connsiteX1549" fmla="*/ 1357312 w 5357813"/>
                <a:gd name="connsiteY1549" fmla="*/ 2559032 h 4362432"/>
                <a:gd name="connsiteX1550" fmla="*/ 1397000 w 5357813"/>
                <a:gd name="connsiteY1550" fmla="*/ 2559032 h 4362432"/>
                <a:gd name="connsiteX1551" fmla="*/ 1397000 w 5357813"/>
                <a:gd name="connsiteY1551" fmla="*/ 2611420 h 4362432"/>
                <a:gd name="connsiteX1552" fmla="*/ 1357312 w 5357813"/>
                <a:gd name="connsiteY1552" fmla="*/ 2611420 h 4362432"/>
                <a:gd name="connsiteX1553" fmla="*/ 4806950 w 5357813"/>
                <a:gd name="connsiteY1553" fmla="*/ 2549507 h 4362432"/>
                <a:gd name="connsiteX1554" fmla="*/ 4846638 w 5357813"/>
                <a:gd name="connsiteY1554" fmla="*/ 2549507 h 4362432"/>
                <a:gd name="connsiteX1555" fmla="*/ 4846638 w 5357813"/>
                <a:gd name="connsiteY1555" fmla="*/ 2601895 h 4362432"/>
                <a:gd name="connsiteX1556" fmla="*/ 4806950 w 5357813"/>
                <a:gd name="connsiteY1556" fmla="*/ 2601895 h 4362432"/>
                <a:gd name="connsiteX1557" fmla="*/ 4702175 w 5357813"/>
                <a:gd name="connsiteY1557" fmla="*/ 2549507 h 4362432"/>
                <a:gd name="connsiteX1558" fmla="*/ 4741863 w 5357813"/>
                <a:gd name="connsiteY1558" fmla="*/ 2549507 h 4362432"/>
                <a:gd name="connsiteX1559" fmla="*/ 4741863 w 5357813"/>
                <a:gd name="connsiteY1559" fmla="*/ 2601895 h 4362432"/>
                <a:gd name="connsiteX1560" fmla="*/ 4702175 w 5357813"/>
                <a:gd name="connsiteY1560" fmla="*/ 2601895 h 4362432"/>
                <a:gd name="connsiteX1561" fmla="*/ 4629150 w 5357813"/>
                <a:gd name="connsiteY1561" fmla="*/ 2549507 h 4362432"/>
                <a:gd name="connsiteX1562" fmla="*/ 4668838 w 5357813"/>
                <a:gd name="connsiteY1562" fmla="*/ 2549507 h 4362432"/>
                <a:gd name="connsiteX1563" fmla="*/ 4668838 w 5357813"/>
                <a:gd name="connsiteY1563" fmla="*/ 2601895 h 4362432"/>
                <a:gd name="connsiteX1564" fmla="*/ 4629150 w 5357813"/>
                <a:gd name="connsiteY1564" fmla="*/ 2601895 h 4362432"/>
                <a:gd name="connsiteX1565" fmla="*/ 4540250 w 5357813"/>
                <a:gd name="connsiteY1565" fmla="*/ 2549507 h 4362432"/>
                <a:gd name="connsiteX1566" fmla="*/ 4576763 w 5357813"/>
                <a:gd name="connsiteY1566" fmla="*/ 2549507 h 4362432"/>
                <a:gd name="connsiteX1567" fmla="*/ 4576763 w 5357813"/>
                <a:gd name="connsiteY1567" fmla="*/ 2601895 h 4362432"/>
                <a:gd name="connsiteX1568" fmla="*/ 4540250 w 5357813"/>
                <a:gd name="connsiteY1568" fmla="*/ 2601895 h 4362432"/>
                <a:gd name="connsiteX1569" fmla="*/ 774700 w 5357813"/>
                <a:gd name="connsiteY1569" fmla="*/ 2549507 h 4362432"/>
                <a:gd name="connsiteX1570" fmla="*/ 814388 w 5357813"/>
                <a:gd name="connsiteY1570" fmla="*/ 2549507 h 4362432"/>
                <a:gd name="connsiteX1571" fmla="*/ 814388 w 5357813"/>
                <a:gd name="connsiteY1571" fmla="*/ 2601895 h 4362432"/>
                <a:gd name="connsiteX1572" fmla="*/ 774700 w 5357813"/>
                <a:gd name="connsiteY1572" fmla="*/ 2601895 h 4362432"/>
                <a:gd name="connsiteX1573" fmla="*/ 685800 w 5357813"/>
                <a:gd name="connsiteY1573" fmla="*/ 2549507 h 4362432"/>
                <a:gd name="connsiteX1574" fmla="*/ 723900 w 5357813"/>
                <a:gd name="connsiteY1574" fmla="*/ 2549507 h 4362432"/>
                <a:gd name="connsiteX1575" fmla="*/ 723900 w 5357813"/>
                <a:gd name="connsiteY1575" fmla="*/ 2601895 h 4362432"/>
                <a:gd name="connsiteX1576" fmla="*/ 685800 w 5357813"/>
                <a:gd name="connsiteY1576" fmla="*/ 2601895 h 4362432"/>
                <a:gd name="connsiteX1577" fmla="*/ 614362 w 5357813"/>
                <a:gd name="connsiteY1577" fmla="*/ 2549507 h 4362432"/>
                <a:gd name="connsiteX1578" fmla="*/ 650875 w 5357813"/>
                <a:gd name="connsiteY1578" fmla="*/ 2549507 h 4362432"/>
                <a:gd name="connsiteX1579" fmla="*/ 650875 w 5357813"/>
                <a:gd name="connsiteY1579" fmla="*/ 2601895 h 4362432"/>
                <a:gd name="connsiteX1580" fmla="*/ 614362 w 5357813"/>
                <a:gd name="connsiteY1580" fmla="*/ 2601895 h 4362432"/>
                <a:gd name="connsiteX1581" fmla="*/ 506412 w 5357813"/>
                <a:gd name="connsiteY1581" fmla="*/ 2549507 h 4362432"/>
                <a:gd name="connsiteX1582" fmla="*/ 546100 w 5357813"/>
                <a:gd name="connsiteY1582" fmla="*/ 2549507 h 4362432"/>
                <a:gd name="connsiteX1583" fmla="*/ 546100 w 5357813"/>
                <a:gd name="connsiteY1583" fmla="*/ 2601895 h 4362432"/>
                <a:gd name="connsiteX1584" fmla="*/ 506412 w 5357813"/>
                <a:gd name="connsiteY1584" fmla="*/ 2601895 h 4362432"/>
                <a:gd name="connsiteX1585" fmla="*/ 3749675 w 5357813"/>
                <a:gd name="connsiteY1585" fmla="*/ 2536807 h 4362432"/>
                <a:gd name="connsiteX1586" fmla="*/ 3789363 w 5357813"/>
                <a:gd name="connsiteY1586" fmla="*/ 2536807 h 4362432"/>
                <a:gd name="connsiteX1587" fmla="*/ 3789363 w 5357813"/>
                <a:gd name="connsiteY1587" fmla="*/ 2589195 h 4362432"/>
                <a:gd name="connsiteX1588" fmla="*/ 3749675 w 5357813"/>
                <a:gd name="connsiteY1588" fmla="*/ 2589195 h 4362432"/>
                <a:gd name="connsiteX1589" fmla="*/ 3667125 w 5357813"/>
                <a:gd name="connsiteY1589" fmla="*/ 2536807 h 4362432"/>
                <a:gd name="connsiteX1590" fmla="*/ 3705225 w 5357813"/>
                <a:gd name="connsiteY1590" fmla="*/ 2536807 h 4362432"/>
                <a:gd name="connsiteX1591" fmla="*/ 3705225 w 5357813"/>
                <a:gd name="connsiteY1591" fmla="*/ 2589195 h 4362432"/>
                <a:gd name="connsiteX1592" fmla="*/ 3667125 w 5357813"/>
                <a:gd name="connsiteY1592" fmla="*/ 2589195 h 4362432"/>
                <a:gd name="connsiteX1593" fmla="*/ 3582987 w 5357813"/>
                <a:gd name="connsiteY1593" fmla="*/ 2536807 h 4362432"/>
                <a:gd name="connsiteX1594" fmla="*/ 3619500 w 5357813"/>
                <a:gd name="connsiteY1594" fmla="*/ 2536807 h 4362432"/>
                <a:gd name="connsiteX1595" fmla="*/ 3619500 w 5357813"/>
                <a:gd name="connsiteY1595" fmla="*/ 2589195 h 4362432"/>
                <a:gd name="connsiteX1596" fmla="*/ 3582987 w 5357813"/>
                <a:gd name="connsiteY1596" fmla="*/ 2589195 h 4362432"/>
                <a:gd name="connsiteX1597" fmla="*/ 3498850 w 5357813"/>
                <a:gd name="connsiteY1597" fmla="*/ 2536807 h 4362432"/>
                <a:gd name="connsiteX1598" fmla="*/ 3538538 w 5357813"/>
                <a:gd name="connsiteY1598" fmla="*/ 2536807 h 4362432"/>
                <a:gd name="connsiteX1599" fmla="*/ 3538538 w 5357813"/>
                <a:gd name="connsiteY1599" fmla="*/ 2589195 h 4362432"/>
                <a:gd name="connsiteX1600" fmla="*/ 3498850 w 5357813"/>
                <a:gd name="connsiteY1600" fmla="*/ 2589195 h 4362432"/>
                <a:gd name="connsiteX1601" fmla="*/ 3413125 w 5357813"/>
                <a:gd name="connsiteY1601" fmla="*/ 2536807 h 4362432"/>
                <a:gd name="connsiteX1602" fmla="*/ 3452813 w 5357813"/>
                <a:gd name="connsiteY1602" fmla="*/ 2536807 h 4362432"/>
                <a:gd name="connsiteX1603" fmla="*/ 3452813 w 5357813"/>
                <a:gd name="connsiteY1603" fmla="*/ 2589195 h 4362432"/>
                <a:gd name="connsiteX1604" fmla="*/ 3413125 w 5357813"/>
                <a:gd name="connsiteY1604" fmla="*/ 2589195 h 4362432"/>
                <a:gd name="connsiteX1605" fmla="*/ 3332162 w 5357813"/>
                <a:gd name="connsiteY1605" fmla="*/ 2536807 h 4362432"/>
                <a:gd name="connsiteX1606" fmla="*/ 3368675 w 5357813"/>
                <a:gd name="connsiteY1606" fmla="*/ 2536807 h 4362432"/>
                <a:gd name="connsiteX1607" fmla="*/ 3368675 w 5357813"/>
                <a:gd name="connsiteY1607" fmla="*/ 2589195 h 4362432"/>
                <a:gd name="connsiteX1608" fmla="*/ 3332162 w 5357813"/>
                <a:gd name="connsiteY1608" fmla="*/ 2589195 h 4362432"/>
                <a:gd name="connsiteX1609" fmla="*/ 3246437 w 5357813"/>
                <a:gd name="connsiteY1609" fmla="*/ 2536807 h 4362432"/>
                <a:gd name="connsiteX1610" fmla="*/ 3284537 w 5357813"/>
                <a:gd name="connsiteY1610" fmla="*/ 2536807 h 4362432"/>
                <a:gd name="connsiteX1611" fmla="*/ 3284537 w 5357813"/>
                <a:gd name="connsiteY1611" fmla="*/ 2589195 h 4362432"/>
                <a:gd name="connsiteX1612" fmla="*/ 3246437 w 5357813"/>
                <a:gd name="connsiteY1612" fmla="*/ 2589195 h 4362432"/>
                <a:gd name="connsiteX1613" fmla="*/ 3162300 w 5357813"/>
                <a:gd name="connsiteY1613" fmla="*/ 2536807 h 4362432"/>
                <a:gd name="connsiteX1614" fmla="*/ 3201988 w 5357813"/>
                <a:gd name="connsiteY1614" fmla="*/ 2536807 h 4362432"/>
                <a:gd name="connsiteX1615" fmla="*/ 3201988 w 5357813"/>
                <a:gd name="connsiteY1615" fmla="*/ 2589195 h 4362432"/>
                <a:gd name="connsiteX1616" fmla="*/ 3162300 w 5357813"/>
                <a:gd name="connsiteY1616" fmla="*/ 2589195 h 4362432"/>
                <a:gd name="connsiteX1617" fmla="*/ 2151062 w 5357813"/>
                <a:gd name="connsiteY1617" fmla="*/ 2536807 h 4362432"/>
                <a:gd name="connsiteX1618" fmla="*/ 2190750 w 5357813"/>
                <a:gd name="connsiteY1618" fmla="*/ 2536807 h 4362432"/>
                <a:gd name="connsiteX1619" fmla="*/ 2190750 w 5357813"/>
                <a:gd name="connsiteY1619" fmla="*/ 2589195 h 4362432"/>
                <a:gd name="connsiteX1620" fmla="*/ 2151062 w 5357813"/>
                <a:gd name="connsiteY1620" fmla="*/ 2589195 h 4362432"/>
                <a:gd name="connsiteX1621" fmla="*/ 2068512 w 5357813"/>
                <a:gd name="connsiteY1621" fmla="*/ 2536807 h 4362432"/>
                <a:gd name="connsiteX1622" fmla="*/ 2105025 w 5357813"/>
                <a:gd name="connsiteY1622" fmla="*/ 2536807 h 4362432"/>
                <a:gd name="connsiteX1623" fmla="*/ 2105025 w 5357813"/>
                <a:gd name="connsiteY1623" fmla="*/ 2589195 h 4362432"/>
                <a:gd name="connsiteX1624" fmla="*/ 2068512 w 5357813"/>
                <a:gd name="connsiteY1624" fmla="*/ 2589195 h 4362432"/>
                <a:gd name="connsiteX1625" fmla="*/ 1984375 w 5357813"/>
                <a:gd name="connsiteY1625" fmla="*/ 2536807 h 4362432"/>
                <a:gd name="connsiteX1626" fmla="*/ 2024063 w 5357813"/>
                <a:gd name="connsiteY1626" fmla="*/ 2536807 h 4362432"/>
                <a:gd name="connsiteX1627" fmla="*/ 2024063 w 5357813"/>
                <a:gd name="connsiteY1627" fmla="*/ 2589195 h 4362432"/>
                <a:gd name="connsiteX1628" fmla="*/ 1984375 w 5357813"/>
                <a:gd name="connsiteY1628" fmla="*/ 2589195 h 4362432"/>
                <a:gd name="connsiteX1629" fmla="*/ 1898650 w 5357813"/>
                <a:gd name="connsiteY1629" fmla="*/ 2536807 h 4362432"/>
                <a:gd name="connsiteX1630" fmla="*/ 1939925 w 5357813"/>
                <a:gd name="connsiteY1630" fmla="*/ 2536807 h 4362432"/>
                <a:gd name="connsiteX1631" fmla="*/ 1939925 w 5357813"/>
                <a:gd name="connsiteY1631" fmla="*/ 2589195 h 4362432"/>
                <a:gd name="connsiteX1632" fmla="*/ 1898650 w 5357813"/>
                <a:gd name="connsiteY1632" fmla="*/ 2589195 h 4362432"/>
                <a:gd name="connsiteX1633" fmla="*/ 1814512 w 5357813"/>
                <a:gd name="connsiteY1633" fmla="*/ 2536807 h 4362432"/>
                <a:gd name="connsiteX1634" fmla="*/ 1854200 w 5357813"/>
                <a:gd name="connsiteY1634" fmla="*/ 2536807 h 4362432"/>
                <a:gd name="connsiteX1635" fmla="*/ 1854200 w 5357813"/>
                <a:gd name="connsiteY1635" fmla="*/ 2589195 h 4362432"/>
                <a:gd name="connsiteX1636" fmla="*/ 1814512 w 5357813"/>
                <a:gd name="connsiteY1636" fmla="*/ 2589195 h 4362432"/>
                <a:gd name="connsiteX1637" fmla="*/ 1731962 w 5357813"/>
                <a:gd name="connsiteY1637" fmla="*/ 2536807 h 4362432"/>
                <a:gd name="connsiteX1638" fmla="*/ 1770062 w 5357813"/>
                <a:gd name="connsiteY1638" fmla="*/ 2536807 h 4362432"/>
                <a:gd name="connsiteX1639" fmla="*/ 1770062 w 5357813"/>
                <a:gd name="connsiteY1639" fmla="*/ 2589195 h 4362432"/>
                <a:gd name="connsiteX1640" fmla="*/ 1731962 w 5357813"/>
                <a:gd name="connsiteY1640" fmla="*/ 2589195 h 4362432"/>
                <a:gd name="connsiteX1641" fmla="*/ 1647825 w 5357813"/>
                <a:gd name="connsiteY1641" fmla="*/ 2536807 h 4362432"/>
                <a:gd name="connsiteX1642" fmla="*/ 1687513 w 5357813"/>
                <a:gd name="connsiteY1642" fmla="*/ 2536807 h 4362432"/>
                <a:gd name="connsiteX1643" fmla="*/ 1687513 w 5357813"/>
                <a:gd name="connsiteY1643" fmla="*/ 2589195 h 4362432"/>
                <a:gd name="connsiteX1644" fmla="*/ 1647825 w 5357813"/>
                <a:gd name="connsiteY1644" fmla="*/ 2589195 h 4362432"/>
                <a:gd name="connsiteX1645" fmla="*/ 1563687 w 5357813"/>
                <a:gd name="connsiteY1645" fmla="*/ 2536807 h 4362432"/>
                <a:gd name="connsiteX1646" fmla="*/ 1603375 w 5357813"/>
                <a:gd name="connsiteY1646" fmla="*/ 2536807 h 4362432"/>
                <a:gd name="connsiteX1647" fmla="*/ 1603375 w 5357813"/>
                <a:gd name="connsiteY1647" fmla="*/ 2589195 h 4362432"/>
                <a:gd name="connsiteX1648" fmla="*/ 1563687 w 5357813"/>
                <a:gd name="connsiteY1648" fmla="*/ 2589195 h 4362432"/>
                <a:gd name="connsiteX1649" fmla="*/ 2824351 w 5357813"/>
                <a:gd name="connsiteY1649" fmla="*/ 2534204 h 4362432"/>
                <a:gd name="connsiteX1650" fmla="*/ 2824351 w 5357813"/>
                <a:gd name="connsiteY1650" fmla="*/ 2544156 h 4362432"/>
                <a:gd name="connsiteX1651" fmla="*/ 2941203 w 5357813"/>
                <a:gd name="connsiteY1651" fmla="*/ 2544156 h 4362432"/>
                <a:gd name="connsiteX1652" fmla="*/ 2941203 w 5357813"/>
                <a:gd name="connsiteY1652" fmla="*/ 2534204 h 4362432"/>
                <a:gd name="connsiteX1653" fmla="*/ 2824351 w 5357813"/>
                <a:gd name="connsiteY1653" fmla="*/ 2534204 h 4362432"/>
                <a:gd name="connsiteX1654" fmla="*/ 2540921 w 5357813"/>
                <a:gd name="connsiteY1654" fmla="*/ 2534204 h 4362432"/>
                <a:gd name="connsiteX1655" fmla="*/ 2540921 w 5357813"/>
                <a:gd name="connsiteY1655" fmla="*/ 2544156 h 4362432"/>
                <a:gd name="connsiteX1656" fmla="*/ 2806947 w 5357813"/>
                <a:gd name="connsiteY1656" fmla="*/ 2544156 h 4362432"/>
                <a:gd name="connsiteX1657" fmla="*/ 2806947 w 5357813"/>
                <a:gd name="connsiteY1657" fmla="*/ 2534204 h 4362432"/>
                <a:gd name="connsiteX1658" fmla="*/ 2540921 w 5357813"/>
                <a:gd name="connsiteY1658" fmla="*/ 2534204 h 4362432"/>
                <a:gd name="connsiteX1659" fmla="*/ 2401692 w 5357813"/>
                <a:gd name="connsiteY1659" fmla="*/ 2534204 h 4362432"/>
                <a:gd name="connsiteX1660" fmla="*/ 2401692 w 5357813"/>
                <a:gd name="connsiteY1660" fmla="*/ 2544156 h 4362432"/>
                <a:gd name="connsiteX1661" fmla="*/ 2523517 w 5357813"/>
                <a:gd name="connsiteY1661" fmla="*/ 2544156 h 4362432"/>
                <a:gd name="connsiteX1662" fmla="*/ 2523517 w 5357813"/>
                <a:gd name="connsiteY1662" fmla="*/ 2534204 h 4362432"/>
                <a:gd name="connsiteX1663" fmla="*/ 2401692 w 5357813"/>
                <a:gd name="connsiteY1663" fmla="*/ 2534204 h 4362432"/>
                <a:gd name="connsiteX1664" fmla="*/ 5214937 w 5357813"/>
                <a:gd name="connsiteY1664" fmla="*/ 2463782 h 4362432"/>
                <a:gd name="connsiteX1665" fmla="*/ 5254625 w 5357813"/>
                <a:gd name="connsiteY1665" fmla="*/ 2463782 h 4362432"/>
                <a:gd name="connsiteX1666" fmla="*/ 5254625 w 5357813"/>
                <a:gd name="connsiteY1666" fmla="*/ 2514582 h 4362432"/>
                <a:gd name="connsiteX1667" fmla="*/ 5214937 w 5357813"/>
                <a:gd name="connsiteY1667" fmla="*/ 2514582 h 4362432"/>
                <a:gd name="connsiteX1668" fmla="*/ 5141912 w 5357813"/>
                <a:gd name="connsiteY1668" fmla="*/ 2463782 h 4362432"/>
                <a:gd name="connsiteX1669" fmla="*/ 5181600 w 5357813"/>
                <a:gd name="connsiteY1669" fmla="*/ 2463782 h 4362432"/>
                <a:gd name="connsiteX1670" fmla="*/ 5181600 w 5357813"/>
                <a:gd name="connsiteY1670" fmla="*/ 2514582 h 4362432"/>
                <a:gd name="connsiteX1671" fmla="*/ 5141912 w 5357813"/>
                <a:gd name="connsiteY1671" fmla="*/ 2514582 h 4362432"/>
                <a:gd name="connsiteX1672" fmla="*/ 5070475 w 5357813"/>
                <a:gd name="connsiteY1672" fmla="*/ 2463782 h 4362432"/>
                <a:gd name="connsiteX1673" fmla="*/ 5110163 w 5357813"/>
                <a:gd name="connsiteY1673" fmla="*/ 2463782 h 4362432"/>
                <a:gd name="connsiteX1674" fmla="*/ 5110163 w 5357813"/>
                <a:gd name="connsiteY1674" fmla="*/ 2514582 h 4362432"/>
                <a:gd name="connsiteX1675" fmla="*/ 5070475 w 5357813"/>
                <a:gd name="connsiteY1675" fmla="*/ 2514582 h 4362432"/>
                <a:gd name="connsiteX1676" fmla="*/ 4997450 w 5357813"/>
                <a:gd name="connsiteY1676" fmla="*/ 2463782 h 4362432"/>
                <a:gd name="connsiteX1677" fmla="*/ 5037138 w 5357813"/>
                <a:gd name="connsiteY1677" fmla="*/ 2463782 h 4362432"/>
                <a:gd name="connsiteX1678" fmla="*/ 5037138 w 5357813"/>
                <a:gd name="connsiteY1678" fmla="*/ 2514582 h 4362432"/>
                <a:gd name="connsiteX1679" fmla="*/ 4997450 w 5357813"/>
                <a:gd name="connsiteY1679" fmla="*/ 2514582 h 4362432"/>
                <a:gd name="connsiteX1680" fmla="*/ 4926012 w 5357813"/>
                <a:gd name="connsiteY1680" fmla="*/ 2463782 h 4362432"/>
                <a:gd name="connsiteX1681" fmla="*/ 4965700 w 5357813"/>
                <a:gd name="connsiteY1681" fmla="*/ 2463782 h 4362432"/>
                <a:gd name="connsiteX1682" fmla="*/ 4965700 w 5357813"/>
                <a:gd name="connsiteY1682" fmla="*/ 2514582 h 4362432"/>
                <a:gd name="connsiteX1683" fmla="*/ 4926012 w 5357813"/>
                <a:gd name="connsiteY1683" fmla="*/ 2514582 h 4362432"/>
                <a:gd name="connsiteX1684" fmla="*/ 4438650 w 5357813"/>
                <a:gd name="connsiteY1684" fmla="*/ 2463782 h 4362432"/>
                <a:gd name="connsiteX1685" fmla="*/ 4475163 w 5357813"/>
                <a:gd name="connsiteY1685" fmla="*/ 2463782 h 4362432"/>
                <a:gd name="connsiteX1686" fmla="*/ 4475163 w 5357813"/>
                <a:gd name="connsiteY1686" fmla="*/ 2514582 h 4362432"/>
                <a:gd name="connsiteX1687" fmla="*/ 4438650 w 5357813"/>
                <a:gd name="connsiteY1687" fmla="*/ 2514582 h 4362432"/>
                <a:gd name="connsiteX1688" fmla="*/ 4365625 w 5357813"/>
                <a:gd name="connsiteY1688" fmla="*/ 2463782 h 4362432"/>
                <a:gd name="connsiteX1689" fmla="*/ 4403725 w 5357813"/>
                <a:gd name="connsiteY1689" fmla="*/ 2463782 h 4362432"/>
                <a:gd name="connsiteX1690" fmla="*/ 4403725 w 5357813"/>
                <a:gd name="connsiteY1690" fmla="*/ 2514582 h 4362432"/>
                <a:gd name="connsiteX1691" fmla="*/ 4365625 w 5357813"/>
                <a:gd name="connsiteY1691" fmla="*/ 2514582 h 4362432"/>
                <a:gd name="connsiteX1692" fmla="*/ 4294187 w 5357813"/>
                <a:gd name="connsiteY1692" fmla="*/ 2463782 h 4362432"/>
                <a:gd name="connsiteX1693" fmla="*/ 4333875 w 5357813"/>
                <a:gd name="connsiteY1693" fmla="*/ 2463782 h 4362432"/>
                <a:gd name="connsiteX1694" fmla="*/ 4333875 w 5357813"/>
                <a:gd name="connsiteY1694" fmla="*/ 2514582 h 4362432"/>
                <a:gd name="connsiteX1695" fmla="*/ 4294187 w 5357813"/>
                <a:gd name="connsiteY1695" fmla="*/ 2514582 h 4362432"/>
                <a:gd name="connsiteX1696" fmla="*/ 4221162 w 5357813"/>
                <a:gd name="connsiteY1696" fmla="*/ 2463782 h 4362432"/>
                <a:gd name="connsiteX1697" fmla="*/ 4262437 w 5357813"/>
                <a:gd name="connsiteY1697" fmla="*/ 2463782 h 4362432"/>
                <a:gd name="connsiteX1698" fmla="*/ 4262437 w 5357813"/>
                <a:gd name="connsiteY1698" fmla="*/ 2514582 h 4362432"/>
                <a:gd name="connsiteX1699" fmla="*/ 4221162 w 5357813"/>
                <a:gd name="connsiteY1699" fmla="*/ 2514582 h 4362432"/>
                <a:gd name="connsiteX1700" fmla="*/ 4149725 w 5357813"/>
                <a:gd name="connsiteY1700" fmla="*/ 2463782 h 4362432"/>
                <a:gd name="connsiteX1701" fmla="*/ 4189413 w 5357813"/>
                <a:gd name="connsiteY1701" fmla="*/ 2463782 h 4362432"/>
                <a:gd name="connsiteX1702" fmla="*/ 4189413 w 5357813"/>
                <a:gd name="connsiteY1702" fmla="*/ 2514582 h 4362432"/>
                <a:gd name="connsiteX1703" fmla="*/ 4149725 w 5357813"/>
                <a:gd name="connsiteY1703" fmla="*/ 2514582 h 4362432"/>
                <a:gd name="connsiteX1704" fmla="*/ 1163637 w 5357813"/>
                <a:gd name="connsiteY1704" fmla="*/ 2463782 h 4362432"/>
                <a:gd name="connsiteX1705" fmla="*/ 1203325 w 5357813"/>
                <a:gd name="connsiteY1705" fmla="*/ 2463782 h 4362432"/>
                <a:gd name="connsiteX1706" fmla="*/ 1203325 w 5357813"/>
                <a:gd name="connsiteY1706" fmla="*/ 2514582 h 4362432"/>
                <a:gd name="connsiteX1707" fmla="*/ 1163637 w 5357813"/>
                <a:gd name="connsiteY1707" fmla="*/ 2514582 h 4362432"/>
                <a:gd name="connsiteX1708" fmla="*/ 1090612 w 5357813"/>
                <a:gd name="connsiteY1708" fmla="*/ 2463782 h 4362432"/>
                <a:gd name="connsiteX1709" fmla="*/ 1130300 w 5357813"/>
                <a:gd name="connsiteY1709" fmla="*/ 2463782 h 4362432"/>
                <a:gd name="connsiteX1710" fmla="*/ 1130300 w 5357813"/>
                <a:gd name="connsiteY1710" fmla="*/ 2514582 h 4362432"/>
                <a:gd name="connsiteX1711" fmla="*/ 1090612 w 5357813"/>
                <a:gd name="connsiteY1711" fmla="*/ 2514582 h 4362432"/>
                <a:gd name="connsiteX1712" fmla="*/ 1020762 w 5357813"/>
                <a:gd name="connsiteY1712" fmla="*/ 2463782 h 4362432"/>
                <a:gd name="connsiteX1713" fmla="*/ 1058862 w 5357813"/>
                <a:gd name="connsiteY1713" fmla="*/ 2463782 h 4362432"/>
                <a:gd name="connsiteX1714" fmla="*/ 1058862 w 5357813"/>
                <a:gd name="connsiteY1714" fmla="*/ 2514582 h 4362432"/>
                <a:gd name="connsiteX1715" fmla="*/ 1020762 w 5357813"/>
                <a:gd name="connsiteY1715" fmla="*/ 2514582 h 4362432"/>
                <a:gd name="connsiteX1716" fmla="*/ 949325 w 5357813"/>
                <a:gd name="connsiteY1716" fmla="*/ 2463782 h 4362432"/>
                <a:gd name="connsiteX1717" fmla="*/ 987425 w 5357813"/>
                <a:gd name="connsiteY1717" fmla="*/ 2463782 h 4362432"/>
                <a:gd name="connsiteX1718" fmla="*/ 987425 w 5357813"/>
                <a:gd name="connsiteY1718" fmla="*/ 2514582 h 4362432"/>
                <a:gd name="connsiteX1719" fmla="*/ 949325 w 5357813"/>
                <a:gd name="connsiteY1719" fmla="*/ 2514582 h 4362432"/>
                <a:gd name="connsiteX1720" fmla="*/ 877887 w 5357813"/>
                <a:gd name="connsiteY1720" fmla="*/ 2463782 h 4362432"/>
                <a:gd name="connsiteX1721" fmla="*/ 914400 w 5357813"/>
                <a:gd name="connsiteY1721" fmla="*/ 2463782 h 4362432"/>
                <a:gd name="connsiteX1722" fmla="*/ 914400 w 5357813"/>
                <a:gd name="connsiteY1722" fmla="*/ 2514582 h 4362432"/>
                <a:gd name="connsiteX1723" fmla="*/ 877887 w 5357813"/>
                <a:gd name="connsiteY1723" fmla="*/ 2514582 h 4362432"/>
                <a:gd name="connsiteX1724" fmla="*/ 387350 w 5357813"/>
                <a:gd name="connsiteY1724" fmla="*/ 2463782 h 4362432"/>
                <a:gd name="connsiteX1725" fmla="*/ 427038 w 5357813"/>
                <a:gd name="connsiteY1725" fmla="*/ 2463782 h 4362432"/>
                <a:gd name="connsiteX1726" fmla="*/ 427038 w 5357813"/>
                <a:gd name="connsiteY1726" fmla="*/ 2514582 h 4362432"/>
                <a:gd name="connsiteX1727" fmla="*/ 387350 w 5357813"/>
                <a:gd name="connsiteY1727" fmla="*/ 2514582 h 4362432"/>
                <a:gd name="connsiteX1728" fmla="*/ 315912 w 5357813"/>
                <a:gd name="connsiteY1728" fmla="*/ 2463782 h 4362432"/>
                <a:gd name="connsiteX1729" fmla="*/ 355600 w 5357813"/>
                <a:gd name="connsiteY1729" fmla="*/ 2463782 h 4362432"/>
                <a:gd name="connsiteX1730" fmla="*/ 355600 w 5357813"/>
                <a:gd name="connsiteY1730" fmla="*/ 2514582 h 4362432"/>
                <a:gd name="connsiteX1731" fmla="*/ 315912 w 5357813"/>
                <a:gd name="connsiteY1731" fmla="*/ 2514582 h 4362432"/>
                <a:gd name="connsiteX1732" fmla="*/ 246062 w 5357813"/>
                <a:gd name="connsiteY1732" fmla="*/ 2463782 h 4362432"/>
                <a:gd name="connsiteX1733" fmla="*/ 282575 w 5357813"/>
                <a:gd name="connsiteY1733" fmla="*/ 2463782 h 4362432"/>
                <a:gd name="connsiteX1734" fmla="*/ 282575 w 5357813"/>
                <a:gd name="connsiteY1734" fmla="*/ 2514582 h 4362432"/>
                <a:gd name="connsiteX1735" fmla="*/ 246062 w 5357813"/>
                <a:gd name="connsiteY1735" fmla="*/ 2514582 h 4362432"/>
                <a:gd name="connsiteX1736" fmla="*/ 173037 w 5357813"/>
                <a:gd name="connsiteY1736" fmla="*/ 2463782 h 4362432"/>
                <a:gd name="connsiteX1737" fmla="*/ 211137 w 5357813"/>
                <a:gd name="connsiteY1737" fmla="*/ 2463782 h 4362432"/>
                <a:gd name="connsiteX1738" fmla="*/ 211137 w 5357813"/>
                <a:gd name="connsiteY1738" fmla="*/ 2514582 h 4362432"/>
                <a:gd name="connsiteX1739" fmla="*/ 173037 w 5357813"/>
                <a:gd name="connsiteY1739" fmla="*/ 2514582 h 4362432"/>
                <a:gd name="connsiteX1740" fmla="*/ 101600 w 5357813"/>
                <a:gd name="connsiteY1740" fmla="*/ 2463782 h 4362432"/>
                <a:gd name="connsiteX1741" fmla="*/ 138113 w 5357813"/>
                <a:gd name="connsiteY1741" fmla="*/ 2463782 h 4362432"/>
                <a:gd name="connsiteX1742" fmla="*/ 138113 w 5357813"/>
                <a:gd name="connsiteY1742" fmla="*/ 2514582 h 4362432"/>
                <a:gd name="connsiteX1743" fmla="*/ 101600 w 5357813"/>
                <a:gd name="connsiteY1743" fmla="*/ 2514582 h 4362432"/>
                <a:gd name="connsiteX1744" fmla="*/ 3956050 w 5357813"/>
                <a:gd name="connsiteY1744" fmla="*/ 2459020 h 4362432"/>
                <a:gd name="connsiteX1745" fmla="*/ 3995738 w 5357813"/>
                <a:gd name="connsiteY1745" fmla="*/ 2459020 h 4362432"/>
                <a:gd name="connsiteX1746" fmla="*/ 3995738 w 5357813"/>
                <a:gd name="connsiteY1746" fmla="*/ 2511408 h 4362432"/>
                <a:gd name="connsiteX1747" fmla="*/ 3956050 w 5357813"/>
                <a:gd name="connsiteY1747" fmla="*/ 2511408 h 4362432"/>
                <a:gd name="connsiteX1748" fmla="*/ 1357312 w 5357813"/>
                <a:gd name="connsiteY1748" fmla="*/ 2459020 h 4362432"/>
                <a:gd name="connsiteX1749" fmla="*/ 1397000 w 5357813"/>
                <a:gd name="connsiteY1749" fmla="*/ 2459020 h 4362432"/>
                <a:gd name="connsiteX1750" fmla="*/ 1397000 w 5357813"/>
                <a:gd name="connsiteY1750" fmla="*/ 2511408 h 4362432"/>
                <a:gd name="connsiteX1751" fmla="*/ 1357312 w 5357813"/>
                <a:gd name="connsiteY1751" fmla="*/ 2511408 h 4362432"/>
                <a:gd name="connsiteX1752" fmla="*/ 4806950 w 5357813"/>
                <a:gd name="connsiteY1752" fmla="*/ 2449495 h 4362432"/>
                <a:gd name="connsiteX1753" fmla="*/ 4846638 w 5357813"/>
                <a:gd name="connsiteY1753" fmla="*/ 2449495 h 4362432"/>
                <a:gd name="connsiteX1754" fmla="*/ 4846638 w 5357813"/>
                <a:gd name="connsiteY1754" fmla="*/ 2498708 h 4362432"/>
                <a:gd name="connsiteX1755" fmla="*/ 4806950 w 5357813"/>
                <a:gd name="connsiteY1755" fmla="*/ 2498708 h 4362432"/>
                <a:gd name="connsiteX1756" fmla="*/ 4702175 w 5357813"/>
                <a:gd name="connsiteY1756" fmla="*/ 2449495 h 4362432"/>
                <a:gd name="connsiteX1757" fmla="*/ 4741863 w 5357813"/>
                <a:gd name="connsiteY1757" fmla="*/ 2449495 h 4362432"/>
                <a:gd name="connsiteX1758" fmla="*/ 4741863 w 5357813"/>
                <a:gd name="connsiteY1758" fmla="*/ 2498708 h 4362432"/>
                <a:gd name="connsiteX1759" fmla="*/ 4702175 w 5357813"/>
                <a:gd name="connsiteY1759" fmla="*/ 2498708 h 4362432"/>
                <a:gd name="connsiteX1760" fmla="*/ 4629150 w 5357813"/>
                <a:gd name="connsiteY1760" fmla="*/ 2449495 h 4362432"/>
                <a:gd name="connsiteX1761" fmla="*/ 4668838 w 5357813"/>
                <a:gd name="connsiteY1761" fmla="*/ 2449495 h 4362432"/>
                <a:gd name="connsiteX1762" fmla="*/ 4668838 w 5357813"/>
                <a:gd name="connsiteY1762" fmla="*/ 2498708 h 4362432"/>
                <a:gd name="connsiteX1763" fmla="*/ 4629150 w 5357813"/>
                <a:gd name="connsiteY1763" fmla="*/ 2498708 h 4362432"/>
                <a:gd name="connsiteX1764" fmla="*/ 4540250 w 5357813"/>
                <a:gd name="connsiteY1764" fmla="*/ 2449495 h 4362432"/>
                <a:gd name="connsiteX1765" fmla="*/ 4576763 w 5357813"/>
                <a:gd name="connsiteY1765" fmla="*/ 2449495 h 4362432"/>
                <a:gd name="connsiteX1766" fmla="*/ 4576763 w 5357813"/>
                <a:gd name="connsiteY1766" fmla="*/ 2498708 h 4362432"/>
                <a:gd name="connsiteX1767" fmla="*/ 4540250 w 5357813"/>
                <a:gd name="connsiteY1767" fmla="*/ 2498708 h 4362432"/>
                <a:gd name="connsiteX1768" fmla="*/ 2857500 w 5357813"/>
                <a:gd name="connsiteY1768" fmla="*/ 2449495 h 4362432"/>
                <a:gd name="connsiteX1769" fmla="*/ 2897188 w 5357813"/>
                <a:gd name="connsiteY1769" fmla="*/ 2449495 h 4362432"/>
                <a:gd name="connsiteX1770" fmla="*/ 2897188 w 5357813"/>
                <a:gd name="connsiteY1770" fmla="*/ 2501883 h 4362432"/>
                <a:gd name="connsiteX1771" fmla="*/ 2857500 w 5357813"/>
                <a:gd name="connsiteY1771" fmla="*/ 2501883 h 4362432"/>
                <a:gd name="connsiteX1772" fmla="*/ 2732087 w 5357813"/>
                <a:gd name="connsiteY1772" fmla="*/ 2449495 h 4362432"/>
                <a:gd name="connsiteX1773" fmla="*/ 2770187 w 5357813"/>
                <a:gd name="connsiteY1773" fmla="*/ 2449495 h 4362432"/>
                <a:gd name="connsiteX1774" fmla="*/ 2770187 w 5357813"/>
                <a:gd name="connsiteY1774" fmla="*/ 2501883 h 4362432"/>
                <a:gd name="connsiteX1775" fmla="*/ 2732087 w 5357813"/>
                <a:gd name="connsiteY1775" fmla="*/ 2501883 h 4362432"/>
                <a:gd name="connsiteX1776" fmla="*/ 2647950 w 5357813"/>
                <a:gd name="connsiteY1776" fmla="*/ 2449495 h 4362432"/>
                <a:gd name="connsiteX1777" fmla="*/ 2684463 w 5357813"/>
                <a:gd name="connsiteY1777" fmla="*/ 2449495 h 4362432"/>
                <a:gd name="connsiteX1778" fmla="*/ 2684463 w 5357813"/>
                <a:gd name="connsiteY1778" fmla="*/ 2501883 h 4362432"/>
                <a:gd name="connsiteX1779" fmla="*/ 2647950 w 5357813"/>
                <a:gd name="connsiteY1779" fmla="*/ 2501883 h 4362432"/>
                <a:gd name="connsiteX1780" fmla="*/ 2563812 w 5357813"/>
                <a:gd name="connsiteY1780" fmla="*/ 2449495 h 4362432"/>
                <a:gd name="connsiteX1781" fmla="*/ 2603500 w 5357813"/>
                <a:gd name="connsiteY1781" fmla="*/ 2449495 h 4362432"/>
                <a:gd name="connsiteX1782" fmla="*/ 2603500 w 5357813"/>
                <a:gd name="connsiteY1782" fmla="*/ 2501883 h 4362432"/>
                <a:gd name="connsiteX1783" fmla="*/ 2563812 w 5357813"/>
                <a:gd name="connsiteY1783" fmla="*/ 2501883 h 4362432"/>
                <a:gd name="connsiteX1784" fmla="*/ 2441575 w 5357813"/>
                <a:gd name="connsiteY1784" fmla="*/ 2449495 h 4362432"/>
                <a:gd name="connsiteX1785" fmla="*/ 2478088 w 5357813"/>
                <a:gd name="connsiteY1785" fmla="*/ 2449495 h 4362432"/>
                <a:gd name="connsiteX1786" fmla="*/ 2478088 w 5357813"/>
                <a:gd name="connsiteY1786" fmla="*/ 2501883 h 4362432"/>
                <a:gd name="connsiteX1787" fmla="*/ 2441575 w 5357813"/>
                <a:gd name="connsiteY1787" fmla="*/ 2501883 h 4362432"/>
                <a:gd name="connsiteX1788" fmla="*/ 774700 w 5357813"/>
                <a:gd name="connsiteY1788" fmla="*/ 2449495 h 4362432"/>
                <a:gd name="connsiteX1789" fmla="*/ 814388 w 5357813"/>
                <a:gd name="connsiteY1789" fmla="*/ 2449495 h 4362432"/>
                <a:gd name="connsiteX1790" fmla="*/ 814388 w 5357813"/>
                <a:gd name="connsiteY1790" fmla="*/ 2498708 h 4362432"/>
                <a:gd name="connsiteX1791" fmla="*/ 774700 w 5357813"/>
                <a:gd name="connsiteY1791" fmla="*/ 2498708 h 4362432"/>
                <a:gd name="connsiteX1792" fmla="*/ 685800 w 5357813"/>
                <a:gd name="connsiteY1792" fmla="*/ 2449495 h 4362432"/>
                <a:gd name="connsiteX1793" fmla="*/ 723900 w 5357813"/>
                <a:gd name="connsiteY1793" fmla="*/ 2449495 h 4362432"/>
                <a:gd name="connsiteX1794" fmla="*/ 723900 w 5357813"/>
                <a:gd name="connsiteY1794" fmla="*/ 2498708 h 4362432"/>
                <a:gd name="connsiteX1795" fmla="*/ 685800 w 5357813"/>
                <a:gd name="connsiteY1795" fmla="*/ 2498708 h 4362432"/>
                <a:gd name="connsiteX1796" fmla="*/ 614362 w 5357813"/>
                <a:gd name="connsiteY1796" fmla="*/ 2449495 h 4362432"/>
                <a:gd name="connsiteX1797" fmla="*/ 650875 w 5357813"/>
                <a:gd name="connsiteY1797" fmla="*/ 2449495 h 4362432"/>
                <a:gd name="connsiteX1798" fmla="*/ 650875 w 5357813"/>
                <a:gd name="connsiteY1798" fmla="*/ 2498708 h 4362432"/>
                <a:gd name="connsiteX1799" fmla="*/ 614362 w 5357813"/>
                <a:gd name="connsiteY1799" fmla="*/ 2498708 h 4362432"/>
                <a:gd name="connsiteX1800" fmla="*/ 506412 w 5357813"/>
                <a:gd name="connsiteY1800" fmla="*/ 2449495 h 4362432"/>
                <a:gd name="connsiteX1801" fmla="*/ 546100 w 5357813"/>
                <a:gd name="connsiteY1801" fmla="*/ 2449495 h 4362432"/>
                <a:gd name="connsiteX1802" fmla="*/ 546100 w 5357813"/>
                <a:gd name="connsiteY1802" fmla="*/ 2498708 h 4362432"/>
                <a:gd name="connsiteX1803" fmla="*/ 506412 w 5357813"/>
                <a:gd name="connsiteY1803" fmla="*/ 2498708 h 4362432"/>
                <a:gd name="connsiteX1804" fmla="*/ 3749675 w 5357813"/>
                <a:gd name="connsiteY1804" fmla="*/ 2430445 h 4362432"/>
                <a:gd name="connsiteX1805" fmla="*/ 3789363 w 5357813"/>
                <a:gd name="connsiteY1805" fmla="*/ 2430445 h 4362432"/>
                <a:gd name="connsiteX1806" fmla="*/ 3789363 w 5357813"/>
                <a:gd name="connsiteY1806" fmla="*/ 2481245 h 4362432"/>
                <a:gd name="connsiteX1807" fmla="*/ 3749675 w 5357813"/>
                <a:gd name="connsiteY1807" fmla="*/ 2481245 h 4362432"/>
                <a:gd name="connsiteX1808" fmla="*/ 3667125 w 5357813"/>
                <a:gd name="connsiteY1808" fmla="*/ 2430445 h 4362432"/>
                <a:gd name="connsiteX1809" fmla="*/ 3705225 w 5357813"/>
                <a:gd name="connsiteY1809" fmla="*/ 2430445 h 4362432"/>
                <a:gd name="connsiteX1810" fmla="*/ 3705225 w 5357813"/>
                <a:gd name="connsiteY1810" fmla="*/ 2481245 h 4362432"/>
                <a:gd name="connsiteX1811" fmla="*/ 3667125 w 5357813"/>
                <a:gd name="connsiteY1811" fmla="*/ 2481245 h 4362432"/>
                <a:gd name="connsiteX1812" fmla="*/ 3582987 w 5357813"/>
                <a:gd name="connsiteY1812" fmla="*/ 2430445 h 4362432"/>
                <a:gd name="connsiteX1813" fmla="*/ 3619500 w 5357813"/>
                <a:gd name="connsiteY1813" fmla="*/ 2430445 h 4362432"/>
                <a:gd name="connsiteX1814" fmla="*/ 3619500 w 5357813"/>
                <a:gd name="connsiteY1814" fmla="*/ 2481245 h 4362432"/>
                <a:gd name="connsiteX1815" fmla="*/ 3582987 w 5357813"/>
                <a:gd name="connsiteY1815" fmla="*/ 2481245 h 4362432"/>
                <a:gd name="connsiteX1816" fmla="*/ 3498850 w 5357813"/>
                <a:gd name="connsiteY1816" fmla="*/ 2430445 h 4362432"/>
                <a:gd name="connsiteX1817" fmla="*/ 3538538 w 5357813"/>
                <a:gd name="connsiteY1817" fmla="*/ 2430445 h 4362432"/>
                <a:gd name="connsiteX1818" fmla="*/ 3538538 w 5357813"/>
                <a:gd name="connsiteY1818" fmla="*/ 2481245 h 4362432"/>
                <a:gd name="connsiteX1819" fmla="*/ 3498850 w 5357813"/>
                <a:gd name="connsiteY1819" fmla="*/ 2481245 h 4362432"/>
                <a:gd name="connsiteX1820" fmla="*/ 3413125 w 5357813"/>
                <a:gd name="connsiteY1820" fmla="*/ 2430445 h 4362432"/>
                <a:gd name="connsiteX1821" fmla="*/ 3452813 w 5357813"/>
                <a:gd name="connsiteY1821" fmla="*/ 2430445 h 4362432"/>
                <a:gd name="connsiteX1822" fmla="*/ 3452813 w 5357813"/>
                <a:gd name="connsiteY1822" fmla="*/ 2481245 h 4362432"/>
                <a:gd name="connsiteX1823" fmla="*/ 3413125 w 5357813"/>
                <a:gd name="connsiteY1823" fmla="*/ 2481245 h 4362432"/>
                <a:gd name="connsiteX1824" fmla="*/ 3332162 w 5357813"/>
                <a:gd name="connsiteY1824" fmla="*/ 2430445 h 4362432"/>
                <a:gd name="connsiteX1825" fmla="*/ 3368675 w 5357813"/>
                <a:gd name="connsiteY1825" fmla="*/ 2430445 h 4362432"/>
                <a:gd name="connsiteX1826" fmla="*/ 3368675 w 5357813"/>
                <a:gd name="connsiteY1826" fmla="*/ 2481245 h 4362432"/>
                <a:gd name="connsiteX1827" fmla="*/ 3332162 w 5357813"/>
                <a:gd name="connsiteY1827" fmla="*/ 2481245 h 4362432"/>
                <a:gd name="connsiteX1828" fmla="*/ 3246437 w 5357813"/>
                <a:gd name="connsiteY1828" fmla="*/ 2430445 h 4362432"/>
                <a:gd name="connsiteX1829" fmla="*/ 3284537 w 5357813"/>
                <a:gd name="connsiteY1829" fmla="*/ 2430445 h 4362432"/>
                <a:gd name="connsiteX1830" fmla="*/ 3284537 w 5357813"/>
                <a:gd name="connsiteY1830" fmla="*/ 2481245 h 4362432"/>
                <a:gd name="connsiteX1831" fmla="*/ 3246437 w 5357813"/>
                <a:gd name="connsiteY1831" fmla="*/ 2481245 h 4362432"/>
                <a:gd name="connsiteX1832" fmla="*/ 3162300 w 5357813"/>
                <a:gd name="connsiteY1832" fmla="*/ 2430445 h 4362432"/>
                <a:gd name="connsiteX1833" fmla="*/ 3201988 w 5357813"/>
                <a:gd name="connsiteY1833" fmla="*/ 2430445 h 4362432"/>
                <a:gd name="connsiteX1834" fmla="*/ 3201988 w 5357813"/>
                <a:gd name="connsiteY1834" fmla="*/ 2481245 h 4362432"/>
                <a:gd name="connsiteX1835" fmla="*/ 3162300 w 5357813"/>
                <a:gd name="connsiteY1835" fmla="*/ 2481245 h 4362432"/>
                <a:gd name="connsiteX1836" fmla="*/ 3078162 w 5357813"/>
                <a:gd name="connsiteY1836" fmla="*/ 2430445 h 4362432"/>
                <a:gd name="connsiteX1837" fmla="*/ 3117850 w 5357813"/>
                <a:gd name="connsiteY1837" fmla="*/ 2430445 h 4362432"/>
                <a:gd name="connsiteX1838" fmla="*/ 3117850 w 5357813"/>
                <a:gd name="connsiteY1838" fmla="*/ 2481245 h 4362432"/>
                <a:gd name="connsiteX1839" fmla="*/ 3078162 w 5357813"/>
                <a:gd name="connsiteY1839" fmla="*/ 2481245 h 4362432"/>
                <a:gd name="connsiteX1840" fmla="*/ 2989262 w 5357813"/>
                <a:gd name="connsiteY1840" fmla="*/ 2430445 h 4362432"/>
                <a:gd name="connsiteX1841" fmla="*/ 3028950 w 5357813"/>
                <a:gd name="connsiteY1841" fmla="*/ 2430445 h 4362432"/>
                <a:gd name="connsiteX1842" fmla="*/ 3028950 w 5357813"/>
                <a:gd name="connsiteY1842" fmla="*/ 2481245 h 4362432"/>
                <a:gd name="connsiteX1843" fmla="*/ 2989262 w 5357813"/>
                <a:gd name="connsiteY1843" fmla="*/ 2481245 h 4362432"/>
                <a:gd name="connsiteX1844" fmla="*/ 2322512 w 5357813"/>
                <a:gd name="connsiteY1844" fmla="*/ 2430445 h 4362432"/>
                <a:gd name="connsiteX1845" fmla="*/ 2362200 w 5357813"/>
                <a:gd name="connsiteY1845" fmla="*/ 2430445 h 4362432"/>
                <a:gd name="connsiteX1846" fmla="*/ 2362200 w 5357813"/>
                <a:gd name="connsiteY1846" fmla="*/ 2481245 h 4362432"/>
                <a:gd name="connsiteX1847" fmla="*/ 2322512 w 5357813"/>
                <a:gd name="connsiteY1847" fmla="*/ 2481245 h 4362432"/>
                <a:gd name="connsiteX1848" fmla="*/ 2235200 w 5357813"/>
                <a:gd name="connsiteY1848" fmla="*/ 2430445 h 4362432"/>
                <a:gd name="connsiteX1849" fmla="*/ 2274888 w 5357813"/>
                <a:gd name="connsiteY1849" fmla="*/ 2430445 h 4362432"/>
                <a:gd name="connsiteX1850" fmla="*/ 2274888 w 5357813"/>
                <a:gd name="connsiteY1850" fmla="*/ 2481245 h 4362432"/>
                <a:gd name="connsiteX1851" fmla="*/ 2235200 w 5357813"/>
                <a:gd name="connsiteY1851" fmla="*/ 2481245 h 4362432"/>
                <a:gd name="connsiteX1852" fmla="*/ 2151062 w 5357813"/>
                <a:gd name="connsiteY1852" fmla="*/ 2430445 h 4362432"/>
                <a:gd name="connsiteX1853" fmla="*/ 2190750 w 5357813"/>
                <a:gd name="connsiteY1853" fmla="*/ 2430445 h 4362432"/>
                <a:gd name="connsiteX1854" fmla="*/ 2190750 w 5357813"/>
                <a:gd name="connsiteY1854" fmla="*/ 2481245 h 4362432"/>
                <a:gd name="connsiteX1855" fmla="*/ 2151062 w 5357813"/>
                <a:gd name="connsiteY1855" fmla="*/ 2481245 h 4362432"/>
                <a:gd name="connsiteX1856" fmla="*/ 2068512 w 5357813"/>
                <a:gd name="connsiteY1856" fmla="*/ 2430445 h 4362432"/>
                <a:gd name="connsiteX1857" fmla="*/ 2105025 w 5357813"/>
                <a:gd name="connsiteY1857" fmla="*/ 2430445 h 4362432"/>
                <a:gd name="connsiteX1858" fmla="*/ 2105025 w 5357813"/>
                <a:gd name="connsiteY1858" fmla="*/ 2481245 h 4362432"/>
                <a:gd name="connsiteX1859" fmla="*/ 2068512 w 5357813"/>
                <a:gd name="connsiteY1859" fmla="*/ 2481245 h 4362432"/>
                <a:gd name="connsiteX1860" fmla="*/ 1984375 w 5357813"/>
                <a:gd name="connsiteY1860" fmla="*/ 2430445 h 4362432"/>
                <a:gd name="connsiteX1861" fmla="*/ 2024063 w 5357813"/>
                <a:gd name="connsiteY1861" fmla="*/ 2430445 h 4362432"/>
                <a:gd name="connsiteX1862" fmla="*/ 2024063 w 5357813"/>
                <a:gd name="connsiteY1862" fmla="*/ 2481245 h 4362432"/>
                <a:gd name="connsiteX1863" fmla="*/ 1984375 w 5357813"/>
                <a:gd name="connsiteY1863" fmla="*/ 2481245 h 4362432"/>
                <a:gd name="connsiteX1864" fmla="*/ 1898650 w 5357813"/>
                <a:gd name="connsiteY1864" fmla="*/ 2430445 h 4362432"/>
                <a:gd name="connsiteX1865" fmla="*/ 1939925 w 5357813"/>
                <a:gd name="connsiteY1865" fmla="*/ 2430445 h 4362432"/>
                <a:gd name="connsiteX1866" fmla="*/ 1939925 w 5357813"/>
                <a:gd name="connsiteY1866" fmla="*/ 2481245 h 4362432"/>
                <a:gd name="connsiteX1867" fmla="*/ 1898650 w 5357813"/>
                <a:gd name="connsiteY1867" fmla="*/ 2481245 h 4362432"/>
                <a:gd name="connsiteX1868" fmla="*/ 1814512 w 5357813"/>
                <a:gd name="connsiteY1868" fmla="*/ 2430445 h 4362432"/>
                <a:gd name="connsiteX1869" fmla="*/ 1854200 w 5357813"/>
                <a:gd name="connsiteY1869" fmla="*/ 2430445 h 4362432"/>
                <a:gd name="connsiteX1870" fmla="*/ 1854200 w 5357813"/>
                <a:gd name="connsiteY1870" fmla="*/ 2481245 h 4362432"/>
                <a:gd name="connsiteX1871" fmla="*/ 1814512 w 5357813"/>
                <a:gd name="connsiteY1871" fmla="*/ 2481245 h 4362432"/>
                <a:gd name="connsiteX1872" fmla="*/ 1731962 w 5357813"/>
                <a:gd name="connsiteY1872" fmla="*/ 2430445 h 4362432"/>
                <a:gd name="connsiteX1873" fmla="*/ 1770062 w 5357813"/>
                <a:gd name="connsiteY1873" fmla="*/ 2430445 h 4362432"/>
                <a:gd name="connsiteX1874" fmla="*/ 1770062 w 5357813"/>
                <a:gd name="connsiteY1874" fmla="*/ 2481245 h 4362432"/>
                <a:gd name="connsiteX1875" fmla="*/ 1731962 w 5357813"/>
                <a:gd name="connsiteY1875" fmla="*/ 2481245 h 4362432"/>
                <a:gd name="connsiteX1876" fmla="*/ 1647825 w 5357813"/>
                <a:gd name="connsiteY1876" fmla="*/ 2430445 h 4362432"/>
                <a:gd name="connsiteX1877" fmla="*/ 1687513 w 5357813"/>
                <a:gd name="connsiteY1877" fmla="*/ 2430445 h 4362432"/>
                <a:gd name="connsiteX1878" fmla="*/ 1687513 w 5357813"/>
                <a:gd name="connsiteY1878" fmla="*/ 2481245 h 4362432"/>
                <a:gd name="connsiteX1879" fmla="*/ 1647825 w 5357813"/>
                <a:gd name="connsiteY1879" fmla="*/ 2481245 h 4362432"/>
                <a:gd name="connsiteX1880" fmla="*/ 1563687 w 5357813"/>
                <a:gd name="connsiteY1880" fmla="*/ 2430445 h 4362432"/>
                <a:gd name="connsiteX1881" fmla="*/ 1603375 w 5357813"/>
                <a:gd name="connsiteY1881" fmla="*/ 2430445 h 4362432"/>
                <a:gd name="connsiteX1882" fmla="*/ 1603375 w 5357813"/>
                <a:gd name="connsiteY1882" fmla="*/ 2481245 h 4362432"/>
                <a:gd name="connsiteX1883" fmla="*/ 1563687 w 5357813"/>
                <a:gd name="connsiteY1883" fmla="*/ 2481245 h 4362432"/>
                <a:gd name="connsiteX1884" fmla="*/ 4887916 w 5357813"/>
                <a:gd name="connsiteY1884" fmla="*/ 2424733 h 4362432"/>
                <a:gd name="connsiteX1885" fmla="*/ 4887916 w 5357813"/>
                <a:gd name="connsiteY1885" fmla="*/ 2830275 h 4362432"/>
                <a:gd name="connsiteX1886" fmla="*/ 5298144 w 5357813"/>
                <a:gd name="connsiteY1886" fmla="*/ 2830275 h 4362432"/>
                <a:gd name="connsiteX1887" fmla="*/ 5298144 w 5357813"/>
                <a:gd name="connsiteY1887" fmla="*/ 2424733 h 4362432"/>
                <a:gd name="connsiteX1888" fmla="*/ 4887916 w 5357813"/>
                <a:gd name="connsiteY1888" fmla="*/ 2424733 h 4362432"/>
                <a:gd name="connsiteX1889" fmla="*/ 4129618 w 5357813"/>
                <a:gd name="connsiteY1889" fmla="*/ 2424733 h 4362432"/>
                <a:gd name="connsiteX1890" fmla="*/ 4129618 w 5357813"/>
                <a:gd name="connsiteY1890" fmla="*/ 2830275 h 4362432"/>
                <a:gd name="connsiteX1891" fmla="*/ 4502552 w 5357813"/>
                <a:gd name="connsiteY1891" fmla="*/ 2830275 h 4362432"/>
                <a:gd name="connsiteX1892" fmla="*/ 4502552 w 5357813"/>
                <a:gd name="connsiteY1892" fmla="*/ 2424733 h 4362432"/>
                <a:gd name="connsiteX1893" fmla="*/ 4129618 w 5357813"/>
                <a:gd name="connsiteY1893" fmla="*/ 2424733 h 4362432"/>
                <a:gd name="connsiteX1894" fmla="*/ 4052545 w 5357813"/>
                <a:gd name="connsiteY1894" fmla="*/ 2424733 h 4362432"/>
                <a:gd name="connsiteX1895" fmla="*/ 4052545 w 5357813"/>
                <a:gd name="connsiteY1895" fmla="*/ 2830275 h 4362432"/>
                <a:gd name="connsiteX1896" fmla="*/ 4112215 w 5357813"/>
                <a:gd name="connsiteY1896" fmla="*/ 2830275 h 4362432"/>
                <a:gd name="connsiteX1897" fmla="*/ 4112215 w 5357813"/>
                <a:gd name="connsiteY1897" fmla="*/ 2424733 h 4362432"/>
                <a:gd name="connsiteX1898" fmla="*/ 4052545 w 5357813"/>
                <a:gd name="connsiteY1898" fmla="*/ 2424733 h 4362432"/>
                <a:gd name="connsiteX1899" fmla="*/ 3918289 w 5357813"/>
                <a:gd name="connsiteY1899" fmla="*/ 2424733 h 4362432"/>
                <a:gd name="connsiteX1900" fmla="*/ 3918289 w 5357813"/>
                <a:gd name="connsiteY1900" fmla="*/ 2827787 h 4362432"/>
                <a:gd name="connsiteX1901" fmla="*/ 3920776 w 5357813"/>
                <a:gd name="connsiteY1901" fmla="*/ 2827787 h 4362432"/>
                <a:gd name="connsiteX1902" fmla="*/ 3975473 w 5357813"/>
                <a:gd name="connsiteY1902" fmla="*/ 2780515 h 4362432"/>
                <a:gd name="connsiteX1903" fmla="*/ 4032656 w 5357813"/>
                <a:gd name="connsiteY1903" fmla="*/ 2830275 h 4362432"/>
                <a:gd name="connsiteX1904" fmla="*/ 4032656 w 5357813"/>
                <a:gd name="connsiteY1904" fmla="*/ 2424733 h 4362432"/>
                <a:gd name="connsiteX1905" fmla="*/ 3918289 w 5357813"/>
                <a:gd name="connsiteY1905" fmla="*/ 2424733 h 4362432"/>
                <a:gd name="connsiteX1906" fmla="*/ 1320185 w 5357813"/>
                <a:gd name="connsiteY1906" fmla="*/ 2424733 h 4362432"/>
                <a:gd name="connsiteX1907" fmla="*/ 1320185 w 5357813"/>
                <a:gd name="connsiteY1907" fmla="*/ 2830275 h 4362432"/>
                <a:gd name="connsiteX1908" fmla="*/ 1377368 w 5357813"/>
                <a:gd name="connsiteY1908" fmla="*/ 2780515 h 4362432"/>
                <a:gd name="connsiteX1909" fmla="*/ 1432065 w 5357813"/>
                <a:gd name="connsiteY1909" fmla="*/ 2827787 h 4362432"/>
                <a:gd name="connsiteX1910" fmla="*/ 1437037 w 5357813"/>
                <a:gd name="connsiteY1910" fmla="*/ 2827787 h 4362432"/>
                <a:gd name="connsiteX1911" fmla="*/ 1437037 w 5357813"/>
                <a:gd name="connsiteY1911" fmla="*/ 2424733 h 4362432"/>
                <a:gd name="connsiteX1912" fmla="*/ 1320185 w 5357813"/>
                <a:gd name="connsiteY1912" fmla="*/ 2424733 h 4362432"/>
                <a:gd name="connsiteX1913" fmla="*/ 1240626 w 5357813"/>
                <a:gd name="connsiteY1913" fmla="*/ 2424733 h 4362432"/>
                <a:gd name="connsiteX1914" fmla="*/ 1240626 w 5357813"/>
                <a:gd name="connsiteY1914" fmla="*/ 2830275 h 4362432"/>
                <a:gd name="connsiteX1915" fmla="*/ 1302781 w 5357813"/>
                <a:gd name="connsiteY1915" fmla="*/ 2830275 h 4362432"/>
                <a:gd name="connsiteX1916" fmla="*/ 1302781 w 5357813"/>
                <a:gd name="connsiteY1916" fmla="*/ 2424733 h 4362432"/>
                <a:gd name="connsiteX1917" fmla="*/ 1240626 w 5357813"/>
                <a:gd name="connsiteY1917" fmla="*/ 2424733 h 4362432"/>
                <a:gd name="connsiteX1918" fmla="*/ 850288 w 5357813"/>
                <a:gd name="connsiteY1918" fmla="*/ 2424733 h 4362432"/>
                <a:gd name="connsiteX1919" fmla="*/ 850288 w 5357813"/>
                <a:gd name="connsiteY1919" fmla="*/ 2830275 h 4362432"/>
                <a:gd name="connsiteX1920" fmla="*/ 1223222 w 5357813"/>
                <a:gd name="connsiteY1920" fmla="*/ 2830275 h 4362432"/>
                <a:gd name="connsiteX1921" fmla="*/ 1223222 w 5357813"/>
                <a:gd name="connsiteY1921" fmla="*/ 2424733 h 4362432"/>
                <a:gd name="connsiteX1922" fmla="*/ 850288 w 5357813"/>
                <a:gd name="connsiteY1922" fmla="*/ 2424733 h 4362432"/>
                <a:gd name="connsiteX1923" fmla="*/ 54697 w 5357813"/>
                <a:gd name="connsiteY1923" fmla="*/ 2424733 h 4362432"/>
                <a:gd name="connsiteX1924" fmla="*/ 54697 w 5357813"/>
                <a:gd name="connsiteY1924" fmla="*/ 2830275 h 4362432"/>
                <a:gd name="connsiteX1925" fmla="*/ 467410 w 5357813"/>
                <a:gd name="connsiteY1925" fmla="*/ 2830275 h 4362432"/>
                <a:gd name="connsiteX1926" fmla="*/ 467410 w 5357813"/>
                <a:gd name="connsiteY1926" fmla="*/ 2424733 h 4362432"/>
                <a:gd name="connsiteX1927" fmla="*/ 54697 w 5357813"/>
                <a:gd name="connsiteY1927" fmla="*/ 2424733 h 4362432"/>
                <a:gd name="connsiteX1928" fmla="*/ 4790954 w 5357813"/>
                <a:gd name="connsiteY1928" fmla="*/ 2409805 h 4362432"/>
                <a:gd name="connsiteX1929" fmla="*/ 4790954 w 5357813"/>
                <a:gd name="connsiteY1929" fmla="*/ 2827787 h 4362432"/>
                <a:gd name="connsiteX1930" fmla="*/ 4868027 w 5357813"/>
                <a:gd name="connsiteY1930" fmla="*/ 2827787 h 4362432"/>
                <a:gd name="connsiteX1931" fmla="*/ 4868027 w 5357813"/>
                <a:gd name="connsiteY1931" fmla="*/ 2409805 h 4362432"/>
                <a:gd name="connsiteX1932" fmla="*/ 4790954 w 5357813"/>
                <a:gd name="connsiteY1932" fmla="*/ 2409805 h 4362432"/>
                <a:gd name="connsiteX1933" fmla="*/ 4614432 w 5357813"/>
                <a:gd name="connsiteY1933" fmla="*/ 2409805 h 4362432"/>
                <a:gd name="connsiteX1934" fmla="*/ 4614432 w 5357813"/>
                <a:gd name="connsiteY1934" fmla="*/ 2827787 h 4362432"/>
                <a:gd name="connsiteX1935" fmla="*/ 4773551 w 5357813"/>
                <a:gd name="connsiteY1935" fmla="*/ 2827787 h 4362432"/>
                <a:gd name="connsiteX1936" fmla="*/ 4773551 w 5357813"/>
                <a:gd name="connsiteY1936" fmla="*/ 2409805 h 4362432"/>
                <a:gd name="connsiteX1937" fmla="*/ 4614432 w 5357813"/>
                <a:gd name="connsiteY1937" fmla="*/ 2409805 h 4362432"/>
                <a:gd name="connsiteX1938" fmla="*/ 4519956 w 5357813"/>
                <a:gd name="connsiteY1938" fmla="*/ 2409805 h 4362432"/>
                <a:gd name="connsiteX1939" fmla="*/ 4519956 w 5357813"/>
                <a:gd name="connsiteY1939" fmla="*/ 2827787 h 4362432"/>
                <a:gd name="connsiteX1940" fmla="*/ 4597029 w 5357813"/>
                <a:gd name="connsiteY1940" fmla="*/ 2827787 h 4362432"/>
                <a:gd name="connsiteX1941" fmla="*/ 4597029 w 5357813"/>
                <a:gd name="connsiteY1941" fmla="*/ 2409805 h 4362432"/>
                <a:gd name="connsiteX1942" fmla="*/ 4519956 w 5357813"/>
                <a:gd name="connsiteY1942" fmla="*/ 2409805 h 4362432"/>
                <a:gd name="connsiteX1943" fmla="*/ 755812 w 5357813"/>
                <a:gd name="connsiteY1943" fmla="*/ 2409805 h 4362432"/>
                <a:gd name="connsiteX1944" fmla="*/ 755812 w 5357813"/>
                <a:gd name="connsiteY1944" fmla="*/ 2827787 h 4362432"/>
                <a:gd name="connsiteX1945" fmla="*/ 832885 w 5357813"/>
                <a:gd name="connsiteY1945" fmla="*/ 2827787 h 4362432"/>
                <a:gd name="connsiteX1946" fmla="*/ 832885 w 5357813"/>
                <a:gd name="connsiteY1946" fmla="*/ 2409805 h 4362432"/>
                <a:gd name="connsiteX1947" fmla="*/ 755812 w 5357813"/>
                <a:gd name="connsiteY1947" fmla="*/ 2409805 h 4362432"/>
                <a:gd name="connsiteX1948" fmla="*/ 579290 w 5357813"/>
                <a:gd name="connsiteY1948" fmla="*/ 2409805 h 4362432"/>
                <a:gd name="connsiteX1949" fmla="*/ 579290 w 5357813"/>
                <a:gd name="connsiteY1949" fmla="*/ 2827787 h 4362432"/>
                <a:gd name="connsiteX1950" fmla="*/ 738408 w 5357813"/>
                <a:gd name="connsiteY1950" fmla="*/ 2827787 h 4362432"/>
                <a:gd name="connsiteX1951" fmla="*/ 738408 w 5357813"/>
                <a:gd name="connsiteY1951" fmla="*/ 2409805 h 4362432"/>
                <a:gd name="connsiteX1952" fmla="*/ 579290 w 5357813"/>
                <a:gd name="connsiteY1952" fmla="*/ 2409805 h 4362432"/>
                <a:gd name="connsiteX1953" fmla="*/ 484814 w 5357813"/>
                <a:gd name="connsiteY1953" fmla="*/ 2409805 h 4362432"/>
                <a:gd name="connsiteX1954" fmla="*/ 484814 w 5357813"/>
                <a:gd name="connsiteY1954" fmla="*/ 2827787 h 4362432"/>
                <a:gd name="connsiteX1955" fmla="*/ 561886 w 5357813"/>
                <a:gd name="connsiteY1955" fmla="*/ 2827787 h 4362432"/>
                <a:gd name="connsiteX1956" fmla="*/ 561886 w 5357813"/>
                <a:gd name="connsiteY1956" fmla="*/ 2409805 h 4362432"/>
                <a:gd name="connsiteX1957" fmla="*/ 484814 w 5357813"/>
                <a:gd name="connsiteY1957" fmla="*/ 2409805 h 4362432"/>
                <a:gd name="connsiteX1958" fmla="*/ 4472717 w 5357813"/>
                <a:gd name="connsiteY1958" fmla="*/ 2369998 h 4362432"/>
                <a:gd name="connsiteX1959" fmla="*/ 4452828 w 5357813"/>
                <a:gd name="connsiteY1959" fmla="*/ 2392390 h 4362432"/>
                <a:gd name="connsiteX1960" fmla="*/ 4087353 w 5357813"/>
                <a:gd name="connsiteY1960" fmla="*/ 2392390 h 4362432"/>
                <a:gd name="connsiteX1961" fmla="*/ 4087353 w 5357813"/>
                <a:gd name="connsiteY1961" fmla="*/ 2407317 h 4362432"/>
                <a:gd name="connsiteX1962" fmla="*/ 4112215 w 5357813"/>
                <a:gd name="connsiteY1962" fmla="*/ 2407317 h 4362432"/>
                <a:gd name="connsiteX1963" fmla="*/ 4122160 w 5357813"/>
                <a:gd name="connsiteY1963" fmla="*/ 2407317 h 4362432"/>
                <a:gd name="connsiteX1964" fmla="*/ 4129618 w 5357813"/>
                <a:gd name="connsiteY1964" fmla="*/ 2407317 h 4362432"/>
                <a:gd name="connsiteX1965" fmla="*/ 4502552 w 5357813"/>
                <a:gd name="connsiteY1965" fmla="*/ 2407317 h 4362432"/>
                <a:gd name="connsiteX1966" fmla="*/ 4502552 w 5357813"/>
                <a:gd name="connsiteY1966" fmla="*/ 2392390 h 4362432"/>
                <a:gd name="connsiteX1967" fmla="*/ 4597029 w 5357813"/>
                <a:gd name="connsiteY1967" fmla="*/ 2392390 h 4362432"/>
                <a:gd name="connsiteX1968" fmla="*/ 4783495 w 5357813"/>
                <a:gd name="connsiteY1968" fmla="*/ 2392390 h 4362432"/>
                <a:gd name="connsiteX1969" fmla="*/ 4790954 w 5357813"/>
                <a:gd name="connsiteY1969" fmla="*/ 2392390 h 4362432"/>
                <a:gd name="connsiteX1970" fmla="*/ 4877972 w 5357813"/>
                <a:gd name="connsiteY1970" fmla="*/ 2392390 h 4362432"/>
                <a:gd name="connsiteX1971" fmla="*/ 4885430 w 5357813"/>
                <a:gd name="connsiteY1971" fmla="*/ 2392390 h 4362432"/>
                <a:gd name="connsiteX1972" fmla="*/ 4885430 w 5357813"/>
                <a:gd name="connsiteY1972" fmla="*/ 2407317 h 4362432"/>
                <a:gd name="connsiteX1973" fmla="*/ 5305602 w 5357813"/>
                <a:gd name="connsiteY1973" fmla="*/ 2407317 h 4362432"/>
                <a:gd name="connsiteX1974" fmla="*/ 5313061 w 5357813"/>
                <a:gd name="connsiteY1974" fmla="*/ 2407317 h 4362432"/>
                <a:gd name="connsiteX1975" fmla="*/ 5313061 w 5357813"/>
                <a:gd name="connsiteY1975" fmla="*/ 2399853 h 4362432"/>
                <a:gd name="connsiteX1976" fmla="*/ 4902834 w 5357813"/>
                <a:gd name="connsiteY1976" fmla="*/ 2399853 h 4362432"/>
                <a:gd name="connsiteX1977" fmla="*/ 4885430 w 5357813"/>
                <a:gd name="connsiteY1977" fmla="*/ 2369998 h 4362432"/>
                <a:gd name="connsiteX1978" fmla="*/ 4472717 w 5357813"/>
                <a:gd name="connsiteY1978" fmla="*/ 2369998 h 4362432"/>
                <a:gd name="connsiteX1979" fmla="*/ 469896 w 5357813"/>
                <a:gd name="connsiteY1979" fmla="*/ 2369998 h 4362432"/>
                <a:gd name="connsiteX1980" fmla="*/ 450006 w 5357813"/>
                <a:gd name="connsiteY1980" fmla="*/ 2399853 h 4362432"/>
                <a:gd name="connsiteX1981" fmla="*/ 42266 w 5357813"/>
                <a:gd name="connsiteY1981" fmla="*/ 2399853 h 4362432"/>
                <a:gd name="connsiteX1982" fmla="*/ 42266 w 5357813"/>
                <a:gd name="connsiteY1982" fmla="*/ 2407317 h 4362432"/>
                <a:gd name="connsiteX1983" fmla="*/ 467410 w 5357813"/>
                <a:gd name="connsiteY1983" fmla="*/ 2407317 h 4362432"/>
                <a:gd name="connsiteX1984" fmla="*/ 467410 w 5357813"/>
                <a:gd name="connsiteY1984" fmla="*/ 2392390 h 4362432"/>
                <a:gd name="connsiteX1985" fmla="*/ 561886 w 5357813"/>
                <a:gd name="connsiteY1985" fmla="*/ 2392390 h 4362432"/>
                <a:gd name="connsiteX1986" fmla="*/ 748353 w 5357813"/>
                <a:gd name="connsiteY1986" fmla="*/ 2392390 h 4362432"/>
                <a:gd name="connsiteX1987" fmla="*/ 755812 w 5357813"/>
                <a:gd name="connsiteY1987" fmla="*/ 2392390 h 4362432"/>
                <a:gd name="connsiteX1988" fmla="*/ 842830 w 5357813"/>
                <a:gd name="connsiteY1988" fmla="*/ 2392390 h 4362432"/>
                <a:gd name="connsiteX1989" fmla="*/ 850288 w 5357813"/>
                <a:gd name="connsiteY1989" fmla="*/ 2392390 h 4362432"/>
                <a:gd name="connsiteX1990" fmla="*/ 850288 w 5357813"/>
                <a:gd name="connsiteY1990" fmla="*/ 2407317 h 4362432"/>
                <a:gd name="connsiteX1991" fmla="*/ 1223222 w 5357813"/>
                <a:gd name="connsiteY1991" fmla="*/ 2407317 h 4362432"/>
                <a:gd name="connsiteX1992" fmla="*/ 1233167 w 5357813"/>
                <a:gd name="connsiteY1992" fmla="*/ 2407317 h 4362432"/>
                <a:gd name="connsiteX1993" fmla="*/ 1240626 w 5357813"/>
                <a:gd name="connsiteY1993" fmla="*/ 2407317 h 4362432"/>
                <a:gd name="connsiteX1994" fmla="*/ 1265488 w 5357813"/>
                <a:gd name="connsiteY1994" fmla="*/ 2407317 h 4362432"/>
                <a:gd name="connsiteX1995" fmla="*/ 1265488 w 5357813"/>
                <a:gd name="connsiteY1995" fmla="*/ 2392390 h 4362432"/>
                <a:gd name="connsiteX1996" fmla="*/ 900013 w 5357813"/>
                <a:gd name="connsiteY1996" fmla="*/ 2392390 h 4362432"/>
                <a:gd name="connsiteX1997" fmla="*/ 880123 w 5357813"/>
                <a:gd name="connsiteY1997" fmla="*/ 2369998 h 4362432"/>
                <a:gd name="connsiteX1998" fmla="*/ 469896 w 5357813"/>
                <a:gd name="connsiteY1998" fmla="*/ 2369998 h 4362432"/>
                <a:gd name="connsiteX1999" fmla="*/ 2857500 w 5357813"/>
                <a:gd name="connsiteY1999" fmla="*/ 2338370 h 4362432"/>
                <a:gd name="connsiteX2000" fmla="*/ 2897188 w 5357813"/>
                <a:gd name="connsiteY2000" fmla="*/ 2338370 h 4362432"/>
                <a:gd name="connsiteX2001" fmla="*/ 2897188 w 5357813"/>
                <a:gd name="connsiteY2001" fmla="*/ 2389170 h 4362432"/>
                <a:gd name="connsiteX2002" fmla="*/ 2857500 w 5357813"/>
                <a:gd name="connsiteY2002" fmla="*/ 2389170 h 4362432"/>
                <a:gd name="connsiteX2003" fmla="*/ 2732087 w 5357813"/>
                <a:gd name="connsiteY2003" fmla="*/ 2338370 h 4362432"/>
                <a:gd name="connsiteX2004" fmla="*/ 2770187 w 5357813"/>
                <a:gd name="connsiteY2004" fmla="*/ 2338370 h 4362432"/>
                <a:gd name="connsiteX2005" fmla="*/ 2770187 w 5357813"/>
                <a:gd name="connsiteY2005" fmla="*/ 2389170 h 4362432"/>
                <a:gd name="connsiteX2006" fmla="*/ 2732087 w 5357813"/>
                <a:gd name="connsiteY2006" fmla="*/ 2389170 h 4362432"/>
                <a:gd name="connsiteX2007" fmla="*/ 2647950 w 5357813"/>
                <a:gd name="connsiteY2007" fmla="*/ 2338370 h 4362432"/>
                <a:gd name="connsiteX2008" fmla="*/ 2684463 w 5357813"/>
                <a:gd name="connsiteY2008" fmla="*/ 2338370 h 4362432"/>
                <a:gd name="connsiteX2009" fmla="*/ 2684463 w 5357813"/>
                <a:gd name="connsiteY2009" fmla="*/ 2389170 h 4362432"/>
                <a:gd name="connsiteX2010" fmla="*/ 2647950 w 5357813"/>
                <a:gd name="connsiteY2010" fmla="*/ 2389170 h 4362432"/>
                <a:gd name="connsiteX2011" fmla="*/ 2563812 w 5357813"/>
                <a:gd name="connsiteY2011" fmla="*/ 2338370 h 4362432"/>
                <a:gd name="connsiteX2012" fmla="*/ 2603500 w 5357813"/>
                <a:gd name="connsiteY2012" fmla="*/ 2338370 h 4362432"/>
                <a:gd name="connsiteX2013" fmla="*/ 2603500 w 5357813"/>
                <a:gd name="connsiteY2013" fmla="*/ 2389170 h 4362432"/>
                <a:gd name="connsiteX2014" fmla="*/ 2563812 w 5357813"/>
                <a:gd name="connsiteY2014" fmla="*/ 2389170 h 4362432"/>
                <a:gd name="connsiteX2015" fmla="*/ 2441575 w 5357813"/>
                <a:gd name="connsiteY2015" fmla="*/ 2338370 h 4362432"/>
                <a:gd name="connsiteX2016" fmla="*/ 2478088 w 5357813"/>
                <a:gd name="connsiteY2016" fmla="*/ 2338370 h 4362432"/>
                <a:gd name="connsiteX2017" fmla="*/ 2478088 w 5357813"/>
                <a:gd name="connsiteY2017" fmla="*/ 2389170 h 4362432"/>
                <a:gd name="connsiteX2018" fmla="*/ 2441575 w 5357813"/>
                <a:gd name="connsiteY2018" fmla="*/ 2389170 h 4362432"/>
                <a:gd name="connsiteX2019" fmla="*/ 3749675 w 5357813"/>
                <a:gd name="connsiteY2019" fmla="*/ 2325670 h 4362432"/>
                <a:gd name="connsiteX2020" fmla="*/ 3789363 w 5357813"/>
                <a:gd name="connsiteY2020" fmla="*/ 2325670 h 4362432"/>
                <a:gd name="connsiteX2021" fmla="*/ 3789363 w 5357813"/>
                <a:gd name="connsiteY2021" fmla="*/ 2378058 h 4362432"/>
                <a:gd name="connsiteX2022" fmla="*/ 3749675 w 5357813"/>
                <a:gd name="connsiteY2022" fmla="*/ 2378058 h 4362432"/>
                <a:gd name="connsiteX2023" fmla="*/ 3667125 w 5357813"/>
                <a:gd name="connsiteY2023" fmla="*/ 2325670 h 4362432"/>
                <a:gd name="connsiteX2024" fmla="*/ 3705225 w 5357813"/>
                <a:gd name="connsiteY2024" fmla="*/ 2325670 h 4362432"/>
                <a:gd name="connsiteX2025" fmla="*/ 3705225 w 5357813"/>
                <a:gd name="connsiteY2025" fmla="*/ 2378058 h 4362432"/>
                <a:gd name="connsiteX2026" fmla="*/ 3667125 w 5357813"/>
                <a:gd name="connsiteY2026" fmla="*/ 2378058 h 4362432"/>
                <a:gd name="connsiteX2027" fmla="*/ 3582987 w 5357813"/>
                <a:gd name="connsiteY2027" fmla="*/ 2325670 h 4362432"/>
                <a:gd name="connsiteX2028" fmla="*/ 3619500 w 5357813"/>
                <a:gd name="connsiteY2028" fmla="*/ 2325670 h 4362432"/>
                <a:gd name="connsiteX2029" fmla="*/ 3619500 w 5357813"/>
                <a:gd name="connsiteY2029" fmla="*/ 2378058 h 4362432"/>
                <a:gd name="connsiteX2030" fmla="*/ 3582987 w 5357813"/>
                <a:gd name="connsiteY2030" fmla="*/ 2378058 h 4362432"/>
                <a:gd name="connsiteX2031" fmla="*/ 3498850 w 5357813"/>
                <a:gd name="connsiteY2031" fmla="*/ 2325670 h 4362432"/>
                <a:gd name="connsiteX2032" fmla="*/ 3538538 w 5357813"/>
                <a:gd name="connsiteY2032" fmla="*/ 2325670 h 4362432"/>
                <a:gd name="connsiteX2033" fmla="*/ 3538538 w 5357813"/>
                <a:gd name="connsiteY2033" fmla="*/ 2378058 h 4362432"/>
                <a:gd name="connsiteX2034" fmla="*/ 3498850 w 5357813"/>
                <a:gd name="connsiteY2034" fmla="*/ 2378058 h 4362432"/>
                <a:gd name="connsiteX2035" fmla="*/ 3413125 w 5357813"/>
                <a:gd name="connsiteY2035" fmla="*/ 2325670 h 4362432"/>
                <a:gd name="connsiteX2036" fmla="*/ 3452813 w 5357813"/>
                <a:gd name="connsiteY2036" fmla="*/ 2325670 h 4362432"/>
                <a:gd name="connsiteX2037" fmla="*/ 3452813 w 5357813"/>
                <a:gd name="connsiteY2037" fmla="*/ 2378058 h 4362432"/>
                <a:gd name="connsiteX2038" fmla="*/ 3413125 w 5357813"/>
                <a:gd name="connsiteY2038" fmla="*/ 2378058 h 4362432"/>
                <a:gd name="connsiteX2039" fmla="*/ 3332162 w 5357813"/>
                <a:gd name="connsiteY2039" fmla="*/ 2325670 h 4362432"/>
                <a:gd name="connsiteX2040" fmla="*/ 3368675 w 5357813"/>
                <a:gd name="connsiteY2040" fmla="*/ 2325670 h 4362432"/>
                <a:gd name="connsiteX2041" fmla="*/ 3368675 w 5357813"/>
                <a:gd name="connsiteY2041" fmla="*/ 2378058 h 4362432"/>
                <a:gd name="connsiteX2042" fmla="*/ 3332162 w 5357813"/>
                <a:gd name="connsiteY2042" fmla="*/ 2378058 h 4362432"/>
                <a:gd name="connsiteX2043" fmla="*/ 3246437 w 5357813"/>
                <a:gd name="connsiteY2043" fmla="*/ 2325670 h 4362432"/>
                <a:gd name="connsiteX2044" fmla="*/ 3284537 w 5357813"/>
                <a:gd name="connsiteY2044" fmla="*/ 2325670 h 4362432"/>
                <a:gd name="connsiteX2045" fmla="*/ 3284537 w 5357813"/>
                <a:gd name="connsiteY2045" fmla="*/ 2378058 h 4362432"/>
                <a:gd name="connsiteX2046" fmla="*/ 3246437 w 5357813"/>
                <a:gd name="connsiteY2046" fmla="*/ 2378058 h 4362432"/>
                <a:gd name="connsiteX2047" fmla="*/ 3162300 w 5357813"/>
                <a:gd name="connsiteY2047" fmla="*/ 2325670 h 4362432"/>
                <a:gd name="connsiteX2048" fmla="*/ 3201988 w 5357813"/>
                <a:gd name="connsiteY2048" fmla="*/ 2325670 h 4362432"/>
                <a:gd name="connsiteX2049" fmla="*/ 3201988 w 5357813"/>
                <a:gd name="connsiteY2049" fmla="*/ 2378058 h 4362432"/>
                <a:gd name="connsiteX2050" fmla="*/ 3162300 w 5357813"/>
                <a:gd name="connsiteY2050" fmla="*/ 2378058 h 4362432"/>
                <a:gd name="connsiteX2051" fmla="*/ 3078162 w 5357813"/>
                <a:gd name="connsiteY2051" fmla="*/ 2325670 h 4362432"/>
                <a:gd name="connsiteX2052" fmla="*/ 3117850 w 5357813"/>
                <a:gd name="connsiteY2052" fmla="*/ 2325670 h 4362432"/>
                <a:gd name="connsiteX2053" fmla="*/ 3117850 w 5357813"/>
                <a:gd name="connsiteY2053" fmla="*/ 2378058 h 4362432"/>
                <a:gd name="connsiteX2054" fmla="*/ 3078162 w 5357813"/>
                <a:gd name="connsiteY2054" fmla="*/ 2378058 h 4362432"/>
                <a:gd name="connsiteX2055" fmla="*/ 2995612 w 5357813"/>
                <a:gd name="connsiteY2055" fmla="*/ 2325670 h 4362432"/>
                <a:gd name="connsiteX2056" fmla="*/ 3033712 w 5357813"/>
                <a:gd name="connsiteY2056" fmla="*/ 2325670 h 4362432"/>
                <a:gd name="connsiteX2057" fmla="*/ 3033712 w 5357813"/>
                <a:gd name="connsiteY2057" fmla="*/ 2378058 h 4362432"/>
                <a:gd name="connsiteX2058" fmla="*/ 2995612 w 5357813"/>
                <a:gd name="connsiteY2058" fmla="*/ 2378058 h 4362432"/>
                <a:gd name="connsiteX2059" fmla="*/ 2319337 w 5357813"/>
                <a:gd name="connsiteY2059" fmla="*/ 2325670 h 4362432"/>
                <a:gd name="connsiteX2060" fmla="*/ 2359025 w 5357813"/>
                <a:gd name="connsiteY2060" fmla="*/ 2325670 h 4362432"/>
                <a:gd name="connsiteX2061" fmla="*/ 2359025 w 5357813"/>
                <a:gd name="connsiteY2061" fmla="*/ 2378058 h 4362432"/>
                <a:gd name="connsiteX2062" fmla="*/ 2319337 w 5357813"/>
                <a:gd name="connsiteY2062" fmla="*/ 2378058 h 4362432"/>
                <a:gd name="connsiteX2063" fmla="*/ 2235200 w 5357813"/>
                <a:gd name="connsiteY2063" fmla="*/ 2325670 h 4362432"/>
                <a:gd name="connsiteX2064" fmla="*/ 2274888 w 5357813"/>
                <a:gd name="connsiteY2064" fmla="*/ 2325670 h 4362432"/>
                <a:gd name="connsiteX2065" fmla="*/ 2274888 w 5357813"/>
                <a:gd name="connsiteY2065" fmla="*/ 2378058 h 4362432"/>
                <a:gd name="connsiteX2066" fmla="*/ 2235200 w 5357813"/>
                <a:gd name="connsiteY2066" fmla="*/ 2378058 h 4362432"/>
                <a:gd name="connsiteX2067" fmla="*/ 2151062 w 5357813"/>
                <a:gd name="connsiteY2067" fmla="*/ 2325670 h 4362432"/>
                <a:gd name="connsiteX2068" fmla="*/ 2190750 w 5357813"/>
                <a:gd name="connsiteY2068" fmla="*/ 2325670 h 4362432"/>
                <a:gd name="connsiteX2069" fmla="*/ 2190750 w 5357813"/>
                <a:gd name="connsiteY2069" fmla="*/ 2378058 h 4362432"/>
                <a:gd name="connsiteX2070" fmla="*/ 2151062 w 5357813"/>
                <a:gd name="connsiteY2070" fmla="*/ 2378058 h 4362432"/>
                <a:gd name="connsiteX2071" fmla="*/ 2068512 w 5357813"/>
                <a:gd name="connsiteY2071" fmla="*/ 2325670 h 4362432"/>
                <a:gd name="connsiteX2072" fmla="*/ 2105025 w 5357813"/>
                <a:gd name="connsiteY2072" fmla="*/ 2325670 h 4362432"/>
                <a:gd name="connsiteX2073" fmla="*/ 2105025 w 5357813"/>
                <a:gd name="connsiteY2073" fmla="*/ 2378058 h 4362432"/>
                <a:gd name="connsiteX2074" fmla="*/ 2068512 w 5357813"/>
                <a:gd name="connsiteY2074" fmla="*/ 2378058 h 4362432"/>
                <a:gd name="connsiteX2075" fmla="*/ 1984375 w 5357813"/>
                <a:gd name="connsiteY2075" fmla="*/ 2325670 h 4362432"/>
                <a:gd name="connsiteX2076" fmla="*/ 2024063 w 5357813"/>
                <a:gd name="connsiteY2076" fmla="*/ 2325670 h 4362432"/>
                <a:gd name="connsiteX2077" fmla="*/ 2024063 w 5357813"/>
                <a:gd name="connsiteY2077" fmla="*/ 2378058 h 4362432"/>
                <a:gd name="connsiteX2078" fmla="*/ 1984375 w 5357813"/>
                <a:gd name="connsiteY2078" fmla="*/ 2378058 h 4362432"/>
                <a:gd name="connsiteX2079" fmla="*/ 1898650 w 5357813"/>
                <a:gd name="connsiteY2079" fmla="*/ 2325670 h 4362432"/>
                <a:gd name="connsiteX2080" fmla="*/ 1939925 w 5357813"/>
                <a:gd name="connsiteY2080" fmla="*/ 2325670 h 4362432"/>
                <a:gd name="connsiteX2081" fmla="*/ 1939925 w 5357813"/>
                <a:gd name="connsiteY2081" fmla="*/ 2378058 h 4362432"/>
                <a:gd name="connsiteX2082" fmla="*/ 1898650 w 5357813"/>
                <a:gd name="connsiteY2082" fmla="*/ 2378058 h 4362432"/>
                <a:gd name="connsiteX2083" fmla="*/ 1814512 w 5357813"/>
                <a:gd name="connsiteY2083" fmla="*/ 2325670 h 4362432"/>
                <a:gd name="connsiteX2084" fmla="*/ 1854200 w 5357813"/>
                <a:gd name="connsiteY2084" fmla="*/ 2325670 h 4362432"/>
                <a:gd name="connsiteX2085" fmla="*/ 1854200 w 5357813"/>
                <a:gd name="connsiteY2085" fmla="*/ 2378058 h 4362432"/>
                <a:gd name="connsiteX2086" fmla="*/ 1814512 w 5357813"/>
                <a:gd name="connsiteY2086" fmla="*/ 2378058 h 4362432"/>
                <a:gd name="connsiteX2087" fmla="*/ 1731962 w 5357813"/>
                <a:gd name="connsiteY2087" fmla="*/ 2325670 h 4362432"/>
                <a:gd name="connsiteX2088" fmla="*/ 1770062 w 5357813"/>
                <a:gd name="connsiteY2088" fmla="*/ 2325670 h 4362432"/>
                <a:gd name="connsiteX2089" fmla="*/ 1770062 w 5357813"/>
                <a:gd name="connsiteY2089" fmla="*/ 2378058 h 4362432"/>
                <a:gd name="connsiteX2090" fmla="*/ 1731962 w 5357813"/>
                <a:gd name="connsiteY2090" fmla="*/ 2378058 h 4362432"/>
                <a:gd name="connsiteX2091" fmla="*/ 1647825 w 5357813"/>
                <a:gd name="connsiteY2091" fmla="*/ 2325670 h 4362432"/>
                <a:gd name="connsiteX2092" fmla="*/ 1687513 w 5357813"/>
                <a:gd name="connsiteY2092" fmla="*/ 2325670 h 4362432"/>
                <a:gd name="connsiteX2093" fmla="*/ 1687513 w 5357813"/>
                <a:gd name="connsiteY2093" fmla="*/ 2378058 h 4362432"/>
                <a:gd name="connsiteX2094" fmla="*/ 1647825 w 5357813"/>
                <a:gd name="connsiteY2094" fmla="*/ 2378058 h 4362432"/>
                <a:gd name="connsiteX2095" fmla="*/ 1563687 w 5357813"/>
                <a:gd name="connsiteY2095" fmla="*/ 2325670 h 4362432"/>
                <a:gd name="connsiteX2096" fmla="*/ 1603375 w 5357813"/>
                <a:gd name="connsiteY2096" fmla="*/ 2325670 h 4362432"/>
                <a:gd name="connsiteX2097" fmla="*/ 1603375 w 5357813"/>
                <a:gd name="connsiteY2097" fmla="*/ 2378058 h 4362432"/>
                <a:gd name="connsiteX2098" fmla="*/ 1563687 w 5357813"/>
                <a:gd name="connsiteY2098" fmla="*/ 2378058 h 4362432"/>
                <a:gd name="connsiteX2099" fmla="*/ 2857500 w 5357813"/>
                <a:gd name="connsiteY2099" fmla="*/ 2228832 h 4362432"/>
                <a:gd name="connsiteX2100" fmla="*/ 2897188 w 5357813"/>
                <a:gd name="connsiteY2100" fmla="*/ 2228832 h 4362432"/>
                <a:gd name="connsiteX2101" fmla="*/ 2897188 w 5357813"/>
                <a:gd name="connsiteY2101" fmla="*/ 2278045 h 4362432"/>
                <a:gd name="connsiteX2102" fmla="*/ 2857500 w 5357813"/>
                <a:gd name="connsiteY2102" fmla="*/ 2278045 h 4362432"/>
                <a:gd name="connsiteX2103" fmla="*/ 2732087 w 5357813"/>
                <a:gd name="connsiteY2103" fmla="*/ 2228832 h 4362432"/>
                <a:gd name="connsiteX2104" fmla="*/ 2770187 w 5357813"/>
                <a:gd name="connsiteY2104" fmla="*/ 2228832 h 4362432"/>
                <a:gd name="connsiteX2105" fmla="*/ 2770187 w 5357813"/>
                <a:gd name="connsiteY2105" fmla="*/ 2278045 h 4362432"/>
                <a:gd name="connsiteX2106" fmla="*/ 2732087 w 5357813"/>
                <a:gd name="connsiteY2106" fmla="*/ 2278045 h 4362432"/>
                <a:gd name="connsiteX2107" fmla="*/ 2647950 w 5357813"/>
                <a:gd name="connsiteY2107" fmla="*/ 2228832 h 4362432"/>
                <a:gd name="connsiteX2108" fmla="*/ 2684463 w 5357813"/>
                <a:gd name="connsiteY2108" fmla="*/ 2228832 h 4362432"/>
                <a:gd name="connsiteX2109" fmla="*/ 2684463 w 5357813"/>
                <a:gd name="connsiteY2109" fmla="*/ 2278045 h 4362432"/>
                <a:gd name="connsiteX2110" fmla="*/ 2647950 w 5357813"/>
                <a:gd name="connsiteY2110" fmla="*/ 2278045 h 4362432"/>
                <a:gd name="connsiteX2111" fmla="*/ 2563812 w 5357813"/>
                <a:gd name="connsiteY2111" fmla="*/ 2228832 h 4362432"/>
                <a:gd name="connsiteX2112" fmla="*/ 2603500 w 5357813"/>
                <a:gd name="connsiteY2112" fmla="*/ 2228832 h 4362432"/>
                <a:gd name="connsiteX2113" fmla="*/ 2603500 w 5357813"/>
                <a:gd name="connsiteY2113" fmla="*/ 2278045 h 4362432"/>
                <a:gd name="connsiteX2114" fmla="*/ 2563812 w 5357813"/>
                <a:gd name="connsiteY2114" fmla="*/ 2278045 h 4362432"/>
                <a:gd name="connsiteX2115" fmla="*/ 2441575 w 5357813"/>
                <a:gd name="connsiteY2115" fmla="*/ 2228832 h 4362432"/>
                <a:gd name="connsiteX2116" fmla="*/ 2478088 w 5357813"/>
                <a:gd name="connsiteY2116" fmla="*/ 2228832 h 4362432"/>
                <a:gd name="connsiteX2117" fmla="*/ 2478088 w 5357813"/>
                <a:gd name="connsiteY2117" fmla="*/ 2278045 h 4362432"/>
                <a:gd name="connsiteX2118" fmla="*/ 2441575 w 5357813"/>
                <a:gd name="connsiteY2118" fmla="*/ 2278045 h 4362432"/>
                <a:gd name="connsiteX2119" fmla="*/ 3833758 w 5357813"/>
                <a:gd name="connsiteY2119" fmla="*/ 2223207 h 4362432"/>
                <a:gd name="connsiteX2120" fmla="*/ 3833758 w 5357813"/>
                <a:gd name="connsiteY2120" fmla="*/ 2827787 h 4362432"/>
                <a:gd name="connsiteX2121" fmla="*/ 3898400 w 5357813"/>
                <a:gd name="connsiteY2121" fmla="*/ 2827787 h 4362432"/>
                <a:gd name="connsiteX2122" fmla="*/ 3898400 w 5357813"/>
                <a:gd name="connsiteY2122" fmla="*/ 2407317 h 4362432"/>
                <a:gd name="connsiteX2123" fmla="*/ 3900886 w 5357813"/>
                <a:gd name="connsiteY2123" fmla="*/ 2407317 h 4362432"/>
                <a:gd name="connsiteX2124" fmla="*/ 3900886 w 5357813"/>
                <a:gd name="connsiteY2124" fmla="*/ 2223207 h 4362432"/>
                <a:gd name="connsiteX2125" fmla="*/ 3833758 w 5357813"/>
                <a:gd name="connsiteY2125" fmla="*/ 2223207 h 4362432"/>
                <a:gd name="connsiteX2126" fmla="*/ 1451955 w 5357813"/>
                <a:gd name="connsiteY2126" fmla="*/ 2223207 h 4362432"/>
                <a:gd name="connsiteX2127" fmla="*/ 1451955 w 5357813"/>
                <a:gd name="connsiteY2127" fmla="*/ 2407317 h 4362432"/>
                <a:gd name="connsiteX2128" fmla="*/ 1454441 w 5357813"/>
                <a:gd name="connsiteY2128" fmla="*/ 2407317 h 4362432"/>
                <a:gd name="connsiteX2129" fmla="*/ 1454441 w 5357813"/>
                <a:gd name="connsiteY2129" fmla="*/ 2827787 h 4362432"/>
                <a:gd name="connsiteX2130" fmla="*/ 1519083 w 5357813"/>
                <a:gd name="connsiteY2130" fmla="*/ 2827787 h 4362432"/>
                <a:gd name="connsiteX2131" fmla="*/ 1519083 w 5357813"/>
                <a:gd name="connsiteY2131" fmla="*/ 2223207 h 4362432"/>
                <a:gd name="connsiteX2132" fmla="*/ 1451955 w 5357813"/>
                <a:gd name="connsiteY2132" fmla="*/ 2223207 h 4362432"/>
                <a:gd name="connsiteX2133" fmla="*/ 3749675 w 5357813"/>
                <a:gd name="connsiteY2133" fmla="*/ 2217720 h 4362432"/>
                <a:gd name="connsiteX2134" fmla="*/ 3789363 w 5357813"/>
                <a:gd name="connsiteY2134" fmla="*/ 2217720 h 4362432"/>
                <a:gd name="connsiteX2135" fmla="*/ 3789363 w 5357813"/>
                <a:gd name="connsiteY2135" fmla="*/ 2270108 h 4362432"/>
                <a:gd name="connsiteX2136" fmla="*/ 3749675 w 5357813"/>
                <a:gd name="connsiteY2136" fmla="*/ 2270108 h 4362432"/>
                <a:gd name="connsiteX2137" fmla="*/ 3667125 w 5357813"/>
                <a:gd name="connsiteY2137" fmla="*/ 2217720 h 4362432"/>
                <a:gd name="connsiteX2138" fmla="*/ 3705225 w 5357813"/>
                <a:gd name="connsiteY2138" fmla="*/ 2217720 h 4362432"/>
                <a:gd name="connsiteX2139" fmla="*/ 3705225 w 5357813"/>
                <a:gd name="connsiteY2139" fmla="*/ 2270108 h 4362432"/>
                <a:gd name="connsiteX2140" fmla="*/ 3667125 w 5357813"/>
                <a:gd name="connsiteY2140" fmla="*/ 2270108 h 4362432"/>
                <a:gd name="connsiteX2141" fmla="*/ 3582987 w 5357813"/>
                <a:gd name="connsiteY2141" fmla="*/ 2217720 h 4362432"/>
                <a:gd name="connsiteX2142" fmla="*/ 3619500 w 5357813"/>
                <a:gd name="connsiteY2142" fmla="*/ 2217720 h 4362432"/>
                <a:gd name="connsiteX2143" fmla="*/ 3619500 w 5357813"/>
                <a:gd name="connsiteY2143" fmla="*/ 2270108 h 4362432"/>
                <a:gd name="connsiteX2144" fmla="*/ 3582987 w 5357813"/>
                <a:gd name="connsiteY2144" fmla="*/ 2270108 h 4362432"/>
                <a:gd name="connsiteX2145" fmla="*/ 3498850 w 5357813"/>
                <a:gd name="connsiteY2145" fmla="*/ 2217720 h 4362432"/>
                <a:gd name="connsiteX2146" fmla="*/ 3538538 w 5357813"/>
                <a:gd name="connsiteY2146" fmla="*/ 2217720 h 4362432"/>
                <a:gd name="connsiteX2147" fmla="*/ 3538538 w 5357813"/>
                <a:gd name="connsiteY2147" fmla="*/ 2270108 h 4362432"/>
                <a:gd name="connsiteX2148" fmla="*/ 3498850 w 5357813"/>
                <a:gd name="connsiteY2148" fmla="*/ 2270108 h 4362432"/>
                <a:gd name="connsiteX2149" fmla="*/ 3413125 w 5357813"/>
                <a:gd name="connsiteY2149" fmla="*/ 2217720 h 4362432"/>
                <a:gd name="connsiteX2150" fmla="*/ 3452813 w 5357813"/>
                <a:gd name="connsiteY2150" fmla="*/ 2217720 h 4362432"/>
                <a:gd name="connsiteX2151" fmla="*/ 3452813 w 5357813"/>
                <a:gd name="connsiteY2151" fmla="*/ 2270108 h 4362432"/>
                <a:gd name="connsiteX2152" fmla="*/ 3413125 w 5357813"/>
                <a:gd name="connsiteY2152" fmla="*/ 2270108 h 4362432"/>
                <a:gd name="connsiteX2153" fmla="*/ 3332162 w 5357813"/>
                <a:gd name="connsiteY2153" fmla="*/ 2217720 h 4362432"/>
                <a:gd name="connsiteX2154" fmla="*/ 3368675 w 5357813"/>
                <a:gd name="connsiteY2154" fmla="*/ 2217720 h 4362432"/>
                <a:gd name="connsiteX2155" fmla="*/ 3368675 w 5357813"/>
                <a:gd name="connsiteY2155" fmla="*/ 2270108 h 4362432"/>
                <a:gd name="connsiteX2156" fmla="*/ 3332162 w 5357813"/>
                <a:gd name="connsiteY2156" fmla="*/ 2270108 h 4362432"/>
                <a:gd name="connsiteX2157" fmla="*/ 3246437 w 5357813"/>
                <a:gd name="connsiteY2157" fmla="*/ 2217720 h 4362432"/>
                <a:gd name="connsiteX2158" fmla="*/ 3284537 w 5357813"/>
                <a:gd name="connsiteY2158" fmla="*/ 2217720 h 4362432"/>
                <a:gd name="connsiteX2159" fmla="*/ 3284537 w 5357813"/>
                <a:gd name="connsiteY2159" fmla="*/ 2270108 h 4362432"/>
                <a:gd name="connsiteX2160" fmla="*/ 3246437 w 5357813"/>
                <a:gd name="connsiteY2160" fmla="*/ 2270108 h 4362432"/>
                <a:gd name="connsiteX2161" fmla="*/ 3162300 w 5357813"/>
                <a:gd name="connsiteY2161" fmla="*/ 2217720 h 4362432"/>
                <a:gd name="connsiteX2162" fmla="*/ 3201988 w 5357813"/>
                <a:gd name="connsiteY2162" fmla="*/ 2217720 h 4362432"/>
                <a:gd name="connsiteX2163" fmla="*/ 3201988 w 5357813"/>
                <a:gd name="connsiteY2163" fmla="*/ 2270108 h 4362432"/>
                <a:gd name="connsiteX2164" fmla="*/ 3162300 w 5357813"/>
                <a:gd name="connsiteY2164" fmla="*/ 2270108 h 4362432"/>
                <a:gd name="connsiteX2165" fmla="*/ 3078162 w 5357813"/>
                <a:gd name="connsiteY2165" fmla="*/ 2217720 h 4362432"/>
                <a:gd name="connsiteX2166" fmla="*/ 3117850 w 5357813"/>
                <a:gd name="connsiteY2166" fmla="*/ 2217720 h 4362432"/>
                <a:gd name="connsiteX2167" fmla="*/ 3117850 w 5357813"/>
                <a:gd name="connsiteY2167" fmla="*/ 2270108 h 4362432"/>
                <a:gd name="connsiteX2168" fmla="*/ 3078162 w 5357813"/>
                <a:gd name="connsiteY2168" fmla="*/ 2270108 h 4362432"/>
                <a:gd name="connsiteX2169" fmla="*/ 2995612 w 5357813"/>
                <a:gd name="connsiteY2169" fmla="*/ 2217720 h 4362432"/>
                <a:gd name="connsiteX2170" fmla="*/ 3033712 w 5357813"/>
                <a:gd name="connsiteY2170" fmla="*/ 2217720 h 4362432"/>
                <a:gd name="connsiteX2171" fmla="*/ 3033712 w 5357813"/>
                <a:gd name="connsiteY2171" fmla="*/ 2270108 h 4362432"/>
                <a:gd name="connsiteX2172" fmla="*/ 2995612 w 5357813"/>
                <a:gd name="connsiteY2172" fmla="*/ 2270108 h 4362432"/>
                <a:gd name="connsiteX2173" fmla="*/ 2319337 w 5357813"/>
                <a:gd name="connsiteY2173" fmla="*/ 2217720 h 4362432"/>
                <a:gd name="connsiteX2174" fmla="*/ 2359025 w 5357813"/>
                <a:gd name="connsiteY2174" fmla="*/ 2217720 h 4362432"/>
                <a:gd name="connsiteX2175" fmla="*/ 2359025 w 5357813"/>
                <a:gd name="connsiteY2175" fmla="*/ 2270108 h 4362432"/>
                <a:gd name="connsiteX2176" fmla="*/ 2319337 w 5357813"/>
                <a:gd name="connsiteY2176" fmla="*/ 2270108 h 4362432"/>
                <a:gd name="connsiteX2177" fmla="*/ 2235200 w 5357813"/>
                <a:gd name="connsiteY2177" fmla="*/ 2217720 h 4362432"/>
                <a:gd name="connsiteX2178" fmla="*/ 2274888 w 5357813"/>
                <a:gd name="connsiteY2178" fmla="*/ 2217720 h 4362432"/>
                <a:gd name="connsiteX2179" fmla="*/ 2274888 w 5357813"/>
                <a:gd name="connsiteY2179" fmla="*/ 2270108 h 4362432"/>
                <a:gd name="connsiteX2180" fmla="*/ 2235200 w 5357813"/>
                <a:gd name="connsiteY2180" fmla="*/ 2270108 h 4362432"/>
                <a:gd name="connsiteX2181" fmla="*/ 2151062 w 5357813"/>
                <a:gd name="connsiteY2181" fmla="*/ 2217720 h 4362432"/>
                <a:gd name="connsiteX2182" fmla="*/ 2190750 w 5357813"/>
                <a:gd name="connsiteY2182" fmla="*/ 2217720 h 4362432"/>
                <a:gd name="connsiteX2183" fmla="*/ 2190750 w 5357813"/>
                <a:gd name="connsiteY2183" fmla="*/ 2270108 h 4362432"/>
                <a:gd name="connsiteX2184" fmla="*/ 2151062 w 5357813"/>
                <a:gd name="connsiteY2184" fmla="*/ 2270108 h 4362432"/>
                <a:gd name="connsiteX2185" fmla="*/ 2068512 w 5357813"/>
                <a:gd name="connsiteY2185" fmla="*/ 2217720 h 4362432"/>
                <a:gd name="connsiteX2186" fmla="*/ 2105025 w 5357813"/>
                <a:gd name="connsiteY2186" fmla="*/ 2217720 h 4362432"/>
                <a:gd name="connsiteX2187" fmla="*/ 2105025 w 5357813"/>
                <a:gd name="connsiteY2187" fmla="*/ 2270108 h 4362432"/>
                <a:gd name="connsiteX2188" fmla="*/ 2068512 w 5357813"/>
                <a:gd name="connsiteY2188" fmla="*/ 2270108 h 4362432"/>
                <a:gd name="connsiteX2189" fmla="*/ 1984375 w 5357813"/>
                <a:gd name="connsiteY2189" fmla="*/ 2217720 h 4362432"/>
                <a:gd name="connsiteX2190" fmla="*/ 2024063 w 5357813"/>
                <a:gd name="connsiteY2190" fmla="*/ 2217720 h 4362432"/>
                <a:gd name="connsiteX2191" fmla="*/ 2024063 w 5357813"/>
                <a:gd name="connsiteY2191" fmla="*/ 2270108 h 4362432"/>
                <a:gd name="connsiteX2192" fmla="*/ 1984375 w 5357813"/>
                <a:gd name="connsiteY2192" fmla="*/ 2270108 h 4362432"/>
                <a:gd name="connsiteX2193" fmla="*/ 1898650 w 5357813"/>
                <a:gd name="connsiteY2193" fmla="*/ 2217720 h 4362432"/>
                <a:gd name="connsiteX2194" fmla="*/ 1939925 w 5357813"/>
                <a:gd name="connsiteY2194" fmla="*/ 2217720 h 4362432"/>
                <a:gd name="connsiteX2195" fmla="*/ 1939925 w 5357813"/>
                <a:gd name="connsiteY2195" fmla="*/ 2270108 h 4362432"/>
                <a:gd name="connsiteX2196" fmla="*/ 1898650 w 5357813"/>
                <a:gd name="connsiteY2196" fmla="*/ 2270108 h 4362432"/>
                <a:gd name="connsiteX2197" fmla="*/ 1814512 w 5357813"/>
                <a:gd name="connsiteY2197" fmla="*/ 2217720 h 4362432"/>
                <a:gd name="connsiteX2198" fmla="*/ 1854200 w 5357813"/>
                <a:gd name="connsiteY2198" fmla="*/ 2217720 h 4362432"/>
                <a:gd name="connsiteX2199" fmla="*/ 1854200 w 5357813"/>
                <a:gd name="connsiteY2199" fmla="*/ 2270108 h 4362432"/>
                <a:gd name="connsiteX2200" fmla="*/ 1814512 w 5357813"/>
                <a:gd name="connsiteY2200" fmla="*/ 2270108 h 4362432"/>
                <a:gd name="connsiteX2201" fmla="*/ 1731962 w 5357813"/>
                <a:gd name="connsiteY2201" fmla="*/ 2217720 h 4362432"/>
                <a:gd name="connsiteX2202" fmla="*/ 1770062 w 5357813"/>
                <a:gd name="connsiteY2202" fmla="*/ 2217720 h 4362432"/>
                <a:gd name="connsiteX2203" fmla="*/ 1770062 w 5357813"/>
                <a:gd name="connsiteY2203" fmla="*/ 2270108 h 4362432"/>
                <a:gd name="connsiteX2204" fmla="*/ 1731962 w 5357813"/>
                <a:gd name="connsiteY2204" fmla="*/ 2270108 h 4362432"/>
                <a:gd name="connsiteX2205" fmla="*/ 1647825 w 5357813"/>
                <a:gd name="connsiteY2205" fmla="*/ 2217720 h 4362432"/>
                <a:gd name="connsiteX2206" fmla="*/ 1687513 w 5357813"/>
                <a:gd name="connsiteY2206" fmla="*/ 2217720 h 4362432"/>
                <a:gd name="connsiteX2207" fmla="*/ 1687513 w 5357813"/>
                <a:gd name="connsiteY2207" fmla="*/ 2270108 h 4362432"/>
                <a:gd name="connsiteX2208" fmla="*/ 1647825 w 5357813"/>
                <a:gd name="connsiteY2208" fmla="*/ 2270108 h 4362432"/>
                <a:gd name="connsiteX2209" fmla="*/ 1563687 w 5357813"/>
                <a:gd name="connsiteY2209" fmla="*/ 2217720 h 4362432"/>
                <a:gd name="connsiteX2210" fmla="*/ 1603375 w 5357813"/>
                <a:gd name="connsiteY2210" fmla="*/ 2217720 h 4362432"/>
                <a:gd name="connsiteX2211" fmla="*/ 1603375 w 5357813"/>
                <a:gd name="connsiteY2211" fmla="*/ 2270108 h 4362432"/>
                <a:gd name="connsiteX2212" fmla="*/ 1563687 w 5357813"/>
                <a:gd name="connsiteY2212" fmla="*/ 2270108 h 4362432"/>
                <a:gd name="connsiteX2213" fmla="*/ 3833758 w 5357813"/>
                <a:gd name="connsiteY2213" fmla="*/ 2190863 h 4362432"/>
                <a:gd name="connsiteX2214" fmla="*/ 3833758 w 5357813"/>
                <a:gd name="connsiteY2214" fmla="*/ 2205791 h 4362432"/>
                <a:gd name="connsiteX2215" fmla="*/ 3900886 w 5357813"/>
                <a:gd name="connsiteY2215" fmla="*/ 2205791 h 4362432"/>
                <a:gd name="connsiteX2216" fmla="*/ 3900886 w 5357813"/>
                <a:gd name="connsiteY2216" fmla="*/ 2190863 h 4362432"/>
                <a:gd name="connsiteX2217" fmla="*/ 3833758 w 5357813"/>
                <a:gd name="connsiteY2217" fmla="*/ 2190863 h 4362432"/>
                <a:gd name="connsiteX2218" fmla="*/ 1536486 w 5357813"/>
                <a:gd name="connsiteY2218" fmla="*/ 2190863 h 4362432"/>
                <a:gd name="connsiteX2219" fmla="*/ 1536486 w 5357813"/>
                <a:gd name="connsiteY2219" fmla="*/ 2208279 h 4362432"/>
                <a:gd name="connsiteX2220" fmla="*/ 1536486 w 5357813"/>
                <a:gd name="connsiteY2220" fmla="*/ 2223207 h 4362432"/>
                <a:gd name="connsiteX2221" fmla="*/ 1536486 w 5357813"/>
                <a:gd name="connsiteY2221" fmla="*/ 2827787 h 4362432"/>
                <a:gd name="connsiteX2222" fmla="*/ 2217712 w 5357813"/>
                <a:gd name="connsiteY2222" fmla="*/ 2827787 h 4362432"/>
                <a:gd name="connsiteX2223" fmla="*/ 2225170 w 5357813"/>
                <a:gd name="connsiteY2223" fmla="*/ 2827787 h 4362432"/>
                <a:gd name="connsiteX2224" fmla="*/ 2225170 w 5357813"/>
                <a:gd name="connsiteY2224" fmla="*/ 2847690 h 4362432"/>
                <a:gd name="connsiteX2225" fmla="*/ 2250033 w 5357813"/>
                <a:gd name="connsiteY2225" fmla="*/ 2847690 h 4362432"/>
                <a:gd name="connsiteX2226" fmla="*/ 2250033 w 5357813"/>
                <a:gd name="connsiteY2226" fmla="*/ 2693436 h 4362432"/>
                <a:gd name="connsiteX2227" fmla="*/ 2237602 w 5357813"/>
                <a:gd name="connsiteY2227" fmla="*/ 2693436 h 4362432"/>
                <a:gd name="connsiteX2228" fmla="*/ 2237602 w 5357813"/>
                <a:gd name="connsiteY2228" fmla="*/ 2651140 h 4362432"/>
                <a:gd name="connsiteX2229" fmla="*/ 2232629 w 5357813"/>
                <a:gd name="connsiteY2229" fmla="*/ 2633724 h 4362432"/>
                <a:gd name="connsiteX2230" fmla="*/ 2247546 w 5357813"/>
                <a:gd name="connsiteY2230" fmla="*/ 2611332 h 4362432"/>
                <a:gd name="connsiteX2231" fmla="*/ 2242574 w 5357813"/>
                <a:gd name="connsiteY2231" fmla="*/ 2598892 h 4362432"/>
                <a:gd name="connsiteX2232" fmla="*/ 2247546 w 5357813"/>
                <a:gd name="connsiteY2232" fmla="*/ 2586452 h 4362432"/>
                <a:gd name="connsiteX2233" fmla="*/ 2242574 w 5357813"/>
                <a:gd name="connsiteY2233" fmla="*/ 2586452 h 4362432"/>
                <a:gd name="connsiteX2234" fmla="*/ 2222684 w 5357813"/>
                <a:gd name="connsiteY2234" fmla="*/ 2564060 h 4362432"/>
                <a:gd name="connsiteX2235" fmla="*/ 2242574 w 5357813"/>
                <a:gd name="connsiteY2235" fmla="*/ 2544156 h 4362432"/>
                <a:gd name="connsiteX2236" fmla="*/ 2384289 w 5357813"/>
                <a:gd name="connsiteY2236" fmla="*/ 2544156 h 4362432"/>
                <a:gd name="connsiteX2237" fmla="*/ 2384289 w 5357813"/>
                <a:gd name="connsiteY2237" fmla="*/ 2190863 h 4362432"/>
                <a:gd name="connsiteX2238" fmla="*/ 1536486 w 5357813"/>
                <a:gd name="connsiteY2238" fmla="*/ 2190863 h 4362432"/>
                <a:gd name="connsiteX2239" fmla="*/ 1451955 w 5357813"/>
                <a:gd name="connsiteY2239" fmla="*/ 2190863 h 4362432"/>
                <a:gd name="connsiteX2240" fmla="*/ 1451955 w 5357813"/>
                <a:gd name="connsiteY2240" fmla="*/ 2205791 h 4362432"/>
                <a:gd name="connsiteX2241" fmla="*/ 1519083 w 5357813"/>
                <a:gd name="connsiteY2241" fmla="*/ 2205791 h 4362432"/>
                <a:gd name="connsiteX2242" fmla="*/ 1519083 w 5357813"/>
                <a:gd name="connsiteY2242" fmla="*/ 2190863 h 4362432"/>
                <a:gd name="connsiteX2243" fmla="*/ 1451955 w 5357813"/>
                <a:gd name="connsiteY2243" fmla="*/ 2190863 h 4362432"/>
                <a:gd name="connsiteX2244" fmla="*/ 2958607 w 5357813"/>
                <a:gd name="connsiteY2244" fmla="*/ 2163495 h 4362432"/>
                <a:gd name="connsiteX2245" fmla="*/ 2958607 w 5357813"/>
                <a:gd name="connsiteY2245" fmla="*/ 2544156 h 4362432"/>
                <a:gd name="connsiteX2246" fmla="*/ 3085404 w 5357813"/>
                <a:gd name="connsiteY2246" fmla="*/ 2544156 h 4362432"/>
                <a:gd name="connsiteX2247" fmla="*/ 3107780 w 5357813"/>
                <a:gd name="connsiteY2247" fmla="*/ 2564060 h 4362432"/>
                <a:gd name="connsiteX2248" fmla="*/ 3090377 w 5357813"/>
                <a:gd name="connsiteY2248" fmla="*/ 2583964 h 4362432"/>
                <a:gd name="connsiteX2249" fmla="*/ 3095349 w 5357813"/>
                <a:gd name="connsiteY2249" fmla="*/ 2598892 h 4362432"/>
                <a:gd name="connsiteX2250" fmla="*/ 3087890 w 5357813"/>
                <a:gd name="connsiteY2250" fmla="*/ 2616308 h 4362432"/>
                <a:gd name="connsiteX2251" fmla="*/ 3095349 w 5357813"/>
                <a:gd name="connsiteY2251" fmla="*/ 2633724 h 4362432"/>
                <a:gd name="connsiteX2252" fmla="*/ 3095349 w 5357813"/>
                <a:gd name="connsiteY2252" fmla="*/ 2643676 h 4362432"/>
                <a:gd name="connsiteX2253" fmla="*/ 3097835 w 5357813"/>
                <a:gd name="connsiteY2253" fmla="*/ 2643676 h 4362432"/>
                <a:gd name="connsiteX2254" fmla="*/ 3097835 w 5357813"/>
                <a:gd name="connsiteY2254" fmla="*/ 2693436 h 4362432"/>
                <a:gd name="connsiteX2255" fmla="*/ 3085404 w 5357813"/>
                <a:gd name="connsiteY2255" fmla="*/ 2693436 h 4362432"/>
                <a:gd name="connsiteX2256" fmla="*/ 3085404 w 5357813"/>
                <a:gd name="connsiteY2256" fmla="*/ 2847690 h 4362432"/>
                <a:gd name="connsiteX2257" fmla="*/ 3105294 w 5357813"/>
                <a:gd name="connsiteY2257" fmla="*/ 2847690 h 4362432"/>
                <a:gd name="connsiteX2258" fmla="*/ 3105294 w 5357813"/>
                <a:gd name="connsiteY2258" fmla="*/ 2827787 h 4362432"/>
                <a:gd name="connsiteX2259" fmla="*/ 3112753 w 5357813"/>
                <a:gd name="connsiteY2259" fmla="*/ 2827787 h 4362432"/>
                <a:gd name="connsiteX2260" fmla="*/ 3816354 w 5357813"/>
                <a:gd name="connsiteY2260" fmla="*/ 2827787 h 4362432"/>
                <a:gd name="connsiteX2261" fmla="*/ 3816354 w 5357813"/>
                <a:gd name="connsiteY2261" fmla="*/ 2223207 h 4362432"/>
                <a:gd name="connsiteX2262" fmla="*/ 3816354 w 5357813"/>
                <a:gd name="connsiteY2262" fmla="*/ 2208279 h 4362432"/>
                <a:gd name="connsiteX2263" fmla="*/ 3816354 w 5357813"/>
                <a:gd name="connsiteY2263" fmla="*/ 2190863 h 4362432"/>
                <a:gd name="connsiteX2264" fmla="*/ 2966066 w 5357813"/>
                <a:gd name="connsiteY2264" fmla="*/ 2190863 h 4362432"/>
                <a:gd name="connsiteX2265" fmla="*/ 2966066 w 5357813"/>
                <a:gd name="connsiteY2265" fmla="*/ 2175935 h 4362432"/>
                <a:gd name="connsiteX2266" fmla="*/ 3816354 w 5357813"/>
                <a:gd name="connsiteY2266" fmla="*/ 2175935 h 4362432"/>
                <a:gd name="connsiteX2267" fmla="*/ 3831272 w 5357813"/>
                <a:gd name="connsiteY2267" fmla="*/ 2175935 h 4362432"/>
                <a:gd name="connsiteX2268" fmla="*/ 3873537 w 5357813"/>
                <a:gd name="connsiteY2268" fmla="*/ 2175935 h 4362432"/>
                <a:gd name="connsiteX2269" fmla="*/ 3878510 w 5357813"/>
                <a:gd name="connsiteY2269" fmla="*/ 2163495 h 4362432"/>
                <a:gd name="connsiteX2270" fmla="*/ 2958607 w 5357813"/>
                <a:gd name="connsiteY2270" fmla="*/ 2163495 h 4362432"/>
                <a:gd name="connsiteX2271" fmla="*/ 1454441 w 5357813"/>
                <a:gd name="connsiteY2271" fmla="*/ 2163495 h 4362432"/>
                <a:gd name="connsiteX2272" fmla="*/ 1469358 w 5357813"/>
                <a:gd name="connsiteY2272" fmla="*/ 2175935 h 4362432"/>
                <a:gd name="connsiteX2273" fmla="*/ 1521569 w 5357813"/>
                <a:gd name="connsiteY2273" fmla="*/ 2175935 h 4362432"/>
                <a:gd name="connsiteX2274" fmla="*/ 1526541 w 5357813"/>
                <a:gd name="connsiteY2274" fmla="*/ 2175935 h 4362432"/>
                <a:gd name="connsiteX2275" fmla="*/ 1536486 w 5357813"/>
                <a:gd name="connsiteY2275" fmla="*/ 2175935 h 4362432"/>
                <a:gd name="connsiteX2276" fmla="*/ 2384289 w 5357813"/>
                <a:gd name="connsiteY2276" fmla="*/ 2175935 h 4362432"/>
                <a:gd name="connsiteX2277" fmla="*/ 2384289 w 5357813"/>
                <a:gd name="connsiteY2277" fmla="*/ 2163495 h 4362432"/>
                <a:gd name="connsiteX2278" fmla="*/ 2857500 w 5357813"/>
                <a:gd name="connsiteY2278" fmla="*/ 2116120 h 4362432"/>
                <a:gd name="connsiteX2279" fmla="*/ 2897188 w 5357813"/>
                <a:gd name="connsiteY2279" fmla="*/ 2116120 h 4362432"/>
                <a:gd name="connsiteX2280" fmla="*/ 2897188 w 5357813"/>
                <a:gd name="connsiteY2280" fmla="*/ 2168508 h 4362432"/>
                <a:gd name="connsiteX2281" fmla="*/ 2857500 w 5357813"/>
                <a:gd name="connsiteY2281" fmla="*/ 2168508 h 4362432"/>
                <a:gd name="connsiteX2282" fmla="*/ 2732087 w 5357813"/>
                <a:gd name="connsiteY2282" fmla="*/ 2116120 h 4362432"/>
                <a:gd name="connsiteX2283" fmla="*/ 2770187 w 5357813"/>
                <a:gd name="connsiteY2283" fmla="*/ 2116120 h 4362432"/>
                <a:gd name="connsiteX2284" fmla="*/ 2770187 w 5357813"/>
                <a:gd name="connsiteY2284" fmla="*/ 2168508 h 4362432"/>
                <a:gd name="connsiteX2285" fmla="*/ 2732087 w 5357813"/>
                <a:gd name="connsiteY2285" fmla="*/ 2168508 h 4362432"/>
                <a:gd name="connsiteX2286" fmla="*/ 2647950 w 5357813"/>
                <a:gd name="connsiteY2286" fmla="*/ 2116120 h 4362432"/>
                <a:gd name="connsiteX2287" fmla="*/ 2684463 w 5357813"/>
                <a:gd name="connsiteY2287" fmla="*/ 2116120 h 4362432"/>
                <a:gd name="connsiteX2288" fmla="*/ 2684463 w 5357813"/>
                <a:gd name="connsiteY2288" fmla="*/ 2168508 h 4362432"/>
                <a:gd name="connsiteX2289" fmla="*/ 2647950 w 5357813"/>
                <a:gd name="connsiteY2289" fmla="*/ 2168508 h 4362432"/>
                <a:gd name="connsiteX2290" fmla="*/ 2563812 w 5357813"/>
                <a:gd name="connsiteY2290" fmla="*/ 2116120 h 4362432"/>
                <a:gd name="connsiteX2291" fmla="*/ 2603500 w 5357813"/>
                <a:gd name="connsiteY2291" fmla="*/ 2116120 h 4362432"/>
                <a:gd name="connsiteX2292" fmla="*/ 2603500 w 5357813"/>
                <a:gd name="connsiteY2292" fmla="*/ 2168508 h 4362432"/>
                <a:gd name="connsiteX2293" fmla="*/ 2563812 w 5357813"/>
                <a:gd name="connsiteY2293" fmla="*/ 2168508 h 4362432"/>
                <a:gd name="connsiteX2294" fmla="*/ 2441575 w 5357813"/>
                <a:gd name="connsiteY2294" fmla="*/ 2116120 h 4362432"/>
                <a:gd name="connsiteX2295" fmla="*/ 2478088 w 5357813"/>
                <a:gd name="connsiteY2295" fmla="*/ 2116120 h 4362432"/>
                <a:gd name="connsiteX2296" fmla="*/ 2478088 w 5357813"/>
                <a:gd name="connsiteY2296" fmla="*/ 2168508 h 4362432"/>
                <a:gd name="connsiteX2297" fmla="*/ 2441575 w 5357813"/>
                <a:gd name="connsiteY2297" fmla="*/ 2168508 h 4362432"/>
                <a:gd name="connsiteX2298" fmla="*/ 2441575 w 5357813"/>
                <a:gd name="connsiteY2298" fmla="*/ 2005009 h 4362432"/>
                <a:gd name="connsiteX2299" fmla="*/ 2478088 w 5357813"/>
                <a:gd name="connsiteY2299" fmla="*/ 2005009 h 4362432"/>
                <a:gd name="connsiteX2300" fmla="*/ 2478088 w 5357813"/>
                <a:gd name="connsiteY2300" fmla="*/ 2057397 h 4362432"/>
                <a:gd name="connsiteX2301" fmla="*/ 2441575 w 5357813"/>
                <a:gd name="connsiteY2301" fmla="*/ 2057397 h 4362432"/>
                <a:gd name="connsiteX2302" fmla="*/ 2563812 w 5357813"/>
                <a:gd name="connsiteY2302" fmla="*/ 2005009 h 4362432"/>
                <a:gd name="connsiteX2303" fmla="*/ 2603500 w 5357813"/>
                <a:gd name="connsiteY2303" fmla="*/ 2005009 h 4362432"/>
                <a:gd name="connsiteX2304" fmla="*/ 2603500 w 5357813"/>
                <a:gd name="connsiteY2304" fmla="*/ 2057396 h 4362432"/>
                <a:gd name="connsiteX2305" fmla="*/ 2563812 w 5357813"/>
                <a:gd name="connsiteY2305" fmla="*/ 2057396 h 4362432"/>
                <a:gd name="connsiteX2306" fmla="*/ 2647950 w 5357813"/>
                <a:gd name="connsiteY2306" fmla="*/ 2005008 h 4362432"/>
                <a:gd name="connsiteX2307" fmla="*/ 2684463 w 5357813"/>
                <a:gd name="connsiteY2307" fmla="*/ 2005008 h 4362432"/>
                <a:gd name="connsiteX2308" fmla="*/ 2684463 w 5357813"/>
                <a:gd name="connsiteY2308" fmla="*/ 2057396 h 4362432"/>
                <a:gd name="connsiteX2309" fmla="*/ 2647950 w 5357813"/>
                <a:gd name="connsiteY2309" fmla="*/ 2057396 h 4362432"/>
                <a:gd name="connsiteX2310" fmla="*/ 2732087 w 5357813"/>
                <a:gd name="connsiteY2310" fmla="*/ 2005008 h 4362432"/>
                <a:gd name="connsiteX2311" fmla="*/ 2770187 w 5357813"/>
                <a:gd name="connsiteY2311" fmla="*/ 2005008 h 4362432"/>
                <a:gd name="connsiteX2312" fmla="*/ 2770187 w 5357813"/>
                <a:gd name="connsiteY2312" fmla="*/ 2057396 h 4362432"/>
                <a:gd name="connsiteX2313" fmla="*/ 2732087 w 5357813"/>
                <a:gd name="connsiteY2313" fmla="*/ 2057396 h 4362432"/>
                <a:gd name="connsiteX2314" fmla="*/ 2857500 w 5357813"/>
                <a:gd name="connsiteY2314" fmla="*/ 2005007 h 4362432"/>
                <a:gd name="connsiteX2315" fmla="*/ 2897188 w 5357813"/>
                <a:gd name="connsiteY2315" fmla="*/ 2005007 h 4362432"/>
                <a:gd name="connsiteX2316" fmla="*/ 2897188 w 5357813"/>
                <a:gd name="connsiteY2316" fmla="*/ 2057394 h 4362432"/>
                <a:gd name="connsiteX2317" fmla="*/ 2857500 w 5357813"/>
                <a:gd name="connsiteY2317" fmla="*/ 2057394 h 4362432"/>
                <a:gd name="connsiteX2318" fmla="*/ 2824351 w 5357813"/>
                <a:gd name="connsiteY2318" fmla="*/ 1986870 h 4362432"/>
                <a:gd name="connsiteX2319" fmla="*/ 2824351 w 5357813"/>
                <a:gd name="connsiteY2319" fmla="*/ 2516789 h 4362432"/>
                <a:gd name="connsiteX2320" fmla="*/ 2941203 w 5357813"/>
                <a:gd name="connsiteY2320" fmla="*/ 2516789 h 4362432"/>
                <a:gd name="connsiteX2321" fmla="*/ 2941203 w 5357813"/>
                <a:gd name="connsiteY2321" fmla="*/ 1986870 h 4362432"/>
                <a:gd name="connsiteX2322" fmla="*/ 2540921 w 5357813"/>
                <a:gd name="connsiteY2322" fmla="*/ 1986870 h 4362432"/>
                <a:gd name="connsiteX2323" fmla="*/ 2540921 w 5357813"/>
                <a:gd name="connsiteY2323" fmla="*/ 2516789 h 4362432"/>
                <a:gd name="connsiteX2324" fmla="*/ 2806947 w 5357813"/>
                <a:gd name="connsiteY2324" fmla="*/ 2516789 h 4362432"/>
                <a:gd name="connsiteX2325" fmla="*/ 2806947 w 5357813"/>
                <a:gd name="connsiteY2325" fmla="*/ 1986870 h 4362432"/>
                <a:gd name="connsiteX2326" fmla="*/ 2401692 w 5357813"/>
                <a:gd name="connsiteY2326" fmla="*/ 1986870 h 4362432"/>
                <a:gd name="connsiteX2327" fmla="*/ 2401692 w 5357813"/>
                <a:gd name="connsiteY2327" fmla="*/ 2516789 h 4362432"/>
                <a:gd name="connsiteX2328" fmla="*/ 2523517 w 5357813"/>
                <a:gd name="connsiteY2328" fmla="*/ 2516789 h 4362432"/>
                <a:gd name="connsiteX2329" fmla="*/ 2523517 w 5357813"/>
                <a:gd name="connsiteY2329" fmla="*/ 1986870 h 4362432"/>
                <a:gd name="connsiteX2330" fmla="*/ 2401692 w 5357813"/>
                <a:gd name="connsiteY2330" fmla="*/ 1986870 h 4362432"/>
                <a:gd name="connsiteX2331" fmla="*/ 2864130 w 5357813"/>
                <a:gd name="connsiteY2331" fmla="*/ 1897303 h 4362432"/>
                <a:gd name="connsiteX2332" fmla="*/ 2864130 w 5357813"/>
                <a:gd name="connsiteY2332" fmla="*/ 1909744 h 4362432"/>
                <a:gd name="connsiteX2333" fmla="*/ 2921313 w 5357813"/>
                <a:gd name="connsiteY2333" fmla="*/ 1909744 h 4362432"/>
                <a:gd name="connsiteX2334" fmla="*/ 2921313 w 5357813"/>
                <a:gd name="connsiteY2334" fmla="*/ 1897303 h 4362432"/>
                <a:gd name="connsiteX2335" fmla="*/ 2864130 w 5357813"/>
                <a:gd name="connsiteY2335" fmla="*/ 1897303 h 4362432"/>
                <a:gd name="connsiteX2336" fmla="*/ 2424068 w 5357813"/>
                <a:gd name="connsiteY2336" fmla="*/ 1897303 h 4362432"/>
                <a:gd name="connsiteX2337" fmla="*/ 2424068 w 5357813"/>
                <a:gd name="connsiteY2337" fmla="*/ 1909744 h 4362432"/>
                <a:gd name="connsiteX2338" fmla="*/ 2478765 w 5357813"/>
                <a:gd name="connsiteY2338" fmla="*/ 1909744 h 4362432"/>
                <a:gd name="connsiteX2339" fmla="*/ 2478765 w 5357813"/>
                <a:gd name="connsiteY2339" fmla="*/ 1897303 h 4362432"/>
                <a:gd name="connsiteX2340" fmla="*/ 2424068 w 5357813"/>
                <a:gd name="connsiteY2340" fmla="*/ 1897303 h 4362432"/>
                <a:gd name="connsiteX2341" fmla="*/ 2844241 w 5357813"/>
                <a:gd name="connsiteY2341" fmla="*/ 1862468 h 4362432"/>
                <a:gd name="connsiteX2342" fmla="*/ 2844241 w 5357813"/>
                <a:gd name="connsiteY2342" fmla="*/ 1877393 h 4362432"/>
                <a:gd name="connsiteX2343" fmla="*/ 2938717 w 5357813"/>
                <a:gd name="connsiteY2343" fmla="*/ 1877393 h 4362432"/>
                <a:gd name="connsiteX2344" fmla="*/ 2938717 w 5357813"/>
                <a:gd name="connsiteY2344" fmla="*/ 1862468 h 4362432"/>
                <a:gd name="connsiteX2345" fmla="*/ 2844241 w 5357813"/>
                <a:gd name="connsiteY2345" fmla="*/ 1862468 h 4362432"/>
                <a:gd name="connsiteX2346" fmla="*/ 2404179 w 5357813"/>
                <a:gd name="connsiteY2346" fmla="*/ 1862468 h 4362432"/>
                <a:gd name="connsiteX2347" fmla="*/ 2404179 w 5357813"/>
                <a:gd name="connsiteY2347" fmla="*/ 1877393 h 4362432"/>
                <a:gd name="connsiteX2348" fmla="*/ 2498655 w 5357813"/>
                <a:gd name="connsiteY2348" fmla="*/ 1877393 h 4362432"/>
                <a:gd name="connsiteX2349" fmla="*/ 2498655 w 5357813"/>
                <a:gd name="connsiteY2349" fmla="*/ 1862468 h 4362432"/>
                <a:gd name="connsiteX2350" fmla="*/ 2404179 w 5357813"/>
                <a:gd name="connsiteY2350" fmla="*/ 1862468 h 4362432"/>
                <a:gd name="connsiteX2351" fmla="*/ 2576512 w 5357813"/>
                <a:gd name="connsiteY2351" fmla="*/ 1844671 h 4362432"/>
                <a:gd name="connsiteX2352" fmla="*/ 2616200 w 5357813"/>
                <a:gd name="connsiteY2352" fmla="*/ 1844671 h 4362432"/>
                <a:gd name="connsiteX2353" fmla="*/ 2616200 w 5357813"/>
                <a:gd name="connsiteY2353" fmla="*/ 1897058 h 4362432"/>
                <a:gd name="connsiteX2354" fmla="*/ 2576512 w 5357813"/>
                <a:gd name="connsiteY2354" fmla="*/ 1897058 h 4362432"/>
                <a:gd name="connsiteX2355" fmla="*/ 2732087 w 5357813"/>
                <a:gd name="connsiteY2355" fmla="*/ 1844671 h 4362432"/>
                <a:gd name="connsiteX2356" fmla="*/ 2770187 w 5357813"/>
                <a:gd name="connsiteY2356" fmla="*/ 1844671 h 4362432"/>
                <a:gd name="connsiteX2357" fmla="*/ 2770187 w 5357813"/>
                <a:gd name="connsiteY2357" fmla="*/ 1897058 h 4362432"/>
                <a:gd name="connsiteX2358" fmla="*/ 2732087 w 5357813"/>
                <a:gd name="connsiteY2358" fmla="*/ 1897058 h 4362432"/>
                <a:gd name="connsiteX2359" fmla="*/ 2655887 w 5357813"/>
                <a:gd name="connsiteY2359" fmla="*/ 1844671 h 4362432"/>
                <a:gd name="connsiteX2360" fmla="*/ 2692400 w 5357813"/>
                <a:gd name="connsiteY2360" fmla="*/ 1844671 h 4362432"/>
                <a:gd name="connsiteX2361" fmla="*/ 2692400 w 5357813"/>
                <a:gd name="connsiteY2361" fmla="*/ 1897058 h 4362432"/>
                <a:gd name="connsiteX2362" fmla="*/ 2655887 w 5357813"/>
                <a:gd name="connsiteY2362" fmla="*/ 1897058 h 4362432"/>
                <a:gd name="connsiteX2363" fmla="*/ 2576512 w 5357813"/>
                <a:gd name="connsiteY2363" fmla="*/ 1768469 h 4362432"/>
                <a:gd name="connsiteX2364" fmla="*/ 2616200 w 5357813"/>
                <a:gd name="connsiteY2364" fmla="*/ 1768469 h 4362432"/>
                <a:gd name="connsiteX2365" fmla="*/ 2616200 w 5357813"/>
                <a:gd name="connsiteY2365" fmla="*/ 1820857 h 4362432"/>
                <a:gd name="connsiteX2366" fmla="*/ 2576512 w 5357813"/>
                <a:gd name="connsiteY2366" fmla="*/ 1820857 h 4362432"/>
                <a:gd name="connsiteX2367" fmla="*/ 2732087 w 5357813"/>
                <a:gd name="connsiteY2367" fmla="*/ 1768469 h 4362432"/>
                <a:gd name="connsiteX2368" fmla="*/ 2770187 w 5357813"/>
                <a:gd name="connsiteY2368" fmla="*/ 1768469 h 4362432"/>
                <a:gd name="connsiteX2369" fmla="*/ 2770187 w 5357813"/>
                <a:gd name="connsiteY2369" fmla="*/ 1820857 h 4362432"/>
                <a:gd name="connsiteX2370" fmla="*/ 2732087 w 5357813"/>
                <a:gd name="connsiteY2370" fmla="*/ 1820857 h 4362432"/>
                <a:gd name="connsiteX2371" fmla="*/ 2655887 w 5357813"/>
                <a:gd name="connsiteY2371" fmla="*/ 1768469 h 4362432"/>
                <a:gd name="connsiteX2372" fmla="*/ 2692400 w 5357813"/>
                <a:gd name="connsiteY2372" fmla="*/ 1768469 h 4362432"/>
                <a:gd name="connsiteX2373" fmla="*/ 2692400 w 5357813"/>
                <a:gd name="connsiteY2373" fmla="*/ 1820857 h 4362432"/>
                <a:gd name="connsiteX2374" fmla="*/ 2655887 w 5357813"/>
                <a:gd name="connsiteY2374" fmla="*/ 1820857 h 4362432"/>
                <a:gd name="connsiteX2375" fmla="*/ 2801974 w 5357813"/>
                <a:gd name="connsiteY2375" fmla="*/ 1748023 h 4362432"/>
                <a:gd name="connsiteX2376" fmla="*/ 2801974 w 5357813"/>
                <a:gd name="connsiteY2376" fmla="*/ 1909744 h 4362432"/>
                <a:gd name="connsiteX2377" fmla="*/ 2849213 w 5357813"/>
                <a:gd name="connsiteY2377" fmla="*/ 1909744 h 4362432"/>
                <a:gd name="connsiteX2378" fmla="*/ 2849213 w 5357813"/>
                <a:gd name="connsiteY2378" fmla="*/ 1894814 h 4362432"/>
                <a:gd name="connsiteX2379" fmla="*/ 2829323 w 5357813"/>
                <a:gd name="connsiteY2379" fmla="*/ 1894814 h 4362432"/>
                <a:gd name="connsiteX2380" fmla="*/ 2829323 w 5357813"/>
                <a:gd name="connsiteY2380" fmla="*/ 1845056 h 4362432"/>
                <a:gd name="connsiteX2381" fmla="*/ 2861644 w 5357813"/>
                <a:gd name="connsiteY2381" fmla="*/ 1845056 h 4362432"/>
                <a:gd name="connsiteX2382" fmla="*/ 2861644 w 5357813"/>
                <a:gd name="connsiteY2382" fmla="*/ 1748023 h 4362432"/>
                <a:gd name="connsiteX2383" fmla="*/ 2801974 w 5357813"/>
                <a:gd name="connsiteY2383" fmla="*/ 1748023 h 4362432"/>
                <a:gd name="connsiteX2384" fmla="*/ 2558325 w 5357813"/>
                <a:gd name="connsiteY2384" fmla="*/ 1748023 h 4362432"/>
                <a:gd name="connsiteX2385" fmla="*/ 2558325 w 5357813"/>
                <a:gd name="connsiteY2385" fmla="*/ 1909744 h 4362432"/>
                <a:gd name="connsiteX2386" fmla="*/ 2784571 w 5357813"/>
                <a:gd name="connsiteY2386" fmla="*/ 1909744 h 4362432"/>
                <a:gd name="connsiteX2387" fmla="*/ 2784571 w 5357813"/>
                <a:gd name="connsiteY2387" fmla="*/ 1748023 h 4362432"/>
                <a:gd name="connsiteX2388" fmla="*/ 2558325 w 5357813"/>
                <a:gd name="connsiteY2388" fmla="*/ 1748023 h 4362432"/>
                <a:gd name="connsiteX2389" fmla="*/ 2478765 w 5357813"/>
                <a:gd name="connsiteY2389" fmla="*/ 1748023 h 4362432"/>
                <a:gd name="connsiteX2390" fmla="*/ 2478765 w 5357813"/>
                <a:gd name="connsiteY2390" fmla="*/ 1845056 h 4362432"/>
                <a:gd name="connsiteX2391" fmla="*/ 2506114 w 5357813"/>
                <a:gd name="connsiteY2391" fmla="*/ 1845056 h 4362432"/>
                <a:gd name="connsiteX2392" fmla="*/ 2516059 w 5357813"/>
                <a:gd name="connsiteY2392" fmla="*/ 1845056 h 4362432"/>
                <a:gd name="connsiteX2393" fmla="*/ 2516059 w 5357813"/>
                <a:gd name="connsiteY2393" fmla="*/ 1894814 h 4362432"/>
                <a:gd name="connsiteX2394" fmla="*/ 2496169 w 5357813"/>
                <a:gd name="connsiteY2394" fmla="*/ 1894814 h 4362432"/>
                <a:gd name="connsiteX2395" fmla="*/ 2496169 w 5357813"/>
                <a:gd name="connsiteY2395" fmla="*/ 1909744 h 4362432"/>
                <a:gd name="connsiteX2396" fmla="*/ 2543407 w 5357813"/>
                <a:gd name="connsiteY2396" fmla="*/ 1909744 h 4362432"/>
                <a:gd name="connsiteX2397" fmla="*/ 2543407 w 5357813"/>
                <a:gd name="connsiteY2397" fmla="*/ 1748023 h 4362432"/>
                <a:gd name="connsiteX2398" fmla="*/ 2478765 w 5357813"/>
                <a:gd name="connsiteY2398" fmla="*/ 1748023 h 4362432"/>
                <a:gd name="connsiteX2399" fmla="*/ 2456389 w 5357813"/>
                <a:gd name="connsiteY2399" fmla="*/ 1728120 h 4362432"/>
                <a:gd name="connsiteX2400" fmla="*/ 2456389 w 5357813"/>
                <a:gd name="connsiteY2400" fmla="*/ 1733096 h 4362432"/>
                <a:gd name="connsiteX2401" fmla="*/ 2886506 w 5357813"/>
                <a:gd name="connsiteY2401" fmla="*/ 1733096 h 4362432"/>
                <a:gd name="connsiteX2402" fmla="*/ 2886506 w 5357813"/>
                <a:gd name="connsiteY2402" fmla="*/ 1728120 h 4362432"/>
                <a:gd name="connsiteX2403" fmla="*/ 2456389 w 5357813"/>
                <a:gd name="connsiteY2403" fmla="*/ 1728120 h 4362432"/>
                <a:gd name="connsiteX2404" fmla="*/ 2456389 w 5357813"/>
                <a:gd name="connsiteY2404" fmla="*/ 1705729 h 4362432"/>
                <a:gd name="connsiteX2405" fmla="*/ 2456389 w 5357813"/>
                <a:gd name="connsiteY2405" fmla="*/ 1708218 h 4362432"/>
                <a:gd name="connsiteX2406" fmla="*/ 2886506 w 5357813"/>
                <a:gd name="connsiteY2406" fmla="*/ 1708218 h 4362432"/>
                <a:gd name="connsiteX2407" fmla="*/ 2886506 w 5357813"/>
                <a:gd name="connsiteY2407" fmla="*/ 1705729 h 4362432"/>
                <a:gd name="connsiteX2408" fmla="*/ 2458876 w 5357813"/>
                <a:gd name="connsiteY2408" fmla="*/ 1705729 h 4362432"/>
                <a:gd name="connsiteX2409" fmla="*/ 2456389 w 5357813"/>
                <a:gd name="connsiteY2409" fmla="*/ 1705729 h 4362432"/>
                <a:gd name="connsiteX2410" fmla="*/ 2488710 w 5357813"/>
                <a:gd name="connsiteY2410" fmla="*/ 1670899 h 4362432"/>
                <a:gd name="connsiteX2411" fmla="*/ 2473793 w 5357813"/>
                <a:gd name="connsiteY2411" fmla="*/ 1688314 h 4362432"/>
                <a:gd name="connsiteX2412" fmla="*/ 2871589 w 5357813"/>
                <a:gd name="connsiteY2412" fmla="*/ 1688314 h 4362432"/>
                <a:gd name="connsiteX2413" fmla="*/ 2856672 w 5357813"/>
                <a:gd name="connsiteY2413" fmla="*/ 1670899 h 4362432"/>
                <a:gd name="connsiteX2414" fmla="*/ 2488710 w 5357813"/>
                <a:gd name="connsiteY2414" fmla="*/ 1670899 h 4362432"/>
                <a:gd name="connsiteX2415" fmla="*/ 2844241 w 5357813"/>
                <a:gd name="connsiteY2415" fmla="*/ 1638551 h 4362432"/>
                <a:gd name="connsiteX2416" fmla="*/ 2841754 w 5357813"/>
                <a:gd name="connsiteY2416" fmla="*/ 1641039 h 4362432"/>
                <a:gd name="connsiteX2417" fmla="*/ 2842063 w 5357813"/>
                <a:gd name="connsiteY2417" fmla="*/ 1641039 h 4362432"/>
                <a:gd name="connsiteX2418" fmla="*/ 2844241 w 5357813"/>
                <a:gd name="connsiteY2418" fmla="*/ 1638861 h 4362432"/>
                <a:gd name="connsiteX2419" fmla="*/ 2814406 w 5357813"/>
                <a:gd name="connsiteY2419" fmla="*/ 1603716 h 4362432"/>
                <a:gd name="connsiteX2420" fmla="*/ 2794516 w 5357813"/>
                <a:gd name="connsiteY2420" fmla="*/ 1623622 h 4362432"/>
                <a:gd name="connsiteX2421" fmla="*/ 2809433 w 5357813"/>
                <a:gd name="connsiteY2421" fmla="*/ 1641039 h 4362432"/>
                <a:gd name="connsiteX2422" fmla="*/ 2814406 w 5357813"/>
                <a:gd name="connsiteY2422" fmla="*/ 1641039 h 4362432"/>
                <a:gd name="connsiteX2423" fmla="*/ 2831809 w 5357813"/>
                <a:gd name="connsiteY2423" fmla="*/ 1623622 h 4362432"/>
                <a:gd name="connsiteX2424" fmla="*/ 2831809 w 5357813"/>
                <a:gd name="connsiteY2424" fmla="*/ 1621134 h 4362432"/>
                <a:gd name="connsiteX2425" fmla="*/ 2814406 w 5357813"/>
                <a:gd name="connsiteY2425" fmla="*/ 1603716 h 4362432"/>
                <a:gd name="connsiteX2426" fmla="*/ 2528490 w 5357813"/>
                <a:gd name="connsiteY2426" fmla="*/ 1603716 h 4362432"/>
                <a:gd name="connsiteX2427" fmla="*/ 2508600 w 5357813"/>
                <a:gd name="connsiteY2427" fmla="*/ 1623622 h 4362432"/>
                <a:gd name="connsiteX2428" fmla="*/ 2526004 w 5357813"/>
                <a:gd name="connsiteY2428" fmla="*/ 1641039 h 4362432"/>
                <a:gd name="connsiteX2429" fmla="*/ 2530976 w 5357813"/>
                <a:gd name="connsiteY2429" fmla="*/ 1641039 h 4362432"/>
                <a:gd name="connsiteX2430" fmla="*/ 2545893 w 5357813"/>
                <a:gd name="connsiteY2430" fmla="*/ 1628598 h 4362432"/>
                <a:gd name="connsiteX2431" fmla="*/ 2545893 w 5357813"/>
                <a:gd name="connsiteY2431" fmla="*/ 1616157 h 4362432"/>
                <a:gd name="connsiteX2432" fmla="*/ 2528490 w 5357813"/>
                <a:gd name="connsiteY2432" fmla="*/ 1603716 h 4362432"/>
                <a:gd name="connsiteX2433" fmla="*/ 2722562 w 5357813"/>
                <a:gd name="connsiteY2433" fmla="*/ 1574790 h 4362432"/>
                <a:gd name="connsiteX2434" fmla="*/ 2759075 w 5357813"/>
                <a:gd name="connsiteY2434" fmla="*/ 1574790 h 4362432"/>
                <a:gd name="connsiteX2435" fmla="*/ 2759075 w 5357813"/>
                <a:gd name="connsiteY2435" fmla="*/ 1625593 h 4362432"/>
                <a:gd name="connsiteX2436" fmla="*/ 2722562 w 5357813"/>
                <a:gd name="connsiteY2436" fmla="*/ 1625593 h 4362432"/>
                <a:gd name="connsiteX2437" fmla="*/ 2652712 w 5357813"/>
                <a:gd name="connsiteY2437" fmla="*/ 1574790 h 4362432"/>
                <a:gd name="connsiteX2438" fmla="*/ 2690812 w 5357813"/>
                <a:gd name="connsiteY2438" fmla="*/ 1574790 h 4362432"/>
                <a:gd name="connsiteX2439" fmla="*/ 2690812 w 5357813"/>
                <a:gd name="connsiteY2439" fmla="*/ 1625593 h 4362432"/>
                <a:gd name="connsiteX2440" fmla="*/ 2652712 w 5357813"/>
                <a:gd name="connsiteY2440" fmla="*/ 1625593 h 4362432"/>
                <a:gd name="connsiteX2441" fmla="*/ 2582862 w 5357813"/>
                <a:gd name="connsiteY2441" fmla="*/ 1574790 h 4362432"/>
                <a:gd name="connsiteX2442" fmla="*/ 2620962 w 5357813"/>
                <a:gd name="connsiteY2442" fmla="*/ 1574790 h 4362432"/>
                <a:gd name="connsiteX2443" fmla="*/ 2620962 w 5357813"/>
                <a:gd name="connsiteY2443" fmla="*/ 1625593 h 4362432"/>
                <a:gd name="connsiteX2444" fmla="*/ 2582862 w 5357813"/>
                <a:gd name="connsiteY2444" fmla="*/ 1625593 h 4362432"/>
                <a:gd name="connsiteX2445" fmla="*/ 2722562 w 5357813"/>
                <a:gd name="connsiteY2445" fmla="*/ 1484310 h 4362432"/>
                <a:gd name="connsiteX2446" fmla="*/ 2759075 w 5357813"/>
                <a:gd name="connsiteY2446" fmla="*/ 1484310 h 4362432"/>
                <a:gd name="connsiteX2447" fmla="*/ 2759075 w 5357813"/>
                <a:gd name="connsiteY2447" fmla="*/ 1536692 h 4362432"/>
                <a:gd name="connsiteX2448" fmla="*/ 2722562 w 5357813"/>
                <a:gd name="connsiteY2448" fmla="*/ 1536692 h 4362432"/>
                <a:gd name="connsiteX2449" fmla="*/ 2652712 w 5357813"/>
                <a:gd name="connsiteY2449" fmla="*/ 1484310 h 4362432"/>
                <a:gd name="connsiteX2450" fmla="*/ 2690812 w 5357813"/>
                <a:gd name="connsiteY2450" fmla="*/ 1484310 h 4362432"/>
                <a:gd name="connsiteX2451" fmla="*/ 2690812 w 5357813"/>
                <a:gd name="connsiteY2451" fmla="*/ 1536692 h 4362432"/>
                <a:gd name="connsiteX2452" fmla="*/ 2652712 w 5357813"/>
                <a:gd name="connsiteY2452" fmla="*/ 1536692 h 4362432"/>
                <a:gd name="connsiteX2453" fmla="*/ 2582862 w 5357813"/>
                <a:gd name="connsiteY2453" fmla="*/ 1484310 h 4362432"/>
                <a:gd name="connsiteX2454" fmla="*/ 2620962 w 5357813"/>
                <a:gd name="connsiteY2454" fmla="*/ 1484310 h 4362432"/>
                <a:gd name="connsiteX2455" fmla="*/ 2620962 w 5357813"/>
                <a:gd name="connsiteY2455" fmla="*/ 1536693 h 4362432"/>
                <a:gd name="connsiteX2456" fmla="*/ 2582862 w 5357813"/>
                <a:gd name="connsiteY2456" fmla="*/ 1536693 h 4362432"/>
                <a:gd name="connsiteX2457" fmla="*/ 2563297 w 5357813"/>
                <a:gd name="connsiteY2457" fmla="*/ 1461904 h 4362432"/>
                <a:gd name="connsiteX2458" fmla="*/ 2563297 w 5357813"/>
                <a:gd name="connsiteY2458" fmla="*/ 1616157 h 4362432"/>
                <a:gd name="connsiteX2459" fmla="*/ 2563297 w 5357813"/>
                <a:gd name="connsiteY2459" fmla="*/ 1621134 h 4362432"/>
                <a:gd name="connsiteX2460" fmla="*/ 2563297 w 5357813"/>
                <a:gd name="connsiteY2460" fmla="*/ 1623622 h 4362432"/>
                <a:gd name="connsiteX2461" fmla="*/ 2563297 w 5357813"/>
                <a:gd name="connsiteY2461" fmla="*/ 1628598 h 4362432"/>
                <a:gd name="connsiteX2462" fmla="*/ 2563297 w 5357813"/>
                <a:gd name="connsiteY2462" fmla="*/ 1641039 h 4362432"/>
                <a:gd name="connsiteX2463" fmla="*/ 2777112 w 5357813"/>
                <a:gd name="connsiteY2463" fmla="*/ 1641039 h 4362432"/>
                <a:gd name="connsiteX2464" fmla="*/ 2777112 w 5357813"/>
                <a:gd name="connsiteY2464" fmla="*/ 1461904 h 4362432"/>
                <a:gd name="connsiteX2465" fmla="*/ 2563297 w 5357813"/>
                <a:gd name="connsiteY2465" fmla="*/ 1461904 h 4362432"/>
                <a:gd name="connsiteX2466" fmla="*/ 2538435 w 5357813"/>
                <a:gd name="connsiteY2466" fmla="*/ 1439513 h 4362432"/>
                <a:gd name="connsiteX2467" fmla="*/ 2538435 w 5357813"/>
                <a:gd name="connsiteY2467" fmla="*/ 1446977 h 4362432"/>
                <a:gd name="connsiteX2468" fmla="*/ 2799488 w 5357813"/>
                <a:gd name="connsiteY2468" fmla="*/ 1446977 h 4362432"/>
                <a:gd name="connsiteX2469" fmla="*/ 2799488 w 5357813"/>
                <a:gd name="connsiteY2469" fmla="*/ 1439513 h 4362432"/>
                <a:gd name="connsiteX2470" fmla="*/ 2538435 w 5357813"/>
                <a:gd name="connsiteY2470" fmla="*/ 1439513 h 4362432"/>
                <a:gd name="connsiteX2471" fmla="*/ 2538435 w 5357813"/>
                <a:gd name="connsiteY2471" fmla="*/ 1414635 h 4362432"/>
                <a:gd name="connsiteX2472" fmla="*/ 2538435 w 5357813"/>
                <a:gd name="connsiteY2472" fmla="*/ 1419611 h 4362432"/>
                <a:gd name="connsiteX2473" fmla="*/ 2799488 w 5357813"/>
                <a:gd name="connsiteY2473" fmla="*/ 1419611 h 4362432"/>
                <a:gd name="connsiteX2474" fmla="*/ 2799488 w 5357813"/>
                <a:gd name="connsiteY2474" fmla="*/ 1414635 h 4362432"/>
                <a:gd name="connsiteX2475" fmla="*/ 2538435 w 5357813"/>
                <a:gd name="connsiteY2475" fmla="*/ 1414635 h 4362432"/>
                <a:gd name="connsiteX2476" fmla="*/ 2538435 w 5357813"/>
                <a:gd name="connsiteY2476" fmla="*/ 1389752 h 4362432"/>
                <a:gd name="connsiteX2477" fmla="*/ 2538435 w 5357813"/>
                <a:gd name="connsiteY2477" fmla="*/ 1394731 h 4362432"/>
                <a:gd name="connsiteX2478" fmla="*/ 2799488 w 5357813"/>
                <a:gd name="connsiteY2478" fmla="*/ 1394731 h 4362432"/>
                <a:gd name="connsiteX2479" fmla="*/ 2799488 w 5357813"/>
                <a:gd name="connsiteY2479" fmla="*/ 1389752 h 4362432"/>
                <a:gd name="connsiteX2480" fmla="*/ 2782085 w 5357813"/>
                <a:gd name="connsiteY2480" fmla="*/ 1389752 h 4362432"/>
                <a:gd name="connsiteX2481" fmla="*/ 2777112 w 5357813"/>
                <a:gd name="connsiteY2481" fmla="*/ 1389752 h 4362432"/>
                <a:gd name="connsiteX2482" fmla="*/ 2772140 w 5357813"/>
                <a:gd name="connsiteY2482" fmla="*/ 1389752 h 4362432"/>
                <a:gd name="connsiteX2483" fmla="*/ 2754736 w 5357813"/>
                <a:gd name="connsiteY2483" fmla="*/ 1389752 h 4362432"/>
                <a:gd name="connsiteX2484" fmla="*/ 2749764 w 5357813"/>
                <a:gd name="connsiteY2484" fmla="*/ 1389752 h 4362432"/>
                <a:gd name="connsiteX2485" fmla="*/ 2744791 w 5357813"/>
                <a:gd name="connsiteY2485" fmla="*/ 1389752 h 4362432"/>
                <a:gd name="connsiteX2486" fmla="*/ 2727388 w 5357813"/>
                <a:gd name="connsiteY2486" fmla="*/ 1389752 h 4362432"/>
                <a:gd name="connsiteX2487" fmla="*/ 2722415 w 5357813"/>
                <a:gd name="connsiteY2487" fmla="*/ 1389752 h 4362432"/>
                <a:gd name="connsiteX2488" fmla="*/ 2717443 w 5357813"/>
                <a:gd name="connsiteY2488" fmla="*/ 1389752 h 4362432"/>
                <a:gd name="connsiteX2489" fmla="*/ 2700039 w 5357813"/>
                <a:gd name="connsiteY2489" fmla="*/ 1389752 h 4362432"/>
                <a:gd name="connsiteX2490" fmla="*/ 2695067 w 5357813"/>
                <a:gd name="connsiteY2490" fmla="*/ 1389752 h 4362432"/>
                <a:gd name="connsiteX2491" fmla="*/ 2690094 w 5357813"/>
                <a:gd name="connsiteY2491" fmla="*/ 1389752 h 4362432"/>
                <a:gd name="connsiteX2492" fmla="*/ 2670205 w 5357813"/>
                <a:gd name="connsiteY2492" fmla="*/ 1389752 h 4362432"/>
                <a:gd name="connsiteX2493" fmla="*/ 2665232 w 5357813"/>
                <a:gd name="connsiteY2493" fmla="*/ 1389752 h 4362432"/>
                <a:gd name="connsiteX2494" fmla="*/ 2660260 w 5357813"/>
                <a:gd name="connsiteY2494" fmla="*/ 1389752 h 4362432"/>
                <a:gd name="connsiteX2495" fmla="*/ 2642856 w 5357813"/>
                <a:gd name="connsiteY2495" fmla="*/ 1389752 h 4362432"/>
                <a:gd name="connsiteX2496" fmla="*/ 2637884 w 5357813"/>
                <a:gd name="connsiteY2496" fmla="*/ 1389752 h 4362432"/>
                <a:gd name="connsiteX2497" fmla="*/ 2632911 w 5357813"/>
                <a:gd name="connsiteY2497" fmla="*/ 1389752 h 4362432"/>
                <a:gd name="connsiteX2498" fmla="*/ 2615508 w 5357813"/>
                <a:gd name="connsiteY2498" fmla="*/ 1389752 h 4362432"/>
                <a:gd name="connsiteX2499" fmla="*/ 2610535 w 5357813"/>
                <a:gd name="connsiteY2499" fmla="*/ 1389752 h 4362432"/>
                <a:gd name="connsiteX2500" fmla="*/ 2605563 w 5357813"/>
                <a:gd name="connsiteY2500" fmla="*/ 1389752 h 4362432"/>
                <a:gd name="connsiteX2501" fmla="*/ 2588159 w 5357813"/>
                <a:gd name="connsiteY2501" fmla="*/ 1389752 h 4362432"/>
                <a:gd name="connsiteX2502" fmla="*/ 2583187 w 5357813"/>
                <a:gd name="connsiteY2502" fmla="*/ 1389752 h 4362432"/>
                <a:gd name="connsiteX2503" fmla="*/ 2578214 w 5357813"/>
                <a:gd name="connsiteY2503" fmla="*/ 1389752 h 4362432"/>
                <a:gd name="connsiteX2504" fmla="*/ 2560811 w 5357813"/>
                <a:gd name="connsiteY2504" fmla="*/ 1389752 h 4362432"/>
                <a:gd name="connsiteX2505" fmla="*/ 2555838 w 5357813"/>
                <a:gd name="connsiteY2505" fmla="*/ 1389752 h 4362432"/>
                <a:gd name="connsiteX2506" fmla="*/ 2550866 w 5357813"/>
                <a:gd name="connsiteY2506" fmla="*/ 1389752 h 4362432"/>
                <a:gd name="connsiteX2507" fmla="*/ 2538435 w 5357813"/>
                <a:gd name="connsiteY2507" fmla="*/ 1389752 h 4362432"/>
                <a:gd name="connsiteX2508" fmla="*/ 2690094 w 5357813"/>
                <a:gd name="connsiteY2508" fmla="*/ 1332536 h 4362432"/>
                <a:gd name="connsiteX2509" fmla="*/ 2687608 w 5357813"/>
                <a:gd name="connsiteY2509" fmla="*/ 1335024 h 4362432"/>
                <a:gd name="connsiteX2510" fmla="*/ 2687608 w 5357813"/>
                <a:gd name="connsiteY2510" fmla="*/ 1367362 h 4362432"/>
                <a:gd name="connsiteX2511" fmla="*/ 2692581 w 5357813"/>
                <a:gd name="connsiteY2511" fmla="*/ 1372337 h 4362432"/>
                <a:gd name="connsiteX2512" fmla="*/ 2697553 w 5357813"/>
                <a:gd name="connsiteY2512" fmla="*/ 1372337 h 4362432"/>
                <a:gd name="connsiteX2513" fmla="*/ 2700039 w 5357813"/>
                <a:gd name="connsiteY2513" fmla="*/ 1367362 h 4362432"/>
                <a:gd name="connsiteX2514" fmla="*/ 2700039 w 5357813"/>
                <a:gd name="connsiteY2514" fmla="*/ 1335024 h 4362432"/>
                <a:gd name="connsiteX2515" fmla="*/ 2697553 w 5357813"/>
                <a:gd name="connsiteY2515" fmla="*/ 1332536 h 4362432"/>
                <a:gd name="connsiteX2516" fmla="*/ 2695067 w 5357813"/>
                <a:gd name="connsiteY2516" fmla="*/ 1332536 h 4362432"/>
                <a:gd name="connsiteX2517" fmla="*/ 2690094 w 5357813"/>
                <a:gd name="connsiteY2517" fmla="*/ 1332536 h 4362432"/>
                <a:gd name="connsiteX2518" fmla="*/ 2662746 w 5357813"/>
                <a:gd name="connsiteY2518" fmla="*/ 1332536 h 4362432"/>
                <a:gd name="connsiteX2519" fmla="*/ 2660260 w 5357813"/>
                <a:gd name="connsiteY2519" fmla="*/ 1335024 h 4362432"/>
                <a:gd name="connsiteX2520" fmla="*/ 2660260 w 5357813"/>
                <a:gd name="connsiteY2520" fmla="*/ 1367362 h 4362432"/>
                <a:gd name="connsiteX2521" fmla="*/ 2662746 w 5357813"/>
                <a:gd name="connsiteY2521" fmla="*/ 1372337 h 4362432"/>
                <a:gd name="connsiteX2522" fmla="*/ 2670205 w 5357813"/>
                <a:gd name="connsiteY2522" fmla="*/ 1372337 h 4362432"/>
                <a:gd name="connsiteX2523" fmla="*/ 2672691 w 5357813"/>
                <a:gd name="connsiteY2523" fmla="*/ 1367362 h 4362432"/>
                <a:gd name="connsiteX2524" fmla="*/ 2672691 w 5357813"/>
                <a:gd name="connsiteY2524" fmla="*/ 1335024 h 4362432"/>
                <a:gd name="connsiteX2525" fmla="*/ 2670205 w 5357813"/>
                <a:gd name="connsiteY2525" fmla="*/ 1332536 h 4362432"/>
                <a:gd name="connsiteX2526" fmla="*/ 2662746 w 5357813"/>
                <a:gd name="connsiteY2526" fmla="*/ 1332536 h 4362432"/>
                <a:gd name="connsiteX2527" fmla="*/ 2777112 w 5357813"/>
                <a:gd name="connsiteY2527" fmla="*/ 1330047 h 4362432"/>
                <a:gd name="connsiteX2528" fmla="*/ 2772140 w 5357813"/>
                <a:gd name="connsiteY2528" fmla="*/ 1335024 h 4362432"/>
                <a:gd name="connsiteX2529" fmla="*/ 2772140 w 5357813"/>
                <a:gd name="connsiteY2529" fmla="*/ 1367362 h 4362432"/>
                <a:gd name="connsiteX2530" fmla="*/ 2774626 w 5357813"/>
                <a:gd name="connsiteY2530" fmla="*/ 1372337 h 4362432"/>
                <a:gd name="connsiteX2531" fmla="*/ 2779598 w 5357813"/>
                <a:gd name="connsiteY2531" fmla="*/ 1372337 h 4362432"/>
                <a:gd name="connsiteX2532" fmla="*/ 2782085 w 5357813"/>
                <a:gd name="connsiteY2532" fmla="*/ 1367362 h 4362432"/>
                <a:gd name="connsiteX2533" fmla="*/ 2782085 w 5357813"/>
                <a:gd name="connsiteY2533" fmla="*/ 1335024 h 4362432"/>
                <a:gd name="connsiteX2534" fmla="*/ 2777112 w 5357813"/>
                <a:gd name="connsiteY2534" fmla="*/ 1330047 h 4362432"/>
                <a:gd name="connsiteX2535" fmla="*/ 2749764 w 5357813"/>
                <a:gd name="connsiteY2535" fmla="*/ 1330047 h 4362432"/>
                <a:gd name="connsiteX2536" fmla="*/ 2744791 w 5357813"/>
                <a:gd name="connsiteY2536" fmla="*/ 1335024 h 4362432"/>
                <a:gd name="connsiteX2537" fmla="*/ 2744791 w 5357813"/>
                <a:gd name="connsiteY2537" fmla="*/ 1367362 h 4362432"/>
                <a:gd name="connsiteX2538" fmla="*/ 2747278 w 5357813"/>
                <a:gd name="connsiteY2538" fmla="*/ 1372337 h 4362432"/>
                <a:gd name="connsiteX2539" fmla="*/ 2752250 w 5357813"/>
                <a:gd name="connsiteY2539" fmla="*/ 1372337 h 4362432"/>
                <a:gd name="connsiteX2540" fmla="*/ 2754736 w 5357813"/>
                <a:gd name="connsiteY2540" fmla="*/ 1367362 h 4362432"/>
                <a:gd name="connsiteX2541" fmla="*/ 2754736 w 5357813"/>
                <a:gd name="connsiteY2541" fmla="*/ 1335024 h 4362432"/>
                <a:gd name="connsiteX2542" fmla="*/ 2749764 w 5357813"/>
                <a:gd name="connsiteY2542" fmla="*/ 1330047 h 4362432"/>
                <a:gd name="connsiteX2543" fmla="*/ 2722415 w 5357813"/>
                <a:gd name="connsiteY2543" fmla="*/ 1330047 h 4362432"/>
                <a:gd name="connsiteX2544" fmla="*/ 2717443 w 5357813"/>
                <a:gd name="connsiteY2544" fmla="*/ 1335024 h 4362432"/>
                <a:gd name="connsiteX2545" fmla="*/ 2717443 w 5357813"/>
                <a:gd name="connsiteY2545" fmla="*/ 1367362 h 4362432"/>
                <a:gd name="connsiteX2546" fmla="*/ 2719929 w 5357813"/>
                <a:gd name="connsiteY2546" fmla="*/ 1372337 h 4362432"/>
                <a:gd name="connsiteX2547" fmla="*/ 2724902 w 5357813"/>
                <a:gd name="connsiteY2547" fmla="*/ 1372337 h 4362432"/>
                <a:gd name="connsiteX2548" fmla="*/ 2727388 w 5357813"/>
                <a:gd name="connsiteY2548" fmla="*/ 1367362 h 4362432"/>
                <a:gd name="connsiteX2549" fmla="*/ 2727388 w 5357813"/>
                <a:gd name="connsiteY2549" fmla="*/ 1335024 h 4362432"/>
                <a:gd name="connsiteX2550" fmla="*/ 2722415 w 5357813"/>
                <a:gd name="connsiteY2550" fmla="*/ 1330047 h 4362432"/>
                <a:gd name="connsiteX2551" fmla="*/ 2637884 w 5357813"/>
                <a:gd name="connsiteY2551" fmla="*/ 1330047 h 4362432"/>
                <a:gd name="connsiteX2552" fmla="*/ 2632911 w 5357813"/>
                <a:gd name="connsiteY2552" fmla="*/ 1335024 h 4362432"/>
                <a:gd name="connsiteX2553" fmla="*/ 2632911 w 5357813"/>
                <a:gd name="connsiteY2553" fmla="*/ 1367362 h 4362432"/>
                <a:gd name="connsiteX2554" fmla="*/ 2635397 w 5357813"/>
                <a:gd name="connsiteY2554" fmla="*/ 1372337 h 4362432"/>
                <a:gd name="connsiteX2555" fmla="*/ 2640370 w 5357813"/>
                <a:gd name="connsiteY2555" fmla="*/ 1372337 h 4362432"/>
                <a:gd name="connsiteX2556" fmla="*/ 2642856 w 5357813"/>
                <a:gd name="connsiteY2556" fmla="*/ 1367362 h 4362432"/>
                <a:gd name="connsiteX2557" fmla="*/ 2642856 w 5357813"/>
                <a:gd name="connsiteY2557" fmla="*/ 1335024 h 4362432"/>
                <a:gd name="connsiteX2558" fmla="*/ 2637884 w 5357813"/>
                <a:gd name="connsiteY2558" fmla="*/ 1330047 h 4362432"/>
                <a:gd name="connsiteX2559" fmla="*/ 2610535 w 5357813"/>
                <a:gd name="connsiteY2559" fmla="*/ 1330047 h 4362432"/>
                <a:gd name="connsiteX2560" fmla="*/ 2605563 w 5357813"/>
                <a:gd name="connsiteY2560" fmla="*/ 1335024 h 4362432"/>
                <a:gd name="connsiteX2561" fmla="*/ 2605563 w 5357813"/>
                <a:gd name="connsiteY2561" fmla="*/ 1367362 h 4362432"/>
                <a:gd name="connsiteX2562" fmla="*/ 2608049 w 5357813"/>
                <a:gd name="connsiteY2562" fmla="*/ 1372337 h 4362432"/>
                <a:gd name="connsiteX2563" fmla="*/ 2613021 w 5357813"/>
                <a:gd name="connsiteY2563" fmla="*/ 1372337 h 4362432"/>
                <a:gd name="connsiteX2564" fmla="*/ 2615508 w 5357813"/>
                <a:gd name="connsiteY2564" fmla="*/ 1367362 h 4362432"/>
                <a:gd name="connsiteX2565" fmla="*/ 2615508 w 5357813"/>
                <a:gd name="connsiteY2565" fmla="*/ 1335024 h 4362432"/>
                <a:gd name="connsiteX2566" fmla="*/ 2610535 w 5357813"/>
                <a:gd name="connsiteY2566" fmla="*/ 1330047 h 4362432"/>
                <a:gd name="connsiteX2567" fmla="*/ 2583187 w 5357813"/>
                <a:gd name="connsiteY2567" fmla="*/ 1330047 h 4362432"/>
                <a:gd name="connsiteX2568" fmla="*/ 2578214 w 5357813"/>
                <a:gd name="connsiteY2568" fmla="*/ 1335024 h 4362432"/>
                <a:gd name="connsiteX2569" fmla="*/ 2578214 w 5357813"/>
                <a:gd name="connsiteY2569" fmla="*/ 1367362 h 4362432"/>
                <a:gd name="connsiteX2570" fmla="*/ 2580701 w 5357813"/>
                <a:gd name="connsiteY2570" fmla="*/ 1372337 h 4362432"/>
                <a:gd name="connsiteX2571" fmla="*/ 2585673 w 5357813"/>
                <a:gd name="connsiteY2571" fmla="*/ 1372337 h 4362432"/>
                <a:gd name="connsiteX2572" fmla="*/ 2588159 w 5357813"/>
                <a:gd name="connsiteY2572" fmla="*/ 1367362 h 4362432"/>
                <a:gd name="connsiteX2573" fmla="*/ 2588159 w 5357813"/>
                <a:gd name="connsiteY2573" fmla="*/ 1335024 h 4362432"/>
                <a:gd name="connsiteX2574" fmla="*/ 2583187 w 5357813"/>
                <a:gd name="connsiteY2574" fmla="*/ 1330047 h 4362432"/>
                <a:gd name="connsiteX2575" fmla="*/ 2555838 w 5357813"/>
                <a:gd name="connsiteY2575" fmla="*/ 1330047 h 4362432"/>
                <a:gd name="connsiteX2576" fmla="*/ 2548380 w 5357813"/>
                <a:gd name="connsiteY2576" fmla="*/ 1335024 h 4362432"/>
                <a:gd name="connsiteX2577" fmla="*/ 2548380 w 5357813"/>
                <a:gd name="connsiteY2577" fmla="*/ 1367362 h 4362432"/>
                <a:gd name="connsiteX2578" fmla="*/ 2553352 w 5357813"/>
                <a:gd name="connsiteY2578" fmla="*/ 1372337 h 4362432"/>
                <a:gd name="connsiteX2579" fmla="*/ 2558325 w 5357813"/>
                <a:gd name="connsiteY2579" fmla="*/ 1372337 h 4362432"/>
                <a:gd name="connsiteX2580" fmla="*/ 2560811 w 5357813"/>
                <a:gd name="connsiteY2580" fmla="*/ 1367362 h 4362432"/>
                <a:gd name="connsiteX2581" fmla="*/ 2560811 w 5357813"/>
                <a:gd name="connsiteY2581" fmla="*/ 1335024 h 4362432"/>
                <a:gd name="connsiteX2582" fmla="*/ 2555838 w 5357813"/>
                <a:gd name="connsiteY2582" fmla="*/ 1330047 h 4362432"/>
                <a:gd name="connsiteX2583" fmla="*/ 2705012 w 5357813"/>
                <a:gd name="connsiteY2583" fmla="*/ 1302677 h 4362432"/>
                <a:gd name="connsiteX2584" fmla="*/ 2697553 w 5357813"/>
                <a:gd name="connsiteY2584" fmla="*/ 1315118 h 4362432"/>
                <a:gd name="connsiteX2585" fmla="*/ 2719929 w 5357813"/>
                <a:gd name="connsiteY2585" fmla="*/ 1302677 h 4362432"/>
                <a:gd name="connsiteX2586" fmla="*/ 2705012 w 5357813"/>
                <a:gd name="connsiteY2586" fmla="*/ 1302677 h 4362432"/>
                <a:gd name="connsiteX2587" fmla="*/ 2660260 w 5357813"/>
                <a:gd name="connsiteY2587" fmla="*/ 1302677 h 4362432"/>
                <a:gd name="connsiteX2588" fmla="*/ 2672691 w 5357813"/>
                <a:gd name="connsiteY2588" fmla="*/ 1312630 h 4362432"/>
                <a:gd name="connsiteX2589" fmla="*/ 2685122 w 5357813"/>
                <a:gd name="connsiteY2589" fmla="*/ 1302677 h 4362432"/>
                <a:gd name="connsiteX2590" fmla="*/ 2660260 w 5357813"/>
                <a:gd name="connsiteY2590" fmla="*/ 1302677 h 4362432"/>
                <a:gd name="connsiteX2591" fmla="*/ 2625453 w 5357813"/>
                <a:gd name="connsiteY2591" fmla="*/ 1302677 h 4362432"/>
                <a:gd name="connsiteX2592" fmla="*/ 2650315 w 5357813"/>
                <a:gd name="connsiteY2592" fmla="*/ 1315118 h 4362432"/>
                <a:gd name="connsiteX2593" fmla="*/ 2642856 w 5357813"/>
                <a:gd name="connsiteY2593" fmla="*/ 1302677 h 4362432"/>
                <a:gd name="connsiteX2594" fmla="*/ 2625453 w 5357813"/>
                <a:gd name="connsiteY2594" fmla="*/ 1302677 h 4362432"/>
                <a:gd name="connsiteX2595" fmla="*/ 2700039 w 5357813"/>
                <a:gd name="connsiteY2595" fmla="*/ 1247937 h 4362432"/>
                <a:gd name="connsiteX2596" fmla="*/ 2707498 w 5357813"/>
                <a:gd name="connsiteY2596" fmla="*/ 1280283 h 4362432"/>
                <a:gd name="connsiteX2597" fmla="*/ 2707498 w 5357813"/>
                <a:gd name="connsiteY2597" fmla="*/ 1285259 h 4362432"/>
                <a:gd name="connsiteX2598" fmla="*/ 2727388 w 5357813"/>
                <a:gd name="connsiteY2598" fmla="*/ 1285259 h 4362432"/>
                <a:gd name="connsiteX2599" fmla="*/ 2727388 w 5357813"/>
                <a:gd name="connsiteY2599" fmla="*/ 1282771 h 4362432"/>
                <a:gd name="connsiteX2600" fmla="*/ 2700039 w 5357813"/>
                <a:gd name="connsiteY2600" fmla="*/ 1247937 h 4362432"/>
                <a:gd name="connsiteX2601" fmla="*/ 2670205 w 5357813"/>
                <a:gd name="connsiteY2601" fmla="*/ 1247937 h 4362432"/>
                <a:gd name="connsiteX2602" fmla="*/ 2657773 w 5357813"/>
                <a:gd name="connsiteY2602" fmla="*/ 1280283 h 4362432"/>
                <a:gd name="connsiteX2603" fmla="*/ 2657773 w 5357813"/>
                <a:gd name="connsiteY2603" fmla="*/ 1285259 h 4362432"/>
                <a:gd name="connsiteX2604" fmla="*/ 2690094 w 5357813"/>
                <a:gd name="connsiteY2604" fmla="*/ 1285259 h 4362432"/>
                <a:gd name="connsiteX2605" fmla="*/ 2690094 w 5357813"/>
                <a:gd name="connsiteY2605" fmla="*/ 1280283 h 4362432"/>
                <a:gd name="connsiteX2606" fmla="*/ 2675177 w 5357813"/>
                <a:gd name="connsiteY2606" fmla="*/ 1247937 h 4362432"/>
                <a:gd name="connsiteX2607" fmla="*/ 2670205 w 5357813"/>
                <a:gd name="connsiteY2607" fmla="*/ 1247937 h 4362432"/>
                <a:gd name="connsiteX2608" fmla="*/ 2647829 w 5357813"/>
                <a:gd name="connsiteY2608" fmla="*/ 1247937 h 4362432"/>
                <a:gd name="connsiteX2609" fmla="*/ 2617994 w 5357813"/>
                <a:gd name="connsiteY2609" fmla="*/ 1282771 h 4362432"/>
                <a:gd name="connsiteX2610" fmla="*/ 2617994 w 5357813"/>
                <a:gd name="connsiteY2610" fmla="*/ 1285259 h 4362432"/>
                <a:gd name="connsiteX2611" fmla="*/ 2640370 w 5357813"/>
                <a:gd name="connsiteY2611" fmla="*/ 1285259 h 4362432"/>
                <a:gd name="connsiteX2612" fmla="*/ 2640370 w 5357813"/>
                <a:gd name="connsiteY2612" fmla="*/ 1280283 h 4362432"/>
                <a:gd name="connsiteX2613" fmla="*/ 2647829 w 5357813"/>
                <a:gd name="connsiteY2613" fmla="*/ 1247937 h 4362432"/>
                <a:gd name="connsiteX2614" fmla="*/ 2632911 w 5357813"/>
                <a:gd name="connsiteY2614" fmla="*/ 1223059 h 4362432"/>
                <a:gd name="connsiteX2615" fmla="*/ 2627939 w 5357813"/>
                <a:gd name="connsiteY2615" fmla="*/ 1228035 h 4362432"/>
                <a:gd name="connsiteX2616" fmla="*/ 2632911 w 5357813"/>
                <a:gd name="connsiteY2616" fmla="*/ 1230523 h 4362432"/>
                <a:gd name="connsiteX2617" fmla="*/ 2645342 w 5357813"/>
                <a:gd name="connsiteY2617" fmla="*/ 1230523 h 4362432"/>
                <a:gd name="connsiteX2618" fmla="*/ 2650315 w 5357813"/>
                <a:gd name="connsiteY2618" fmla="*/ 1230523 h 4362432"/>
                <a:gd name="connsiteX2619" fmla="*/ 2670205 w 5357813"/>
                <a:gd name="connsiteY2619" fmla="*/ 1230523 h 4362432"/>
                <a:gd name="connsiteX2620" fmla="*/ 2672691 w 5357813"/>
                <a:gd name="connsiteY2620" fmla="*/ 1230523 h 4362432"/>
                <a:gd name="connsiteX2621" fmla="*/ 2675177 w 5357813"/>
                <a:gd name="connsiteY2621" fmla="*/ 1230523 h 4362432"/>
                <a:gd name="connsiteX2622" fmla="*/ 2695067 w 5357813"/>
                <a:gd name="connsiteY2622" fmla="*/ 1230523 h 4362432"/>
                <a:gd name="connsiteX2623" fmla="*/ 2700039 w 5357813"/>
                <a:gd name="connsiteY2623" fmla="*/ 1230523 h 4362432"/>
                <a:gd name="connsiteX2624" fmla="*/ 2712470 w 5357813"/>
                <a:gd name="connsiteY2624" fmla="*/ 1230523 h 4362432"/>
                <a:gd name="connsiteX2625" fmla="*/ 2714957 w 5357813"/>
                <a:gd name="connsiteY2625" fmla="*/ 1228035 h 4362432"/>
                <a:gd name="connsiteX2626" fmla="*/ 2712470 w 5357813"/>
                <a:gd name="connsiteY2626" fmla="*/ 1223059 h 4362432"/>
                <a:gd name="connsiteX2627" fmla="*/ 2632911 w 5357813"/>
                <a:gd name="connsiteY2627" fmla="*/ 1223059 h 4362432"/>
                <a:gd name="connsiteX2628" fmla="*/ 2672691 w 5357813"/>
                <a:gd name="connsiteY2628" fmla="*/ 1009091 h 4362432"/>
                <a:gd name="connsiteX2629" fmla="*/ 2660260 w 5357813"/>
                <a:gd name="connsiteY2629" fmla="*/ 1205643 h 4362432"/>
                <a:gd name="connsiteX2630" fmla="*/ 2685122 w 5357813"/>
                <a:gd name="connsiteY2630" fmla="*/ 1205643 h 4362432"/>
                <a:gd name="connsiteX2631" fmla="*/ 2672691 w 5357813"/>
                <a:gd name="connsiteY2631" fmla="*/ 1009091 h 4362432"/>
                <a:gd name="connsiteX2632" fmla="*/ 2672691 w 5357813"/>
                <a:gd name="connsiteY2632" fmla="*/ 817518 h 4362432"/>
                <a:gd name="connsiteX2633" fmla="*/ 2650315 w 5357813"/>
                <a:gd name="connsiteY2633" fmla="*/ 844885 h 4362432"/>
                <a:gd name="connsiteX2634" fmla="*/ 2672691 w 5357813"/>
                <a:gd name="connsiteY2634" fmla="*/ 869764 h 4362432"/>
                <a:gd name="connsiteX2635" fmla="*/ 2692581 w 5357813"/>
                <a:gd name="connsiteY2635" fmla="*/ 844885 h 4362432"/>
                <a:gd name="connsiteX2636" fmla="*/ 2672691 w 5357813"/>
                <a:gd name="connsiteY2636" fmla="*/ 817518 h 4362432"/>
                <a:gd name="connsiteX2637" fmla="*/ 2672691 w 5357813"/>
                <a:gd name="connsiteY2637" fmla="*/ 800101 h 4362432"/>
                <a:gd name="connsiteX2638" fmla="*/ 2709984 w 5357813"/>
                <a:gd name="connsiteY2638" fmla="*/ 844885 h 4362432"/>
                <a:gd name="connsiteX2639" fmla="*/ 2680149 w 5357813"/>
                <a:gd name="connsiteY2639" fmla="*/ 884692 h 4362432"/>
                <a:gd name="connsiteX2640" fmla="*/ 2702526 w 5357813"/>
                <a:gd name="connsiteY2640" fmla="*/ 1205643 h 4362432"/>
                <a:gd name="connsiteX2641" fmla="*/ 2712470 w 5357813"/>
                <a:gd name="connsiteY2641" fmla="*/ 1205643 h 4362432"/>
                <a:gd name="connsiteX2642" fmla="*/ 2732360 w 5357813"/>
                <a:gd name="connsiteY2642" fmla="*/ 1228035 h 4362432"/>
                <a:gd name="connsiteX2643" fmla="*/ 2724902 w 5357813"/>
                <a:gd name="connsiteY2643" fmla="*/ 1242962 h 4362432"/>
                <a:gd name="connsiteX2644" fmla="*/ 2744791 w 5357813"/>
                <a:gd name="connsiteY2644" fmla="*/ 1282771 h 4362432"/>
                <a:gd name="connsiteX2645" fmla="*/ 2732360 w 5357813"/>
                <a:gd name="connsiteY2645" fmla="*/ 1315118 h 4362432"/>
                <a:gd name="connsiteX2646" fmla="*/ 2734846 w 5357813"/>
                <a:gd name="connsiteY2646" fmla="*/ 1317606 h 4362432"/>
                <a:gd name="connsiteX2647" fmla="*/ 2749764 w 5357813"/>
                <a:gd name="connsiteY2647" fmla="*/ 1312630 h 4362432"/>
                <a:gd name="connsiteX2648" fmla="*/ 2764681 w 5357813"/>
                <a:gd name="connsiteY2648" fmla="*/ 1317606 h 4362432"/>
                <a:gd name="connsiteX2649" fmla="*/ 2777112 w 5357813"/>
                <a:gd name="connsiteY2649" fmla="*/ 1312630 h 4362432"/>
                <a:gd name="connsiteX2650" fmla="*/ 2799488 w 5357813"/>
                <a:gd name="connsiteY2650" fmla="*/ 1335024 h 4362432"/>
                <a:gd name="connsiteX2651" fmla="*/ 2799488 w 5357813"/>
                <a:gd name="connsiteY2651" fmla="*/ 1367362 h 4362432"/>
                <a:gd name="connsiteX2652" fmla="*/ 2799488 w 5357813"/>
                <a:gd name="connsiteY2652" fmla="*/ 1372337 h 4362432"/>
                <a:gd name="connsiteX2653" fmla="*/ 2806947 w 5357813"/>
                <a:gd name="connsiteY2653" fmla="*/ 1372337 h 4362432"/>
                <a:gd name="connsiteX2654" fmla="*/ 2814406 w 5357813"/>
                <a:gd name="connsiteY2654" fmla="*/ 1372337 h 4362432"/>
                <a:gd name="connsiteX2655" fmla="*/ 2814406 w 5357813"/>
                <a:gd name="connsiteY2655" fmla="*/ 1394731 h 4362432"/>
                <a:gd name="connsiteX2656" fmla="*/ 2814406 w 5357813"/>
                <a:gd name="connsiteY2656" fmla="*/ 1414635 h 4362432"/>
                <a:gd name="connsiteX2657" fmla="*/ 2814406 w 5357813"/>
                <a:gd name="connsiteY2657" fmla="*/ 1419611 h 4362432"/>
                <a:gd name="connsiteX2658" fmla="*/ 2814406 w 5357813"/>
                <a:gd name="connsiteY2658" fmla="*/ 1439513 h 4362432"/>
                <a:gd name="connsiteX2659" fmla="*/ 2814406 w 5357813"/>
                <a:gd name="connsiteY2659" fmla="*/ 1461904 h 4362432"/>
                <a:gd name="connsiteX2660" fmla="*/ 2794516 w 5357813"/>
                <a:gd name="connsiteY2660" fmla="*/ 1461904 h 4362432"/>
                <a:gd name="connsiteX2661" fmla="*/ 2794516 w 5357813"/>
                <a:gd name="connsiteY2661" fmla="*/ 1591275 h 4362432"/>
                <a:gd name="connsiteX2662" fmla="*/ 2814406 w 5357813"/>
                <a:gd name="connsiteY2662" fmla="*/ 1586298 h 4362432"/>
                <a:gd name="connsiteX2663" fmla="*/ 2844241 w 5357813"/>
                <a:gd name="connsiteY2663" fmla="*/ 1606204 h 4362432"/>
                <a:gd name="connsiteX2664" fmla="*/ 2844241 w 5357813"/>
                <a:gd name="connsiteY2664" fmla="*/ 1588787 h 4362432"/>
                <a:gd name="connsiteX2665" fmla="*/ 2884020 w 5357813"/>
                <a:gd name="connsiteY2665" fmla="*/ 1588787 h 4362432"/>
                <a:gd name="connsiteX2666" fmla="*/ 2884020 w 5357813"/>
                <a:gd name="connsiteY2666" fmla="*/ 1641039 h 4362432"/>
                <a:gd name="connsiteX2667" fmla="*/ 2896451 w 5357813"/>
                <a:gd name="connsiteY2667" fmla="*/ 1641039 h 4362432"/>
                <a:gd name="connsiteX2668" fmla="*/ 2896451 w 5357813"/>
                <a:gd name="connsiteY2668" fmla="*/ 1670899 h 4362432"/>
                <a:gd name="connsiteX2669" fmla="*/ 2879048 w 5357813"/>
                <a:gd name="connsiteY2669" fmla="*/ 1670899 h 4362432"/>
                <a:gd name="connsiteX2670" fmla="*/ 2893965 w 5357813"/>
                <a:gd name="connsiteY2670" fmla="*/ 1688314 h 4362432"/>
                <a:gd name="connsiteX2671" fmla="*/ 2896451 w 5357813"/>
                <a:gd name="connsiteY2671" fmla="*/ 1688314 h 4362432"/>
                <a:gd name="connsiteX2672" fmla="*/ 2896451 w 5357813"/>
                <a:gd name="connsiteY2672" fmla="*/ 1690802 h 4362432"/>
                <a:gd name="connsiteX2673" fmla="*/ 2903910 w 5357813"/>
                <a:gd name="connsiteY2673" fmla="*/ 1700754 h 4362432"/>
                <a:gd name="connsiteX2674" fmla="*/ 2903910 w 5357813"/>
                <a:gd name="connsiteY2674" fmla="*/ 1750511 h 4362432"/>
                <a:gd name="connsiteX2675" fmla="*/ 2886506 w 5357813"/>
                <a:gd name="connsiteY2675" fmla="*/ 1750511 h 4362432"/>
                <a:gd name="connsiteX2676" fmla="*/ 2886506 w 5357813"/>
                <a:gd name="connsiteY2676" fmla="*/ 1748023 h 4362432"/>
                <a:gd name="connsiteX2677" fmla="*/ 2876561 w 5357813"/>
                <a:gd name="connsiteY2677" fmla="*/ 1748023 h 4362432"/>
                <a:gd name="connsiteX2678" fmla="*/ 2876561 w 5357813"/>
                <a:gd name="connsiteY2678" fmla="*/ 1845056 h 4362432"/>
                <a:gd name="connsiteX2679" fmla="*/ 2948662 w 5357813"/>
                <a:gd name="connsiteY2679" fmla="*/ 1845056 h 4362432"/>
                <a:gd name="connsiteX2680" fmla="*/ 2956121 w 5357813"/>
                <a:gd name="connsiteY2680" fmla="*/ 1845056 h 4362432"/>
                <a:gd name="connsiteX2681" fmla="*/ 2956121 w 5357813"/>
                <a:gd name="connsiteY2681" fmla="*/ 1894814 h 4362432"/>
                <a:gd name="connsiteX2682" fmla="*/ 2936231 w 5357813"/>
                <a:gd name="connsiteY2682" fmla="*/ 1894814 h 4362432"/>
                <a:gd name="connsiteX2683" fmla="*/ 2936231 w 5357813"/>
                <a:gd name="connsiteY2683" fmla="*/ 1909744 h 4362432"/>
                <a:gd name="connsiteX2684" fmla="*/ 2978497 w 5357813"/>
                <a:gd name="connsiteY2684" fmla="*/ 1909744 h 4362432"/>
                <a:gd name="connsiteX2685" fmla="*/ 2978497 w 5357813"/>
                <a:gd name="connsiteY2685" fmla="*/ 1929645 h 4362432"/>
                <a:gd name="connsiteX2686" fmla="*/ 2958607 w 5357813"/>
                <a:gd name="connsiteY2686" fmla="*/ 1986870 h 4362432"/>
                <a:gd name="connsiteX2687" fmla="*/ 2958607 w 5357813"/>
                <a:gd name="connsiteY2687" fmla="*/ 2083901 h 4362432"/>
                <a:gd name="connsiteX2688" fmla="*/ 3667181 w 5357813"/>
                <a:gd name="connsiteY2688" fmla="*/ 2083901 h 4362432"/>
                <a:gd name="connsiteX2689" fmla="*/ 3920776 w 5357813"/>
                <a:gd name="connsiteY2689" fmla="*/ 2141103 h 4362432"/>
                <a:gd name="connsiteX2690" fmla="*/ 3920776 w 5357813"/>
                <a:gd name="connsiteY2690" fmla="*/ 2158519 h 4362432"/>
                <a:gd name="connsiteX2691" fmla="*/ 3920776 w 5357813"/>
                <a:gd name="connsiteY2691" fmla="*/ 2163495 h 4362432"/>
                <a:gd name="connsiteX2692" fmla="*/ 3918289 w 5357813"/>
                <a:gd name="connsiteY2692" fmla="*/ 2178423 h 4362432"/>
                <a:gd name="connsiteX2693" fmla="*/ 3918289 w 5357813"/>
                <a:gd name="connsiteY2693" fmla="*/ 2208279 h 4362432"/>
                <a:gd name="connsiteX2694" fmla="*/ 3918289 w 5357813"/>
                <a:gd name="connsiteY2694" fmla="*/ 2223207 h 4362432"/>
                <a:gd name="connsiteX2695" fmla="*/ 3918289 w 5357813"/>
                <a:gd name="connsiteY2695" fmla="*/ 2407317 h 4362432"/>
                <a:gd name="connsiteX2696" fmla="*/ 4030169 w 5357813"/>
                <a:gd name="connsiteY2696" fmla="*/ 2407317 h 4362432"/>
                <a:gd name="connsiteX2697" fmla="*/ 4022711 w 5357813"/>
                <a:gd name="connsiteY2697" fmla="*/ 2402341 h 4362432"/>
                <a:gd name="connsiteX2698" fmla="*/ 4022711 w 5357813"/>
                <a:gd name="connsiteY2698" fmla="*/ 2367510 h 4362432"/>
                <a:gd name="connsiteX2699" fmla="*/ 4052545 w 5357813"/>
                <a:gd name="connsiteY2699" fmla="*/ 2367510 h 4362432"/>
                <a:gd name="connsiteX2700" fmla="*/ 4181829 w 5357813"/>
                <a:gd name="connsiteY2700" fmla="*/ 2335166 h 4362432"/>
                <a:gd name="connsiteX2701" fmla="*/ 4522442 w 5357813"/>
                <a:gd name="connsiteY2701" fmla="*/ 2335166 h 4362432"/>
                <a:gd name="connsiteX2702" fmla="*/ 4674102 w 5357813"/>
                <a:gd name="connsiteY2702" fmla="*/ 2255551 h 4362432"/>
                <a:gd name="connsiteX2703" fmla="*/ 4848137 w 5357813"/>
                <a:gd name="connsiteY2703" fmla="*/ 2335166 h 4362432"/>
                <a:gd name="connsiteX2704" fmla="*/ 5208640 w 5357813"/>
                <a:gd name="connsiteY2704" fmla="*/ 2335166 h 4362432"/>
                <a:gd name="connsiteX2705" fmla="*/ 5298144 w 5357813"/>
                <a:gd name="connsiteY2705" fmla="*/ 2374974 h 4362432"/>
                <a:gd name="connsiteX2706" fmla="*/ 5335437 w 5357813"/>
                <a:gd name="connsiteY2706" fmla="*/ 2374974 h 4362432"/>
                <a:gd name="connsiteX2707" fmla="*/ 5335437 w 5357813"/>
                <a:gd name="connsiteY2707" fmla="*/ 2419757 h 4362432"/>
                <a:gd name="connsiteX2708" fmla="*/ 5320520 w 5357813"/>
                <a:gd name="connsiteY2708" fmla="*/ 2437173 h 4362432"/>
                <a:gd name="connsiteX2709" fmla="*/ 5315547 w 5357813"/>
                <a:gd name="connsiteY2709" fmla="*/ 2437173 h 4362432"/>
                <a:gd name="connsiteX2710" fmla="*/ 5315547 w 5357813"/>
                <a:gd name="connsiteY2710" fmla="*/ 2830275 h 4362432"/>
                <a:gd name="connsiteX2711" fmla="*/ 5345382 w 5357813"/>
                <a:gd name="connsiteY2711" fmla="*/ 2830275 h 4362432"/>
                <a:gd name="connsiteX2712" fmla="*/ 5352840 w 5357813"/>
                <a:gd name="connsiteY2712" fmla="*/ 2830275 h 4362432"/>
                <a:gd name="connsiteX2713" fmla="*/ 5352840 w 5357813"/>
                <a:gd name="connsiteY2713" fmla="*/ 2872570 h 4362432"/>
                <a:gd name="connsiteX2714" fmla="*/ 5357813 w 5357813"/>
                <a:gd name="connsiteY2714" fmla="*/ 2872570 h 4362432"/>
                <a:gd name="connsiteX2715" fmla="*/ 5352840 w 5357813"/>
                <a:gd name="connsiteY2715" fmla="*/ 2882522 h 4362432"/>
                <a:gd name="connsiteX2716" fmla="*/ 5352840 w 5357813"/>
                <a:gd name="connsiteY2716" fmla="*/ 2887498 h 4362432"/>
                <a:gd name="connsiteX2717" fmla="*/ 5350354 w 5357813"/>
                <a:gd name="connsiteY2717" fmla="*/ 2887498 h 4362432"/>
                <a:gd name="connsiteX2718" fmla="*/ 5327978 w 5357813"/>
                <a:gd name="connsiteY2718" fmla="*/ 2929794 h 4362432"/>
                <a:gd name="connsiteX2719" fmla="*/ 4037628 w 5357813"/>
                <a:gd name="connsiteY2719" fmla="*/ 2929794 h 4362432"/>
                <a:gd name="connsiteX2720" fmla="*/ 4020225 w 5357813"/>
                <a:gd name="connsiteY2720" fmla="*/ 2887498 h 4362432"/>
                <a:gd name="connsiteX2721" fmla="*/ 4020225 w 5357813"/>
                <a:gd name="connsiteY2721" fmla="*/ 2882522 h 4362432"/>
                <a:gd name="connsiteX2722" fmla="*/ 4015252 w 5357813"/>
                <a:gd name="connsiteY2722" fmla="*/ 2872570 h 4362432"/>
                <a:gd name="connsiteX2723" fmla="*/ 4020225 w 5357813"/>
                <a:gd name="connsiteY2723" fmla="*/ 2872570 h 4362432"/>
                <a:gd name="connsiteX2724" fmla="*/ 4020225 w 5357813"/>
                <a:gd name="connsiteY2724" fmla="*/ 2837738 h 4362432"/>
                <a:gd name="connsiteX2725" fmla="*/ 3975473 w 5357813"/>
                <a:gd name="connsiteY2725" fmla="*/ 2797931 h 4362432"/>
                <a:gd name="connsiteX2726" fmla="*/ 3933207 w 5357813"/>
                <a:gd name="connsiteY2726" fmla="*/ 2837738 h 4362432"/>
                <a:gd name="connsiteX2727" fmla="*/ 3933207 w 5357813"/>
                <a:gd name="connsiteY2727" fmla="*/ 2882522 h 4362432"/>
                <a:gd name="connsiteX2728" fmla="*/ 3900886 w 5357813"/>
                <a:gd name="connsiteY2728" fmla="*/ 2932282 h 4362432"/>
                <a:gd name="connsiteX2729" fmla="*/ 3498117 w 5357813"/>
                <a:gd name="connsiteY2729" fmla="*/ 2932282 h 4362432"/>
                <a:gd name="connsiteX2730" fmla="*/ 3498117 w 5357813"/>
                <a:gd name="connsiteY2730" fmla="*/ 2979553 h 4362432"/>
                <a:gd name="connsiteX2731" fmla="*/ 3430989 w 5357813"/>
                <a:gd name="connsiteY2731" fmla="*/ 2979553 h 4362432"/>
                <a:gd name="connsiteX2732" fmla="*/ 3430989 w 5357813"/>
                <a:gd name="connsiteY2732" fmla="*/ 2982041 h 4362432"/>
                <a:gd name="connsiteX2733" fmla="*/ 3376292 w 5357813"/>
                <a:gd name="connsiteY2733" fmla="*/ 2914866 h 4362432"/>
                <a:gd name="connsiteX2734" fmla="*/ 3237064 w 5357813"/>
                <a:gd name="connsiteY2734" fmla="*/ 2914866 h 4362432"/>
                <a:gd name="connsiteX2735" fmla="*/ 3276844 w 5357813"/>
                <a:gd name="connsiteY2735" fmla="*/ 2999457 h 4362432"/>
                <a:gd name="connsiteX2736" fmla="*/ 3266899 w 5357813"/>
                <a:gd name="connsiteY2736" fmla="*/ 2999457 h 4362432"/>
                <a:gd name="connsiteX2737" fmla="*/ 3249495 w 5357813"/>
                <a:gd name="connsiteY2737" fmla="*/ 3001945 h 4362432"/>
                <a:gd name="connsiteX2738" fmla="*/ 3194798 w 5357813"/>
                <a:gd name="connsiteY2738" fmla="*/ 3001945 h 4362432"/>
                <a:gd name="connsiteX2739" fmla="*/ 2138153 w 5357813"/>
                <a:gd name="connsiteY2739" fmla="*/ 3001945 h 4362432"/>
                <a:gd name="connsiteX2740" fmla="*/ 2093401 w 5357813"/>
                <a:gd name="connsiteY2740" fmla="*/ 3001945 h 4362432"/>
                <a:gd name="connsiteX2741" fmla="*/ 2066052 w 5357813"/>
                <a:gd name="connsiteY2741" fmla="*/ 2999457 h 4362432"/>
                <a:gd name="connsiteX2742" fmla="*/ 2071025 w 5357813"/>
                <a:gd name="connsiteY2742" fmla="*/ 2989505 h 4362432"/>
                <a:gd name="connsiteX2743" fmla="*/ 2108318 w 5357813"/>
                <a:gd name="connsiteY2743" fmla="*/ 2914866 h 4362432"/>
                <a:gd name="connsiteX2744" fmla="*/ 1976548 w 5357813"/>
                <a:gd name="connsiteY2744" fmla="*/ 2914866 h 4362432"/>
                <a:gd name="connsiteX2745" fmla="*/ 1921851 w 5357813"/>
                <a:gd name="connsiteY2745" fmla="*/ 2982041 h 4362432"/>
                <a:gd name="connsiteX2746" fmla="*/ 1921851 w 5357813"/>
                <a:gd name="connsiteY2746" fmla="*/ 2979553 h 4362432"/>
                <a:gd name="connsiteX2747" fmla="*/ 1854723 w 5357813"/>
                <a:gd name="connsiteY2747" fmla="*/ 2979553 h 4362432"/>
                <a:gd name="connsiteX2748" fmla="*/ 1854723 w 5357813"/>
                <a:gd name="connsiteY2748" fmla="*/ 2932282 h 4362432"/>
                <a:gd name="connsiteX2749" fmla="*/ 1444496 w 5357813"/>
                <a:gd name="connsiteY2749" fmla="*/ 2932282 h 4362432"/>
                <a:gd name="connsiteX2750" fmla="*/ 1437037 w 5357813"/>
                <a:gd name="connsiteY2750" fmla="*/ 2924818 h 4362432"/>
                <a:gd name="connsiteX2751" fmla="*/ 1422120 w 5357813"/>
                <a:gd name="connsiteY2751" fmla="*/ 2885010 h 4362432"/>
                <a:gd name="connsiteX2752" fmla="*/ 1422120 w 5357813"/>
                <a:gd name="connsiteY2752" fmla="*/ 2882522 h 4362432"/>
                <a:gd name="connsiteX2753" fmla="*/ 1419634 w 5357813"/>
                <a:gd name="connsiteY2753" fmla="*/ 2877546 h 4362432"/>
                <a:gd name="connsiteX2754" fmla="*/ 1419634 w 5357813"/>
                <a:gd name="connsiteY2754" fmla="*/ 2837738 h 4362432"/>
                <a:gd name="connsiteX2755" fmla="*/ 1377368 w 5357813"/>
                <a:gd name="connsiteY2755" fmla="*/ 2797931 h 4362432"/>
                <a:gd name="connsiteX2756" fmla="*/ 1335102 w 5357813"/>
                <a:gd name="connsiteY2756" fmla="*/ 2837738 h 4362432"/>
                <a:gd name="connsiteX2757" fmla="*/ 1335102 w 5357813"/>
                <a:gd name="connsiteY2757" fmla="*/ 2877546 h 4362432"/>
                <a:gd name="connsiteX2758" fmla="*/ 1335102 w 5357813"/>
                <a:gd name="connsiteY2758" fmla="*/ 2882522 h 4362432"/>
                <a:gd name="connsiteX2759" fmla="*/ 1335102 w 5357813"/>
                <a:gd name="connsiteY2759" fmla="*/ 2887498 h 4362432"/>
                <a:gd name="connsiteX2760" fmla="*/ 1332616 w 5357813"/>
                <a:gd name="connsiteY2760" fmla="*/ 2887498 h 4362432"/>
                <a:gd name="connsiteX2761" fmla="*/ 1317699 w 5357813"/>
                <a:gd name="connsiteY2761" fmla="*/ 2924818 h 4362432"/>
                <a:gd name="connsiteX2762" fmla="*/ 1310240 w 5357813"/>
                <a:gd name="connsiteY2762" fmla="*/ 2929794 h 4362432"/>
                <a:gd name="connsiteX2763" fmla="*/ 29835 w 5357813"/>
                <a:gd name="connsiteY2763" fmla="*/ 2929794 h 4362432"/>
                <a:gd name="connsiteX2764" fmla="*/ 22376 w 5357813"/>
                <a:gd name="connsiteY2764" fmla="*/ 2924818 h 4362432"/>
                <a:gd name="connsiteX2765" fmla="*/ 2486 w 5357813"/>
                <a:gd name="connsiteY2765" fmla="*/ 2887498 h 4362432"/>
                <a:gd name="connsiteX2766" fmla="*/ 0 w 5357813"/>
                <a:gd name="connsiteY2766" fmla="*/ 2887498 h 4362432"/>
                <a:gd name="connsiteX2767" fmla="*/ 0 w 5357813"/>
                <a:gd name="connsiteY2767" fmla="*/ 2830275 h 4362432"/>
                <a:gd name="connsiteX2768" fmla="*/ 37293 w 5357813"/>
                <a:gd name="connsiteY2768" fmla="*/ 2830275 h 4362432"/>
                <a:gd name="connsiteX2769" fmla="*/ 37293 w 5357813"/>
                <a:gd name="connsiteY2769" fmla="*/ 2437173 h 4362432"/>
                <a:gd name="connsiteX2770" fmla="*/ 34807 w 5357813"/>
                <a:gd name="connsiteY2770" fmla="*/ 2437173 h 4362432"/>
                <a:gd name="connsiteX2771" fmla="*/ 17403 w 5357813"/>
                <a:gd name="connsiteY2771" fmla="*/ 2419757 h 4362432"/>
                <a:gd name="connsiteX2772" fmla="*/ 17403 w 5357813"/>
                <a:gd name="connsiteY2772" fmla="*/ 2374974 h 4362432"/>
                <a:gd name="connsiteX2773" fmla="*/ 54697 w 5357813"/>
                <a:gd name="connsiteY2773" fmla="*/ 2374974 h 4362432"/>
                <a:gd name="connsiteX2774" fmla="*/ 144201 w 5357813"/>
                <a:gd name="connsiteY2774" fmla="*/ 2335166 h 4362432"/>
                <a:gd name="connsiteX2775" fmla="*/ 504703 w 5357813"/>
                <a:gd name="connsiteY2775" fmla="*/ 2335166 h 4362432"/>
                <a:gd name="connsiteX2776" fmla="*/ 678739 w 5357813"/>
                <a:gd name="connsiteY2776" fmla="*/ 2255551 h 4362432"/>
                <a:gd name="connsiteX2777" fmla="*/ 832885 w 5357813"/>
                <a:gd name="connsiteY2777" fmla="*/ 2335166 h 4362432"/>
                <a:gd name="connsiteX2778" fmla="*/ 1171011 w 5357813"/>
                <a:gd name="connsiteY2778" fmla="*/ 2335166 h 4362432"/>
                <a:gd name="connsiteX2779" fmla="*/ 1300295 w 5357813"/>
                <a:gd name="connsiteY2779" fmla="*/ 2367510 h 4362432"/>
                <a:gd name="connsiteX2780" fmla="*/ 1330130 w 5357813"/>
                <a:gd name="connsiteY2780" fmla="*/ 2367510 h 4362432"/>
                <a:gd name="connsiteX2781" fmla="*/ 1330130 w 5357813"/>
                <a:gd name="connsiteY2781" fmla="*/ 2402341 h 4362432"/>
                <a:gd name="connsiteX2782" fmla="*/ 1322671 w 5357813"/>
                <a:gd name="connsiteY2782" fmla="*/ 2407317 h 4362432"/>
                <a:gd name="connsiteX2783" fmla="*/ 1437037 w 5357813"/>
                <a:gd name="connsiteY2783" fmla="*/ 2407317 h 4362432"/>
                <a:gd name="connsiteX2784" fmla="*/ 1437037 w 5357813"/>
                <a:gd name="connsiteY2784" fmla="*/ 2223207 h 4362432"/>
                <a:gd name="connsiteX2785" fmla="*/ 1437037 w 5357813"/>
                <a:gd name="connsiteY2785" fmla="*/ 2208279 h 4362432"/>
                <a:gd name="connsiteX2786" fmla="*/ 1437037 w 5357813"/>
                <a:gd name="connsiteY2786" fmla="*/ 2178423 h 4362432"/>
                <a:gd name="connsiteX2787" fmla="*/ 1407203 w 5357813"/>
                <a:gd name="connsiteY2787" fmla="*/ 2163495 h 4362432"/>
                <a:gd name="connsiteX2788" fmla="*/ 1407203 w 5357813"/>
                <a:gd name="connsiteY2788" fmla="*/ 2141103 h 4362432"/>
                <a:gd name="connsiteX2789" fmla="*/ 1660798 w 5357813"/>
                <a:gd name="connsiteY2789" fmla="*/ 2083901 h 4362432"/>
                <a:gd name="connsiteX2790" fmla="*/ 2384289 w 5357813"/>
                <a:gd name="connsiteY2790" fmla="*/ 2083901 h 4362432"/>
                <a:gd name="connsiteX2791" fmla="*/ 2384289 w 5357813"/>
                <a:gd name="connsiteY2791" fmla="*/ 1984381 h 4362432"/>
                <a:gd name="connsiteX2792" fmla="*/ 2359427 w 5357813"/>
                <a:gd name="connsiteY2792" fmla="*/ 1929645 h 4362432"/>
                <a:gd name="connsiteX2793" fmla="*/ 2359427 w 5357813"/>
                <a:gd name="connsiteY2793" fmla="*/ 1909744 h 4362432"/>
                <a:gd name="connsiteX2794" fmla="*/ 2406665 w 5357813"/>
                <a:gd name="connsiteY2794" fmla="*/ 1909744 h 4362432"/>
                <a:gd name="connsiteX2795" fmla="*/ 2406665 w 5357813"/>
                <a:gd name="connsiteY2795" fmla="*/ 1894814 h 4362432"/>
                <a:gd name="connsiteX2796" fmla="*/ 2386775 w 5357813"/>
                <a:gd name="connsiteY2796" fmla="*/ 1894814 h 4362432"/>
                <a:gd name="connsiteX2797" fmla="*/ 2386775 w 5357813"/>
                <a:gd name="connsiteY2797" fmla="*/ 1845056 h 4362432"/>
                <a:gd name="connsiteX2798" fmla="*/ 2461362 w 5357813"/>
                <a:gd name="connsiteY2798" fmla="*/ 1845056 h 4362432"/>
                <a:gd name="connsiteX2799" fmla="*/ 2461362 w 5357813"/>
                <a:gd name="connsiteY2799" fmla="*/ 1748023 h 4362432"/>
                <a:gd name="connsiteX2800" fmla="*/ 2456389 w 5357813"/>
                <a:gd name="connsiteY2800" fmla="*/ 1748023 h 4362432"/>
                <a:gd name="connsiteX2801" fmla="*/ 2456389 w 5357813"/>
                <a:gd name="connsiteY2801" fmla="*/ 1750511 h 4362432"/>
                <a:gd name="connsiteX2802" fmla="*/ 2441472 w 5357813"/>
                <a:gd name="connsiteY2802" fmla="*/ 1750511 h 4362432"/>
                <a:gd name="connsiteX2803" fmla="*/ 2441472 w 5357813"/>
                <a:gd name="connsiteY2803" fmla="*/ 1700754 h 4362432"/>
                <a:gd name="connsiteX2804" fmla="*/ 2441472 w 5357813"/>
                <a:gd name="connsiteY2804" fmla="*/ 1698266 h 4362432"/>
                <a:gd name="connsiteX2805" fmla="*/ 2451417 w 5357813"/>
                <a:gd name="connsiteY2805" fmla="*/ 1688314 h 4362432"/>
                <a:gd name="connsiteX2806" fmla="*/ 2466334 w 5357813"/>
                <a:gd name="connsiteY2806" fmla="*/ 1670899 h 4362432"/>
                <a:gd name="connsiteX2807" fmla="*/ 2446444 w 5357813"/>
                <a:gd name="connsiteY2807" fmla="*/ 1670899 h 4362432"/>
                <a:gd name="connsiteX2808" fmla="*/ 2446444 w 5357813"/>
                <a:gd name="connsiteY2808" fmla="*/ 1641039 h 4362432"/>
                <a:gd name="connsiteX2809" fmla="*/ 2461362 w 5357813"/>
                <a:gd name="connsiteY2809" fmla="*/ 1641039 h 4362432"/>
                <a:gd name="connsiteX2810" fmla="*/ 2461362 w 5357813"/>
                <a:gd name="connsiteY2810" fmla="*/ 1591275 h 4362432"/>
                <a:gd name="connsiteX2811" fmla="*/ 2501141 w 5357813"/>
                <a:gd name="connsiteY2811" fmla="*/ 1591275 h 4362432"/>
                <a:gd name="connsiteX2812" fmla="*/ 2501141 w 5357813"/>
                <a:gd name="connsiteY2812" fmla="*/ 1601228 h 4362432"/>
                <a:gd name="connsiteX2813" fmla="*/ 2528490 w 5357813"/>
                <a:gd name="connsiteY2813" fmla="*/ 1586298 h 4362432"/>
                <a:gd name="connsiteX2814" fmla="*/ 2545893 w 5357813"/>
                <a:gd name="connsiteY2814" fmla="*/ 1591275 h 4362432"/>
                <a:gd name="connsiteX2815" fmla="*/ 2545893 w 5357813"/>
                <a:gd name="connsiteY2815" fmla="*/ 1461904 h 4362432"/>
                <a:gd name="connsiteX2816" fmla="*/ 2521031 w 5357813"/>
                <a:gd name="connsiteY2816" fmla="*/ 1461904 h 4362432"/>
                <a:gd name="connsiteX2817" fmla="*/ 2521031 w 5357813"/>
                <a:gd name="connsiteY2817" fmla="*/ 1439513 h 4362432"/>
                <a:gd name="connsiteX2818" fmla="*/ 2521031 w 5357813"/>
                <a:gd name="connsiteY2818" fmla="*/ 1419611 h 4362432"/>
                <a:gd name="connsiteX2819" fmla="*/ 2521031 w 5357813"/>
                <a:gd name="connsiteY2819" fmla="*/ 1414635 h 4362432"/>
                <a:gd name="connsiteX2820" fmla="*/ 2521031 w 5357813"/>
                <a:gd name="connsiteY2820" fmla="*/ 1394731 h 4362432"/>
                <a:gd name="connsiteX2821" fmla="*/ 2521031 w 5357813"/>
                <a:gd name="connsiteY2821" fmla="*/ 1372337 h 4362432"/>
                <a:gd name="connsiteX2822" fmla="*/ 2533462 w 5357813"/>
                <a:gd name="connsiteY2822" fmla="*/ 1372337 h 4362432"/>
                <a:gd name="connsiteX2823" fmla="*/ 2533462 w 5357813"/>
                <a:gd name="connsiteY2823" fmla="*/ 1367362 h 4362432"/>
                <a:gd name="connsiteX2824" fmla="*/ 2533462 w 5357813"/>
                <a:gd name="connsiteY2824" fmla="*/ 1335024 h 4362432"/>
                <a:gd name="connsiteX2825" fmla="*/ 2555838 w 5357813"/>
                <a:gd name="connsiteY2825" fmla="*/ 1312630 h 4362432"/>
                <a:gd name="connsiteX2826" fmla="*/ 2568269 w 5357813"/>
                <a:gd name="connsiteY2826" fmla="*/ 1317606 h 4362432"/>
                <a:gd name="connsiteX2827" fmla="*/ 2583187 w 5357813"/>
                <a:gd name="connsiteY2827" fmla="*/ 1312630 h 4362432"/>
                <a:gd name="connsiteX2828" fmla="*/ 2595618 w 5357813"/>
                <a:gd name="connsiteY2828" fmla="*/ 1317606 h 4362432"/>
                <a:gd name="connsiteX2829" fmla="*/ 2610535 w 5357813"/>
                <a:gd name="connsiteY2829" fmla="*/ 1312630 h 4362432"/>
                <a:gd name="connsiteX2830" fmla="*/ 2613021 w 5357813"/>
                <a:gd name="connsiteY2830" fmla="*/ 1315118 h 4362432"/>
                <a:gd name="connsiteX2831" fmla="*/ 2600590 w 5357813"/>
                <a:gd name="connsiteY2831" fmla="*/ 1282771 h 4362432"/>
                <a:gd name="connsiteX2832" fmla="*/ 2620480 w 5357813"/>
                <a:gd name="connsiteY2832" fmla="*/ 1242962 h 4362432"/>
                <a:gd name="connsiteX2833" fmla="*/ 2613021 w 5357813"/>
                <a:gd name="connsiteY2833" fmla="*/ 1228035 h 4362432"/>
                <a:gd name="connsiteX2834" fmla="*/ 2632911 w 5357813"/>
                <a:gd name="connsiteY2834" fmla="*/ 1205643 h 4362432"/>
                <a:gd name="connsiteX2835" fmla="*/ 2642856 w 5357813"/>
                <a:gd name="connsiteY2835" fmla="*/ 1205643 h 4362432"/>
                <a:gd name="connsiteX2836" fmla="*/ 2662746 w 5357813"/>
                <a:gd name="connsiteY2836" fmla="*/ 884692 h 4362432"/>
                <a:gd name="connsiteX2837" fmla="*/ 2635397 w 5357813"/>
                <a:gd name="connsiteY2837" fmla="*/ 844885 h 4362432"/>
                <a:gd name="connsiteX2838" fmla="*/ 2672691 w 5357813"/>
                <a:gd name="connsiteY2838" fmla="*/ 800101 h 4362432"/>
                <a:gd name="connsiteX2839" fmla="*/ 2675731 w 5357813"/>
                <a:gd name="connsiteY2839" fmla="*/ 563546 h 4362432"/>
                <a:gd name="connsiteX2840" fmla="*/ 4249738 w 5357813"/>
                <a:gd name="connsiteY2840" fmla="*/ 2140835 h 4362432"/>
                <a:gd name="connsiteX2841" fmla="*/ 4242278 w 5357813"/>
                <a:gd name="connsiteY2841" fmla="*/ 2272691 h 4362432"/>
                <a:gd name="connsiteX2842" fmla="*/ 4120436 w 5357813"/>
                <a:gd name="connsiteY2842" fmla="*/ 2203031 h 4362432"/>
                <a:gd name="connsiteX2843" fmla="*/ 4122922 w 5357813"/>
                <a:gd name="connsiteY2843" fmla="*/ 2140835 h 4362432"/>
                <a:gd name="connsiteX2844" fmla="*/ 2675731 w 5357813"/>
                <a:gd name="connsiteY2844" fmla="*/ 690426 h 4362432"/>
                <a:gd name="connsiteX2845" fmla="*/ 1228540 w 5357813"/>
                <a:gd name="connsiteY2845" fmla="*/ 2140835 h 4362432"/>
                <a:gd name="connsiteX2846" fmla="*/ 1228540 w 5357813"/>
                <a:gd name="connsiteY2846" fmla="*/ 2188104 h 4362432"/>
                <a:gd name="connsiteX2847" fmla="*/ 1111671 w 5357813"/>
                <a:gd name="connsiteY2847" fmla="*/ 2305033 h 4362432"/>
                <a:gd name="connsiteX2848" fmla="*/ 1101725 w 5357813"/>
                <a:gd name="connsiteY2848" fmla="*/ 2140835 h 4362432"/>
                <a:gd name="connsiteX2849" fmla="*/ 2675731 w 5357813"/>
                <a:gd name="connsiteY2849" fmla="*/ 563546 h 4362432"/>
                <a:gd name="connsiteX2850" fmla="*/ 2675044 w 5357813"/>
                <a:gd name="connsiteY2850" fmla="*/ 0 h 4362432"/>
                <a:gd name="connsiteX2851" fmla="*/ 3110337 w 5357813"/>
                <a:gd name="connsiteY2851" fmla="*/ 44766 h 4362432"/>
                <a:gd name="connsiteX2852" fmla="*/ 3172522 w 5357813"/>
                <a:gd name="connsiteY2852" fmla="*/ 57200 h 4362432"/>
                <a:gd name="connsiteX2853" fmla="*/ 3130237 w 5357813"/>
                <a:gd name="connsiteY2853" fmla="*/ 258644 h 4362432"/>
                <a:gd name="connsiteX2854" fmla="*/ 3498371 w 5357813"/>
                <a:gd name="connsiteY2854" fmla="*/ 387966 h 4362432"/>
                <a:gd name="connsiteX2855" fmla="*/ 3592891 w 5357813"/>
                <a:gd name="connsiteY2855" fmla="*/ 206418 h 4362432"/>
                <a:gd name="connsiteX2856" fmla="*/ 3647614 w 5357813"/>
                <a:gd name="connsiteY2856" fmla="*/ 236261 h 4362432"/>
                <a:gd name="connsiteX2857" fmla="*/ 4015748 w 5357813"/>
                <a:gd name="connsiteY2857" fmla="*/ 475009 h 4362432"/>
                <a:gd name="connsiteX2858" fmla="*/ 4326672 w 5357813"/>
                <a:gd name="connsiteY2858" fmla="*/ 783395 h 4362432"/>
                <a:gd name="connsiteX2859" fmla="*/ 4366470 w 5357813"/>
                <a:gd name="connsiteY2859" fmla="*/ 833135 h 4362432"/>
                <a:gd name="connsiteX2860" fmla="*/ 4209764 w 5357813"/>
                <a:gd name="connsiteY2860" fmla="*/ 962457 h 4362432"/>
                <a:gd name="connsiteX2861" fmla="*/ 4416218 w 5357813"/>
                <a:gd name="connsiteY2861" fmla="*/ 1295714 h 4362432"/>
                <a:gd name="connsiteX2862" fmla="*/ 4600285 w 5357813"/>
                <a:gd name="connsiteY2862" fmla="*/ 1213642 h 4362432"/>
                <a:gd name="connsiteX2863" fmla="*/ 4627646 w 5357813"/>
                <a:gd name="connsiteY2863" fmla="*/ 1270842 h 4362432"/>
                <a:gd name="connsiteX2864" fmla="*/ 4761965 w 5357813"/>
                <a:gd name="connsiteY2864" fmla="*/ 1688657 h 4362432"/>
                <a:gd name="connsiteX2865" fmla="*/ 4811713 w 5357813"/>
                <a:gd name="connsiteY2865" fmla="*/ 2123853 h 4362432"/>
                <a:gd name="connsiteX2866" fmla="*/ 4811713 w 5357813"/>
                <a:gd name="connsiteY2866" fmla="*/ 2186027 h 4362432"/>
                <a:gd name="connsiteX2867" fmla="*/ 4620184 w 5357813"/>
                <a:gd name="connsiteY2867" fmla="*/ 2186027 h 4362432"/>
                <a:gd name="connsiteX2868" fmla="*/ 4615209 w 5357813"/>
                <a:gd name="connsiteY2868" fmla="*/ 2188514 h 4362432"/>
                <a:gd name="connsiteX2869" fmla="*/ 4607747 w 5357813"/>
                <a:gd name="connsiteY2869" fmla="*/ 2188514 h 4362432"/>
                <a:gd name="connsiteX2870" fmla="*/ 4607747 w 5357813"/>
                <a:gd name="connsiteY2870" fmla="*/ 2195975 h 4362432"/>
                <a:gd name="connsiteX2871" fmla="*/ 4478403 w 5357813"/>
                <a:gd name="connsiteY2871" fmla="*/ 2278045 h 4362432"/>
                <a:gd name="connsiteX2872" fmla="*/ 4483377 w 5357813"/>
                <a:gd name="connsiteY2872" fmla="*/ 2141262 h 4362432"/>
                <a:gd name="connsiteX2873" fmla="*/ 4480890 w 5357813"/>
                <a:gd name="connsiteY2873" fmla="*/ 2064186 h 4362432"/>
                <a:gd name="connsiteX2874" fmla="*/ 4679881 w 5357813"/>
                <a:gd name="connsiteY2874" fmla="*/ 2061699 h 4362432"/>
                <a:gd name="connsiteX2875" fmla="*/ 4637596 w 5357813"/>
                <a:gd name="connsiteY2875" fmla="*/ 1716012 h 4362432"/>
                <a:gd name="connsiteX2876" fmla="*/ 4533125 w 5357813"/>
                <a:gd name="connsiteY2876" fmla="*/ 1382756 h 4362432"/>
                <a:gd name="connsiteX2877" fmla="*/ 4351546 w 5357813"/>
                <a:gd name="connsiteY2877" fmla="*/ 1462338 h 4362432"/>
                <a:gd name="connsiteX2878" fmla="*/ 4326672 w 5357813"/>
                <a:gd name="connsiteY2878" fmla="*/ 1405141 h 4362432"/>
                <a:gd name="connsiteX2879" fmla="*/ 4072958 w 5357813"/>
                <a:gd name="connsiteY2879" fmla="*/ 992301 h 4362432"/>
                <a:gd name="connsiteX2880" fmla="*/ 4033160 w 5357813"/>
                <a:gd name="connsiteY2880" fmla="*/ 942562 h 4362432"/>
                <a:gd name="connsiteX2881" fmla="*/ 4187378 w 5357813"/>
                <a:gd name="connsiteY2881" fmla="*/ 818214 h 4362432"/>
                <a:gd name="connsiteX2882" fmla="*/ 3936151 w 5357813"/>
                <a:gd name="connsiteY2882" fmla="*/ 574491 h 4362432"/>
                <a:gd name="connsiteX2883" fmla="*/ 3645127 w 5357813"/>
                <a:gd name="connsiteY2883" fmla="*/ 380505 h 4362432"/>
                <a:gd name="connsiteX2884" fmla="*/ 3555581 w 5357813"/>
                <a:gd name="connsiteY2884" fmla="*/ 557082 h 4362432"/>
                <a:gd name="connsiteX2885" fmla="*/ 3498371 w 5357813"/>
                <a:gd name="connsiteY2885" fmla="*/ 527239 h 4362432"/>
                <a:gd name="connsiteX2886" fmla="*/ 3043178 w 5357813"/>
                <a:gd name="connsiteY2886" fmla="*/ 365583 h 4362432"/>
                <a:gd name="connsiteX2887" fmla="*/ 2980993 w 5357813"/>
                <a:gd name="connsiteY2887" fmla="*/ 353148 h 4362432"/>
                <a:gd name="connsiteX2888" fmla="*/ 3020791 w 5357813"/>
                <a:gd name="connsiteY2888" fmla="*/ 159166 h 4362432"/>
                <a:gd name="connsiteX2889" fmla="*/ 2675044 w 5357813"/>
                <a:gd name="connsiteY2889" fmla="*/ 126835 h 4362432"/>
                <a:gd name="connsiteX2890" fmla="*/ 2326809 w 5357813"/>
                <a:gd name="connsiteY2890" fmla="*/ 159166 h 4362432"/>
                <a:gd name="connsiteX2891" fmla="*/ 2369095 w 5357813"/>
                <a:gd name="connsiteY2891" fmla="*/ 353148 h 4362432"/>
                <a:gd name="connsiteX2892" fmla="*/ 2304422 w 5357813"/>
                <a:gd name="connsiteY2892" fmla="*/ 365583 h 4362432"/>
                <a:gd name="connsiteX2893" fmla="*/ 1846742 w 5357813"/>
                <a:gd name="connsiteY2893" fmla="*/ 529725 h 4362432"/>
                <a:gd name="connsiteX2894" fmla="*/ 1789532 w 5357813"/>
                <a:gd name="connsiteY2894" fmla="*/ 559569 h 4362432"/>
                <a:gd name="connsiteX2895" fmla="*/ 1699986 w 5357813"/>
                <a:gd name="connsiteY2895" fmla="*/ 380505 h 4362432"/>
                <a:gd name="connsiteX2896" fmla="*/ 1408962 w 5357813"/>
                <a:gd name="connsiteY2896" fmla="*/ 574491 h 4362432"/>
                <a:gd name="connsiteX2897" fmla="*/ 1160222 w 5357813"/>
                <a:gd name="connsiteY2897" fmla="*/ 818214 h 4362432"/>
                <a:gd name="connsiteX2898" fmla="*/ 1314441 w 5357813"/>
                <a:gd name="connsiteY2898" fmla="*/ 945049 h 4362432"/>
                <a:gd name="connsiteX2899" fmla="*/ 1274642 w 5357813"/>
                <a:gd name="connsiteY2899" fmla="*/ 994788 h 4362432"/>
                <a:gd name="connsiteX2900" fmla="*/ 1020928 w 5357813"/>
                <a:gd name="connsiteY2900" fmla="*/ 1407628 h 4362432"/>
                <a:gd name="connsiteX2901" fmla="*/ 996055 w 5357813"/>
                <a:gd name="connsiteY2901" fmla="*/ 1462338 h 4362432"/>
                <a:gd name="connsiteX2902" fmla="*/ 811988 w 5357813"/>
                <a:gd name="connsiteY2902" fmla="*/ 1382756 h 4362432"/>
                <a:gd name="connsiteX2903" fmla="*/ 705030 w 5357813"/>
                <a:gd name="connsiteY2903" fmla="*/ 1716012 h 4362432"/>
                <a:gd name="connsiteX2904" fmla="*/ 665231 w 5357813"/>
                <a:gd name="connsiteY2904" fmla="*/ 2061699 h 4362432"/>
                <a:gd name="connsiteX2905" fmla="*/ 804525 w 5357813"/>
                <a:gd name="connsiteY2905" fmla="*/ 2064186 h 4362432"/>
                <a:gd name="connsiteX2906" fmla="*/ 866710 w 5357813"/>
                <a:gd name="connsiteY2906" fmla="*/ 2064186 h 4362432"/>
                <a:gd name="connsiteX2907" fmla="*/ 866710 w 5357813"/>
                <a:gd name="connsiteY2907" fmla="*/ 2141262 h 4362432"/>
                <a:gd name="connsiteX2908" fmla="*/ 871685 w 5357813"/>
                <a:gd name="connsiteY2908" fmla="*/ 2270584 h 4362432"/>
                <a:gd name="connsiteX2909" fmla="*/ 739853 w 5357813"/>
                <a:gd name="connsiteY2909" fmla="*/ 2186027 h 4362432"/>
                <a:gd name="connsiteX2910" fmla="*/ 533400 w 5357813"/>
                <a:gd name="connsiteY2910" fmla="*/ 2186027 h 4362432"/>
                <a:gd name="connsiteX2911" fmla="*/ 533400 w 5357813"/>
                <a:gd name="connsiteY2911" fmla="*/ 2123853 h 4362432"/>
                <a:gd name="connsiteX2912" fmla="*/ 583148 w 5357813"/>
                <a:gd name="connsiteY2912" fmla="*/ 1688657 h 4362432"/>
                <a:gd name="connsiteX2913" fmla="*/ 719954 w 5357813"/>
                <a:gd name="connsiteY2913" fmla="*/ 1270842 h 4362432"/>
                <a:gd name="connsiteX2914" fmla="*/ 744828 w 5357813"/>
                <a:gd name="connsiteY2914" fmla="*/ 1213642 h 4362432"/>
                <a:gd name="connsiteX2915" fmla="*/ 933870 w 5357813"/>
                <a:gd name="connsiteY2915" fmla="*/ 1298201 h 4362432"/>
                <a:gd name="connsiteX2916" fmla="*/ 1137836 w 5357813"/>
                <a:gd name="connsiteY2916" fmla="*/ 962457 h 4362432"/>
                <a:gd name="connsiteX2917" fmla="*/ 978643 w 5357813"/>
                <a:gd name="connsiteY2917" fmla="*/ 833135 h 4362432"/>
                <a:gd name="connsiteX2918" fmla="*/ 1018441 w 5357813"/>
                <a:gd name="connsiteY2918" fmla="*/ 783395 h 4362432"/>
                <a:gd name="connsiteX2919" fmla="*/ 1329365 w 5357813"/>
                <a:gd name="connsiteY2919" fmla="*/ 475009 h 4362432"/>
                <a:gd name="connsiteX2920" fmla="*/ 1697499 w 5357813"/>
                <a:gd name="connsiteY2920" fmla="*/ 236261 h 4362432"/>
                <a:gd name="connsiteX2921" fmla="*/ 1752222 w 5357813"/>
                <a:gd name="connsiteY2921" fmla="*/ 206418 h 4362432"/>
                <a:gd name="connsiteX2922" fmla="*/ 1846742 w 5357813"/>
                <a:gd name="connsiteY2922" fmla="*/ 390453 h 4362432"/>
                <a:gd name="connsiteX2923" fmla="*/ 2217364 w 5357813"/>
                <a:gd name="connsiteY2923" fmla="*/ 258644 h 4362432"/>
                <a:gd name="connsiteX2924" fmla="*/ 2177565 w 5357813"/>
                <a:gd name="connsiteY2924" fmla="*/ 57200 h 4362432"/>
                <a:gd name="connsiteX2925" fmla="*/ 2239750 w 5357813"/>
                <a:gd name="connsiteY2925" fmla="*/ 44766 h 4362432"/>
                <a:gd name="connsiteX2926" fmla="*/ 2675044 w 5357813"/>
                <a:gd name="connsiteY2926" fmla="*/ 0 h 43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Lst>
              <a:rect l="l" t="t" r="r" b="b"/>
              <a:pathLst>
                <a:path w="5357813" h="4362432">
                  <a:moveTo>
                    <a:pt x="1280275" y="3598552"/>
                  </a:moveTo>
                  <a:cubicBezTo>
                    <a:pt x="1257899" y="3606017"/>
                    <a:pt x="1230550" y="3610993"/>
                    <a:pt x="1205688" y="3610993"/>
                  </a:cubicBezTo>
                  <a:cubicBezTo>
                    <a:pt x="1200716" y="3628410"/>
                    <a:pt x="1026680" y="4083753"/>
                    <a:pt x="1011763" y="4126052"/>
                  </a:cubicBezTo>
                  <a:cubicBezTo>
                    <a:pt x="1056515" y="4126052"/>
                    <a:pt x="2232496" y="4126052"/>
                    <a:pt x="2232496" y="4126052"/>
                  </a:cubicBezTo>
                  <a:cubicBezTo>
                    <a:pt x="2232496" y="4126052"/>
                    <a:pt x="2202661" y="4225581"/>
                    <a:pt x="2192716" y="4255439"/>
                  </a:cubicBezTo>
                  <a:cubicBezTo>
                    <a:pt x="2232496" y="4255439"/>
                    <a:pt x="2988306" y="4255439"/>
                    <a:pt x="3144938" y="4255439"/>
                  </a:cubicBezTo>
                  <a:cubicBezTo>
                    <a:pt x="3137479" y="4225581"/>
                    <a:pt x="3105158" y="4126052"/>
                    <a:pt x="3105158" y="4126052"/>
                  </a:cubicBezTo>
                  <a:cubicBezTo>
                    <a:pt x="3105158" y="4126052"/>
                    <a:pt x="4281139" y="4126052"/>
                    <a:pt x="4328377" y="4126052"/>
                  </a:cubicBezTo>
                  <a:cubicBezTo>
                    <a:pt x="4310974" y="4083753"/>
                    <a:pt x="4136939" y="3628410"/>
                    <a:pt x="4131966" y="3610993"/>
                  </a:cubicBezTo>
                  <a:cubicBezTo>
                    <a:pt x="4107104" y="3610993"/>
                    <a:pt x="4082242" y="3606017"/>
                    <a:pt x="4057380" y="3598552"/>
                  </a:cubicBezTo>
                  <a:cubicBezTo>
                    <a:pt x="4057380" y="3598552"/>
                    <a:pt x="4057380" y="3598552"/>
                    <a:pt x="4218984" y="4063847"/>
                  </a:cubicBezTo>
                  <a:cubicBezTo>
                    <a:pt x="4218984" y="4063847"/>
                    <a:pt x="3045489" y="4063847"/>
                    <a:pt x="2998251" y="4063847"/>
                  </a:cubicBezTo>
                  <a:cubicBezTo>
                    <a:pt x="3010682" y="4098682"/>
                    <a:pt x="3045489" y="4205675"/>
                    <a:pt x="3045489" y="4205675"/>
                  </a:cubicBezTo>
                  <a:cubicBezTo>
                    <a:pt x="3045489" y="4205675"/>
                    <a:pt x="3045489" y="4205675"/>
                    <a:pt x="2856537" y="4205675"/>
                  </a:cubicBezTo>
                  <a:cubicBezTo>
                    <a:pt x="2856537" y="4205675"/>
                    <a:pt x="2856537" y="4205675"/>
                    <a:pt x="2481118" y="4205675"/>
                  </a:cubicBezTo>
                  <a:cubicBezTo>
                    <a:pt x="2481118" y="4205675"/>
                    <a:pt x="2481118" y="4205675"/>
                    <a:pt x="2292165" y="4205675"/>
                  </a:cubicBezTo>
                  <a:cubicBezTo>
                    <a:pt x="2292165" y="4205675"/>
                    <a:pt x="2329458" y="4098682"/>
                    <a:pt x="2339403" y="4063847"/>
                  </a:cubicBezTo>
                  <a:cubicBezTo>
                    <a:pt x="2294651" y="4063847"/>
                    <a:pt x="1121157" y="4063847"/>
                    <a:pt x="1121157" y="4063847"/>
                  </a:cubicBezTo>
                  <a:cubicBezTo>
                    <a:pt x="1121157" y="4063847"/>
                    <a:pt x="1121157" y="4063847"/>
                    <a:pt x="1128615" y="4043941"/>
                  </a:cubicBezTo>
                  <a:cubicBezTo>
                    <a:pt x="1128615" y="4043941"/>
                    <a:pt x="1128615" y="4043941"/>
                    <a:pt x="1280275" y="3598552"/>
                  </a:cubicBezTo>
                  <a:close/>
                  <a:moveTo>
                    <a:pt x="3184525" y="3559157"/>
                  </a:moveTo>
                  <a:lnTo>
                    <a:pt x="3386138" y="3559157"/>
                  </a:lnTo>
                  <a:lnTo>
                    <a:pt x="3509963" y="3559157"/>
                  </a:lnTo>
                  <a:lnTo>
                    <a:pt x="3711575" y="3559157"/>
                  </a:lnTo>
                  <a:lnTo>
                    <a:pt x="3711575" y="3633770"/>
                  </a:lnTo>
                  <a:lnTo>
                    <a:pt x="3509963" y="3633770"/>
                  </a:lnTo>
                  <a:lnTo>
                    <a:pt x="3509963" y="3875070"/>
                  </a:lnTo>
                  <a:lnTo>
                    <a:pt x="3386138" y="3875070"/>
                  </a:lnTo>
                  <a:lnTo>
                    <a:pt x="3386138" y="3633770"/>
                  </a:lnTo>
                  <a:lnTo>
                    <a:pt x="3184525" y="3633770"/>
                  </a:lnTo>
                  <a:close/>
                  <a:moveTo>
                    <a:pt x="2644775" y="3559157"/>
                  </a:moveTo>
                  <a:lnTo>
                    <a:pt x="2767013" y="3559157"/>
                  </a:lnTo>
                  <a:lnTo>
                    <a:pt x="2767013" y="3875070"/>
                  </a:lnTo>
                  <a:lnTo>
                    <a:pt x="2644775" y="3875070"/>
                  </a:lnTo>
                  <a:close/>
                  <a:moveTo>
                    <a:pt x="1643062" y="3559157"/>
                  </a:moveTo>
                  <a:lnTo>
                    <a:pt x="1765299" y="3559157"/>
                  </a:lnTo>
                  <a:lnTo>
                    <a:pt x="1765299" y="3676632"/>
                  </a:lnTo>
                  <a:lnTo>
                    <a:pt x="2041525" y="3676632"/>
                  </a:lnTo>
                  <a:lnTo>
                    <a:pt x="2041525" y="3559157"/>
                  </a:lnTo>
                  <a:lnTo>
                    <a:pt x="2162175" y="3559157"/>
                  </a:lnTo>
                  <a:lnTo>
                    <a:pt x="2162175" y="3875070"/>
                  </a:lnTo>
                  <a:lnTo>
                    <a:pt x="2041525" y="3875070"/>
                  </a:lnTo>
                  <a:lnTo>
                    <a:pt x="2041525" y="3752832"/>
                  </a:lnTo>
                  <a:lnTo>
                    <a:pt x="1765299" y="3752832"/>
                  </a:lnTo>
                  <a:lnTo>
                    <a:pt x="1765299" y="3875070"/>
                  </a:lnTo>
                  <a:lnTo>
                    <a:pt x="1643062" y="3875070"/>
                  </a:lnTo>
                  <a:close/>
                  <a:moveTo>
                    <a:pt x="1434420" y="3518929"/>
                  </a:moveTo>
                  <a:cubicBezTo>
                    <a:pt x="1404585" y="3541323"/>
                    <a:pt x="1364806" y="3566205"/>
                    <a:pt x="1320054" y="3583623"/>
                  </a:cubicBezTo>
                  <a:cubicBezTo>
                    <a:pt x="1307623" y="3623434"/>
                    <a:pt x="1180826" y="3994177"/>
                    <a:pt x="1168395" y="4031500"/>
                  </a:cubicBezTo>
                  <a:cubicBezTo>
                    <a:pt x="1213147" y="4031500"/>
                    <a:pt x="2386641" y="4031500"/>
                    <a:pt x="2386641" y="4031500"/>
                  </a:cubicBezTo>
                  <a:cubicBezTo>
                    <a:pt x="2386641" y="4031500"/>
                    <a:pt x="2349348" y="4140982"/>
                    <a:pt x="2339403" y="4170840"/>
                  </a:cubicBezTo>
                  <a:cubicBezTo>
                    <a:pt x="2351834" y="4170840"/>
                    <a:pt x="2409017" y="4170840"/>
                    <a:pt x="2481118" y="4170840"/>
                  </a:cubicBezTo>
                  <a:cubicBezTo>
                    <a:pt x="2635263" y="4170840"/>
                    <a:pt x="2856537" y="4170840"/>
                    <a:pt x="2856537" y="4170840"/>
                  </a:cubicBezTo>
                  <a:cubicBezTo>
                    <a:pt x="2928637" y="4170840"/>
                    <a:pt x="2985820" y="4170840"/>
                    <a:pt x="2998251" y="4170840"/>
                  </a:cubicBezTo>
                  <a:cubicBezTo>
                    <a:pt x="2988306" y="4140982"/>
                    <a:pt x="2951013" y="4031500"/>
                    <a:pt x="2951013" y="4031500"/>
                  </a:cubicBezTo>
                  <a:cubicBezTo>
                    <a:pt x="2951013" y="4031500"/>
                    <a:pt x="4124508" y="4031500"/>
                    <a:pt x="4169259" y="4031500"/>
                  </a:cubicBezTo>
                  <a:cubicBezTo>
                    <a:pt x="4156828" y="3994177"/>
                    <a:pt x="4030031" y="3623434"/>
                    <a:pt x="4017600" y="3583623"/>
                  </a:cubicBezTo>
                  <a:cubicBezTo>
                    <a:pt x="3972848" y="3566205"/>
                    <a:pt x="3933069" y="3541323"/>
                    <a:pt x="3903234" y="3518929"/>
                  </a:cubicBezTo>
                  <a:cubicBezTo>
                    <a:pt x="3903234" y="3518929"/>
                    <a:pt x="3903234" y="3518929"/>
                    <a:pt x="4054893" y="3964319"/>
                  </a:cubicBezTo>
                  <a:cubicBezTo>
                    <a:pt x="4054893" y="3964319"/>
                    <a:pt x="2881399" y="3964319"/>
                    <a:pt x="2836647" y="3964319"/>
                  </a:cubicBezTo>
                  <a:cubicBezTo>
                    <a:pt x="2849078" y="3994177"/>
                    <a:pt x="2883885" y="4101170"/>
                    <a:pt x="2883885" y="4101170"/>
                  </a:cubicBezTo>
                  <a:cubicBezTo>
                    <a:pt x="2883885" y="4101170"/>
                    <a:pt x="2883885" y="4101170"/>
                    <a:pt x="2742170" y="4101170"/>
                  </a:cubicBezTo>
                  <a:cubicBezTo>
                    <a:pt x="2742170" y="4101170"/>
                    <a:pt x="2742170" y="4101170"/>
                    <a:pt x="2595484" y="4101170"/>
                  </a:cubicBezTo>
                  <a:cubicBezTo>
                    <a:pt x="2595484" y="4101170"/>
                    <a:pt x="2595484" y="4101170"/>
                    <a:pt x="2453769" y="4101170"/>
                  </a:cubicBezTo>
                  <a:cubicBezTo>
                    <a:pt x="2453769" y="4101170"/>
                    <a:pt x="2488576" y="3994177"/>
                    <a:pt x="2501007" y="3964319"/>
                  </a:cubicBezTo>
                  <a:cubicBezTo>
                    <a:pt x="2456255" y="3964319"/>
                    <a:pt x="1282761" y="3964319"/>
                    <a:pt x="1282761" y="3964319"/>
                  </a:cubicBezTo>
                  <a:cubicBezTo>
                    <a:pt x="1282761" y="3964319"/>
                    <a:pt x="1282761" y="3964319"/>
                    <a:pt x="1290219" y="3941925"/>
                  </a:cubicBezTo>
                  <a:cubicBezTo>
                    <a:pt x="1290219" y="3941925"/>
                    <a:pt x="1290219" y="3941925"/>
                    <a:pt x="1434420" y="3518929"/>
                  </a:cubicBezTo>
                  <a:close/>
                  <a:moveTo>
                    <a:pt x="1504034" y="3464189"/>
                  </a:moveTo>
                  <a:cubicBezTo>
                    <a:pt x="1499062" y="3469165"/>
                    <a:pt x="1491603" y="3474141"/>
                    <a:pt x="1481658" y="3481606"/>
                  </a:cubicBezTo>
                  <a:cubicBezTo>
                    <a:pt x="1471713" y="3518929"/>
                    <a:pt x="1342430" y="3889672"/>
                    <a:pt x="1329999" y="3929484"/>
                  </a:cubicBezTo>
                  <a:cubicBezTo>
                    <a:pt x="1374751" y="3929484"/>
                    <a:pt x="2548245" y="3929484"/>
                    <a:pt x="2548245" y="3929484"/>
                  </a:cubicBezTo>
                  <a:cubicBezTo>
                    <a:pt x="2548245" y="3929484"/>
                    <a:pt x="2510952" y="4036477"/>
                    <a:pt x="2501007" y="4068823"/>
                  </a:cubicBezTo>
                  <a:cubicBezTo>
                    <a:pt x="2515925" y="4068823"/>
                    <a:pt x="2553218" y="4068823"/>
                    <a:pt x="2595484" y="4068823"/>
                  </a:cubicBezTo>
                  <a:cubicBezTo>
                    <a:pt x="2665098" y="4068823"/>
                    <a:pt x="2742170" y="4068823"/>
                    <a:pt x="2742170" y="4068823"/>
                  </a:cubicBezTo>
                  <a:cubicBezTo>
                    <a:pt x="2784436" y="4068823"/>
                    <a:pt x="2821730" y="4068823"/>
                    <a:pt x="2836647" y="4068823"/>
                  </a:cubicBezTo>
                  <a:cubicBezTo>
                    <a:pt x="2826702" y="4036477"/>
                    <a:pt x="2789409" y="3929484"/>
                    <a:pt x="2789409" y="3929484"/>
                  </a:cubicBezTo>
                  <a:cubicBezTo>
                    <a:pt x="2789409" y="3929484"/>
                    <a:pt x="3962903" y="3929484"/>
                    <a:pt x="4007655" y="3929484"/>
                  </a:cubicBezTo>
                  <a:cubicBezTo>
                    <a:pt x="3995224" y="3889672"/>
                    <a:pt x="3868427" y="3518929"/>
                    <a:pt x="3855996" y="3481606"/>
                  </a:cubicBezTo>
                  <a:cubicBezTo>
                    <a:pt x="3846051" y="3474141"/>
                    <a:pt x="3838593" y="3469165"/>
                    <a:pt x="3833620" y="3464189"/>
                  </a:cubicBezTo>
                  <a:cubicBezTo>
                    <a:pt x="3828648" y="3464189"/>
                    <a:pt x="3403504" y="3464189"/>
                    <a:pt x="3005710" y="3464189"/>
                  </a:cubicBezTo>
                  <a:cubicBezTo>
                    <a:pt x="3005710" y="3464189"/>
                    <a:pt x="2680015" y="3464189"/>
                    <a:pt x="2331945" y="3464189"/>
                  </a:cubicBezTo>
                  <a:cubicBezTo>
                    <a:pt x="1934150" y="3464189"/>
                    <a:pt x="1509007" y="3464189"/>
                    <a:pt x="1504034" y="3464189"/>
                  </a:cubicBezTo>
                  <a:close/>
                  <a:moveTo>
                    <a:pt x="2553840" y="3124272"/>
                  </a:moveTo>
                  <a:cubicBezTo>
                    <a:pt x="2543913" y="3124272"/>
                    <a:pt x="2536467" y="3129245"/>
                    <a:pt x="2531503" y="3131731"/>
                  </a:cubicBezTo>
                  <a:cubicBezTo>
                    <a:pt x="2521576" y="3141675"/>
                    <a:pt x="2516612" y="3154106"/>
                    <a:pt x="2516612" y="3169022"/>
                  </a:cubicBezTo>
                  <a:cubicBezTo>
                    <a:pt x="2516612" y="3186425"/>
                    <a:pt x="2519094" y="3196369"/>
                    <a:pt x="2526540" y="3203827"/>
                  </a:cubicBezTo>
                  <a:cubicBezTo>
                    <a:pt x="2531503" y="3211285"/>
                    <a:pt x="2541431" y="3216258"/>
                    <a:pt x="2553840" y="3216258"/>
                  </a:cubicBezTo>
                  <a:cubicBezTo>
                    <a:pt x="2561286" y="3216258"/>
                    <a:pt x="2568732" y="3213772"/>
                    <a:pt x="2573695" y="3208799"/>
                  </a:cubicBezTo>
                  <a:cubicBezTo>
                    <a:pt x="2583623" y="3203827"/>
                    <a:pt x="2591068" y="3191397"/>
                    <a:pt x="2591068" y="3173994"/>
                  </a:cubicBezTo>
                  <a:cubicBezTo>
                    <a:pt x="2591068" y="3159078"/>
                    <a:pt x="2586105" y="3146647"/>
                    <a:pt x="2581141" y="3139189"/>
                  </a:cubicBezTo>
                  <a:cubicBezTo>
                    <a:pt x="2573695" y="3129245"/>
                    <a:pt x="2563768" y="3124272"/>
                    <a:pt x="2553840" y="3124272"/>
                  </a:cubicBezTo>
                  <a:close/>
                  <a:moveTo>
                    <a:pt x="3021013" y="3124168"/>
                  </a:moveTo>
                  <a:cubicBezTo>
                    <a:pt x="3006045" y="3124168"/>
                    <a:pt x="2996066" y="3131606"/>
                    <a:pt x="2991077" y="3146483"/>
                  </a:cubicBezTo>
                  <a:cubicBezTo>
                    <a:pt x="2986088" y="3161360"/>
                    <a:pt x="2986088" y="3183676"/>
                    <a:pt x="2986088" y="3213430"/>
                  </a:cubicBezTo>
                  <a:cubicBezTo>
                    <a:pt x="2986088" y="3243185"/>
                    <a:pt x="2986088" y="3265500"/>
                    <a:pt x="2991077" y="3282857"/>
                  </a:cubicBezTo>
                  <a:cubicBezTo>
                    <a:pt x="2996066" y="3297734"/>
                    <a:pt x="3006045" y="3305173"/>
                    <a:pt x="3021013" y="3305173"/>
                  </a:cubicBezTo>
                  <a:cubicBezTo>
                    <a:pt x="3035981" y="3305173"/>
                    <a:pt x="3045959" y="3297734"/>
                    <a:pt x="3050948" y="3282857"/>
                  </a:cubicBezTo>
                  <a:cubicBezTo>
                    <a:pt x="3055938" y="3265500"/>
                    <a:pt x="3058432" y="3243185"/>
                    <a:pt x="3058432" y="3213430"/>
                  </a:cubicBezTo>
                  <a:cubicBezTo>
                    <a:pt x="3058432" y="3183676"/>
                    <a:pt x="3055938" y="3161360"/>
                    <a:pt x="3050948" y="3146483"/>
                  </a:cubicBezTo>
                  <a:cubicBezTo>
                    <a:pt x="3045959" y="3131606"/>
                    <a:pt x="3035981" y="3124168"/>
                    <a:pt x="3021013" y="3124168"/>
                  </a:cubicBezTo>
                  <a:close/>
                  <a:moveTo>
                    <a:pt x="2314857" y="3086082"/>
                  </a:moveTo>
                  <a:cubicBezTo>
                    <a:pt x="2314857" y="3086082"/>
                    <a:pt x="2314857" y="3086082"/>
                    <a:pt x="2357438" y="3086082"/>
                  </a:cubicBezTo>
                  <a:cubicBezTo>
                    <a:pt x="2357438" y="3086082"/>
                    <a:pt x="2357438" y="3086082"/>
                    <a:pt x="2357438" y="3340082"/>
                  </a:cubicBezTo>
                  <a:lnTo>
                    <a:pt x="2304838" y="3340082"/>
                  </a:lnTo>
                  <a:cubicBezTo>
                    <a:pt x="2304838" y="3340082"/>
                    <a:pt x="2304838" y="3340082"/>
                    <a:pt x="2304838" y="3163278"/>
                  </a:cubicBezTo>
                  <a:cubicBezTo>
                    <a:pt x="2304838" y="3163278"/>
                    <a:pt x="2304838" y="3163278"/>
                    <a:pt x="2244725" y="3163278"/>
                  </a:cubicBezTo>
                  <a:cubicBezTo>
                    <a:pt x="2244725" y="3163278"/>
                    <a:pt x="2244725" y="3163278"/>
                    <a:pt x="2244725" y="3128415"/>
                  </a:cubicBezTo>
                  <a:cubicBezTo>
                    <a:pt x="2262258" y="3128415"/>
                    <a:pt x="2272277" y="3128415"/>
                    <a:pt x="2279791" y="3125925"/>
                  </a:cubicBezTo>
                  <a:cubicBezTo>
                    <a:pt x="2289810" y="3123435"/>
                    <a:pt x="2297324" y="3118455"/>
                    <a:pt x="2302334" y="3113474"/>
                  </a:cubicBezTo>
                  <a:cubicBezTo>
                    <a:pt x="2307343" y="3108494"/>
                    <a:pt x="2312353" y="3103513"/>
                    <a:pt x="2312353" y="3093553"/>
                  </a:cubicBezTo>
                  <a:cubicBezTo>
                    <a:pt x="2314857" y="3091063"/>
                    <a:pt x="2314857" y="3086082"/>
                    <a:pt x="2314857" y="3086082"/>
                  </a:cubicBezTo>
                  <a:close/>
                  <a:moveTo>
                    <a:pt x="3021013" y="3084495"/>
                  </a:moveTo>
                  <a:cubicBezTo>
                    <a:pt x="3053443" y="3084495"/>
                    <a:pt x="3075895" y="3094413"/>
                    <a:pt x="3090863" y="3119208"/>
                  </a:cubicBezTo>
                  <a:cubicBezTo>
                    <a:pt x="3103336" y="3141524"/>
                    <a:pt x="3108325" y="3173758"/>
                    <a:pt x="3108325" y="3215910"/>
                  </a:cubicBezTo>
                  <a:cubicBezTo>
                    <a:pt x="3108325" y="3258062"/>
                    <a:pt x="3103336" y="3287816"/>
                    <a:pt x="3090863" y="3312611"/>
                  </a:cubicBezTo>
                  <a:cubicBezTo>
                    <a:pt x="3075895" y="3334927"/>
                    <a:pt x="3053443" y="3344845"/>
                    <a:pt x="3021013" y="3344845"/>
                  </a:cubicBezTo>
                  <a:cubicBezTo>
                    <a:pt x="2988582" y="3344845"/>
                    <a:pt x="2966131" y="3334927"/>
                    <a:pt x="2953657" y="3312611"/>
                  </a:cubicBezTo>
                  <a:cubicBezTo>
                    <a:pt x="2941184" y="3287816"/>
                    <a:pt x="2933700" y="3258062"/>
                    <a:pt x="2933700" y="3215910"/>
                  </a:cubicBezTo>
                  <a:cubicBezTo>
                    <a:pt x="2933700" y="3173758"/>
                    <a:pt x="2941184" y="3141524"/>
                    <a:pt x="2953657" y="3119208"/>
                  </a:cubicBezTo>
                  <a:cubicBezTo>
                    <a:pt x="2966131" y="3094413"/>
                    <a:pt x="2988582" y="3084495"/>
                    <a:pt x="3021013" y="3084495"/>
                  </a:cubicBezTo>
                  <a:close/>
                  <a:moveTo>
                    <a:pt x="2784384" y="3084495"/>
                  </a:moveTo>
                  <a:cubicBezTo>
                    <a:pt x="2811576" y="3084495"/>
                    <a:pt x="2833824" y="3091939"/>
                    <a:pt x="2848656" y="3106828"/>
                  </a:cubicBezTo>
                  <a:cubicBezTo>
                    <a:pt x="2863487" y="3124198"/>
                    <a:pt x="2870903" y="3141568"/>
                    <a:pt x="2870903" y="3166383"/>
                  </a:cubicBezTo>
                  <a:cubicBezTo>
                    <a:pt x="2870903" y="3186234"/>
                    <a:pt x="2865959" y="3201123"/>
                    <a:pt x="2856071" y="3216011"/>
                  </a:cubicBezTo>
                  <a:cubicBezTo>
                    <a:pt x="2848656" y="3225937"/>
                    <a:pt x="2836296" y="3235863"/>
                    <a:pt x="2818992" y="3248270"/>
                  </a:cubicBezTo>
                  <a:cubicBezTo>
                    <a:pt x="2818992" y="3248270"/>
                    <a:pt x="2818992" y="3248270"/>
                    <a:pt x="2799216" y="3263159"/>
                  </a:cubicBezTo>
                  <a:cubicBezTo>
                    <a:pt x="2786856" y="3270603"/>
                    <a:pt x="2779440" y="3278047"/>
                    <a:pt x="2774496" y="3280529"/>
                  </a:cubicBezTo>
                  <a:cubicBezTo>
                    <a:pt x="2769552" y="3285492"/>
                    <a:pt x="2764608" y="3290454"/>
                    <a:pt x="2762136" y="3295417"/>
                  </a:cubicBezTo>
                  <a:cubicBezTo>
                    <a:pt x="2762136" y="3295417"/>
                    <a:pt x="2762136" y="3295417"/>
                    <a:pt x="2873375" y="3295417"/>
                  </a:cubicBezTo>
                  <a:cubicBezTo>
                    <a:pt x="2873375" y="3295417"/>
                    <a:pt x="2873375" y="3295417"/>
                    <a:pt x="2873375" y="3340083"/>
                  </a:cubicBezTo>
                  <a:cubicBezTo>
                    <a:pt x="2873375" y="3340083"/>
                    <a:pt x="2873375" y="3340083"/>
                    <a:pt x="2700337" y="3340083"/>
                  </a:cubicBezTo>
                  <a:cubicBezTo>
                    <a:pt x="2700337" y="3320232"/>
                    <a:pt x="2705281" y="3302862"/>
                    <a:pt x="2712697" y="3290454"/>
                  </a:cubicBezTo>
                  <a:cubicBezTo>
                    <a:pt x="2720113" y="3273084"/>
                    <a:pt x="2734944" y="3255714"/>
                    <a:pt x="2762136" y="3235863"/>
                  </a:cubicBezTo>
                  <a:cubicBezTo>
                    <a:pt x="2784384" y="3218493"/>
                    <a:pt x="2799216" y="3208567"/>
                    <a:pt x="2806632" y="3201123"/>
                  </a:cubicBezTo>
                  <a:cubicBezTo>
                    <a:pt x="2816520" y="3191197"/>
                    <a:pt x="2821464" y="3176308"/>
                    <a:pt x="2821464" y="3163901"/>
                  </a:cubicBezTo>
                  <a:cubicBezTo>
                    <a:pt x="2821464" y="3153975"/>
                    <a:pt x="2818992" y="3144050"/>
                    <a:pt x="2811576" y="3136605"/>
                  </a:cubicBezTo>
                  <a:cubicBezTo>
                    <a:pt x="2806632" y="3129161"/>
                    <a:pt x="2799216" y="3126680"/>
                    <a:pt x="2786856" y="3126680"/>
                  </a:cubicBezTo>
                  <a:cubicBezTo>
                    <a:pt x="2772024" y="3126680"/>
                    <a:pt x="2762136" y="3131642"/>
                    <a:pt x="2757192" y="3144050"/>
                  </a:cubicBezTo>
                  <a:cubicBezTo>
                    <a:pt x="2752248" y="3151494"/>
                    <a:pt x="2752248" y="3161420"/>
                    <a:pt x="2752248" y="3173827"/>
                  </a:cubicBezTo>
                  <a:cubicBezTo>
                    <a:pt x="2752248" y="3173827"/>
                    <a:pt x="2752248" y="3173827"/>
                    <a:pt x="2702809" y="3173827"/>
                  </a:cubicBezTo>
                  <a:cubicBezTo>
                    <a:pt x="2705281" y="3153975"/>
                    <a:pt x="2707753" y="3136605"/>
                    <a:pt x="2715169" y="3124198"/>
                  </a:cubicBezTo>
                  <a:cubicBezTo>
                    <a:pt x="2727528" y="3099384"/>
                    <a:pt x="2752248" y="3084495"/>
                    <a:pt x="2784384" y="3084495"/>
                  </a:cubicBezTo>
                  <a:close/>
                  <a:moveTo>
                    <a:pt x="2551358" y="3084495"/>
                  </a:moveTo>
                  <a:cubicBezTo>
                    <a:pt x="2588587" y="3084495"/>
                    <a:pt x="2615887" y="3101898"/>
                    <a:pt x="2630778" y="3134217"/>
                  </a:cubicBezTo>
                  <a:cubicBezTo>
                    <a:pt x="2638224" y="3154106"/>
                    <a:pt x="2643188" y="3178966"/>
                    <a:pt x="2643188" y="3211285"/>
                  </a:cubicBezTo>
                  <a:cubicBezTo>
                    <a:pt x="2643188" y="3241118"/>
                    <a:pt x="2638224" y="3268465"/>
                    <a:pt x="2630778" y="3288354"/>
                  </a:cubicBezTo>
                  <a:cubicBezTo>
                    <a:pt x="2615887" y="3325645"/>
                    <a:pt x="2588587" y="3348020"/>
                    <a:pt x="2548877" y="3348020"/>
                  </a:cubicBezTo>
                  <a:cubicBezTo>
                    <a:pt x="2529022" y="3348020"/>
                    <a:pt x="2511648" y="3340562"/>
                    <a:pt x="2496757" y="3330618"/>
                  </a:cubicBezTo>
                  <a:cubicBezTo>
                    <a:pt x="2481866" y="3318187"/>
                    <a:pt x="2474420" y="3303271"/>
                    <a:pt x="2471938" y="3280896"/>
                  </a:cubicBezTo>
                  <a:cubicBezTo>
                    <a:pt x="2471938" y="3280896"/>
                    <a:pt x="2471938" y="3280896"/>
                    <a:pt x="2521576" y="3280896"/>
                  </a:cubicBezTo>
                  <a:cubicBezTo>
                    <a:pt x="2521576" y="3288354"/>
                    <a:pt x="2524058" y="3293326"/>
                    <a:pt x="2531503" y="3298298"/>
                  </a:cubicBezTo>
                  <a:cubicBezTo>
                    <a:pt x="2536467" y="3303271"/>
                    <a:pt x="2543913" y="3305757"/>
                    <a:pt x="2551358" y="3305757"/>
                  </a:cubicBezTo>
                  <a:cubicBezTo>
                    <a:pt x="2566250" y="3305757"/>
                    <a:pt x="2578659" y="3298298"/>
                    <a:pt x="2586105" y="3278410"/>
                  </a:cubicBezTo>
                  <a:cubicBezTo>
                    <a:pt x="2588587" y="3268465"/>
                    <a:pt x="2591068" y="3253549"/>
                    <a:pt x="2591068" y="3233660"/>
                  </a:cubicBezTo>
                  <a:cubicBezTo>
                    <a:pt x="2588587" y="3241118"/>
                    <a:pt x="2583623" y="3243605"/>
                    <a:pt x="2576177" y="3248577"/>
                  </a:cubicBezTo>
                  <a:cubicBezTo>
                    <a:pt x="2568732" y="3253549"/>
                    <a:pt x="2556322" y="3256035"/>
                    <a:pt x="2543913" y="3256035"/>
                  </a:cubicBezTo>
                  <a:cubicBezTo>
                    <a:pt x="2524058" y="3256035"/>
                    <a:pt x="2504203" y="3248577"/>
                    <a:pt x="2489312" y="3233660"/>
                  </a:cubicBezTo>
                  <a:cubicBezTo>
                    <a:pt x="2474420" y="3221230"/>
                    <a:pt x="2466975" y="3201341"/>
                    <a:pt x="2466975" y="3173994"/>
                  </a:cubicBezTo>
                  <a:cubicBezTo>
                    <a:pt x="2466975" y="3146647"/>
                    <a:pt x="2474420" y="3126759"/>
                    <a:pt x="2489312" y="3109356"/>
                  </a:cubicBezTo>
                  <a:cubicBezTo>
                    <a:pt x="2506685" y="3091953"/>
                    <a:pt x="2526540" y="3084495"/>
                    <a:pt x="2551358" y="3084495"/>
                  </a:cubicBezTo>
                  <a:close/>
                  <a:moveTo>
                    <a:pt x="3204743" y="2969601"/>
                  </a:moveTo>
                  <a:cubicBezTo>
                    <a:pt x="3204743" y="2969601"/>
                    <a:pt x="3204743" y="2969601"/>
                    <a:pt x="3204743" y="2984529"/>
                  </a:cubicBezTo>
                  <a:cubicBezTo>
                    <a:pt x="3204743" y="2984529"/>
                    <a:pt x="3204743" y="2984529"/>
                    <a:pt x="3247009" y="2984529"/>
                  </a:cubicBezTo>
                  <a:cubicBezTo>
                    <a:pt x="3247009" y="2984529"/>
                    <a:pt x="3251981" y="2984529"/>
                    <a:pt x="3251981" y="2984529"/>
                  </a:cubicBezTo>
                  <a:cubicBezTo>
                    <a:pt x="3251981" y="2982041"/>
                    <a:pt x="3247009" y="2977065"/>
                    <a:pt x="3244523" y="2969601"/>
                  </a:cubicBezTo>
                  <a:close/>
                  <a:moveTo>
                    <a:pt x="2100859" y="2969601"/>
                  </a:moveTo>
                  <a:cubicBezTo>
                    <a:pt x="2095887" y="2977065"/>
                    <a:pt x="2093401" y="2982041"/>
                    <a:pt x="2090914" y="2984529"/>
                  </a:cubicBezTo>
                  <a:cubicBezTo>
                    <a:pt x="2093401" y="2984529"/>
                    <a:pt x="2095887" y="2984529"/>
                    <a:pt x="2095887" y="2984529"/>
                  </a:cubicBezTo>
                  <a:cubicBezTo>
                    <a:pt x="2095887" y="2984529"/>
                    <a:pt x="2118263" y="2984529"/>
                    <a:pt x="2130694" y="2984529"/>
                  </a:cubicBezTo>
                  <a:lnTo>
                    <a:pt x="2130694" y="2969601"/>
                  </a:lnTo>
                  <a:cubicBezTo>
                    <a:pt x="2130694" y="2969601"/>
                    <a:pt x="2130694" y="2969601"/>
                    <a:pt x="2100859" y="2969601"/>
                  </a:cubicBezTo>
                  <a:close/>
                  <a:moveTo>
                    <a:pt x="2145611" y="2967113"/>
                  </a:moveTo>
                  <a:cubicBezTo>
                    <a:pt x="2145611" y="2974577"/>
                    <a:pt x="2145611" y="2979553"/>
                    <a:pt x="2145611" y="2984529"/>
                  </a:cubicBezTo>
                  <a:cubicBezTo>
                    <a:pt x="2163015" y="2984529"/>
                    <a:pt x="3169936" y="2984529"/>
                    <a:pt x="3187339" y="2984529"/>
                  </a:cubicBezTo>
                  <a:cubicBezTo>
                    <a:pt x="3187339" y="2979553"/>
                    <a:pt x="3187339" y="2974577"/>
                    <a:pt x="3187339" y="2967113"/>
                  </a:cubicBezTo>
                  <a:cubicBezTo>
                    <a:pt x="3187339" y="2967113"/>
                    <a:pt x="3187339" y="2967113"/>
                    <a:pt x="2145611" y="2967113"/>
                  </a:cubicBezTo>
                  <a:close/>
                  <a:moveTo>
                    <a:pt x="698500" y="2959082"/>
                  </a:moveTo>
                  <a:cubicBezTo>
                    <a:pt x="698500" y="2959082"/>
                    <a:pt x="698500" y="2959082"/>
                    <a:pt x="835242" y="2959082"/>
                  </a:cubicBezTo>
                  <a:cubicBezTo>
                    <a:pt x="847673" y="2988941"/>
                    <a:pt x="860104" y="3016311"/>
                    <a:pt x="875021" y="3046169"/>
                  </a:cubicBezTo>
                  <a:cubicBezTo>
                    <a:pt x="927232" y="3150674"/>
                    <a:pt x="991873" y="3250203"/>
                    <a:pt x="1059001" y="3342266"/>
                  </a:cubicBezTo>
                  <a:cubicBezTo>
                    <a:pt x="1108726" y="3304943"/>
                    <a:pt x="1218119" y="3217856"/>
                    <a:pt x="1218119" y="3217856"/>
                  </a:cubicBezTo>
                  <a:cubicBezTo>
                    <a:pt x="1218119" y="3217856"/>
                    <a:pt x="1218119" y="3217856"/>
                    <a:pt x="1257899" y="3267620"/>
                  </a:cubicBezTo>
                  <a:cubicBezTo>
                    <a:pt x="1315082" y="3339778"/>
                    <a:pt x="1377237" y="3406960"/>
                    <a:pt x="1444365" y="3469165"/>
                  </a:cubicBezTo>
                  <a:cubicBezTo>
                    <a:pt x="1469227" y="3449259"/>
                    <a:pt x="1484144" y="3436818"/>
                    <a:pt x="1484144" y="3434330"/>
                  </a:cubicBezTo>
                  <a:cubicBezTo>
                    <a:pt x="1484144" y="3434330"/>
                    <a:pt x="1484144" y="3434330"/>
                    <a:pt x="1489117" y="3431842"/>
                  </a:cubicBezTo>
                  <a:cubicBezTo>
                    <a:pt x="1489117" y="3431842"/>
                    <a:pt x="1489117" y="3431842"/>
                    <a:pt x="1496576" y="3431842"/>
                  </a:cubicBezTo>
                  <a:cubicBezTo>
                    <a:pt x="1496576" y="3431842"/>
                    <a:pt x="1496576" y="3431842"/>
                    <a:pt x="1770059" y="3431842"/>
                  </a:cubicBezTo>
                  <a:cubicBezTo>
                    <a:pt x="1593538" y="3307431"/>
                    <a:pt x="1441879" y="3145698"/>
                    <a:pt x="1329999" y="2959082"/>
                  </a:cubicBezTo>
                  <a:cubicBezTo>
                    <a:pt x="1329999" y="2959082"/>
                    <a:pt x="1329999" y="2959082"/>
                    <a:pt x="1481658" y="2959082"/>
                  </a:cubicBezTo>
                  <a:cubicBezTo>
                    <a:pt x="1615914" y="3158139"/>
                    <a:pt x="1797408" y="3319872"/>
                    <a:pt x="2011223" y="3431842"/>
                  </a:cubicBezTo>
                  <a:cubicBezTo>
                    <a:pt x="2011223" y="3431842"/>
                    <a:pt x="2011223" y="3431842"/>
                    <a:pt x="2331945" y="3431842"/>
                  </a:cubicBezTo>
                  <a:cubicBezTo>
                    <a:pt x="2331945" y="3431842"/>
                    <a:pt x="2331945" y="3431842"/>
                    <a:pt x="3005710" y="3431842"/>
                  </a:cubicBezTo>
                  <a:cubicBezTo>
                    <a:pt x="3005710" y="3431842"/>
                    <a:pt x="3005710" y="3431842"/>
                    <a:pt x="3336377" y="3431842"/>
                  </a:cubicBezTo>
                  <a:cubicBezTo>
                    <a:pt x="3550191" y="3319872"/>
                    <a:pt x="3734171" y="3158139"/>
                    <a:pt x="3868427" y="2959082"/>
                  </a:cubicBezTo>
                  <a:cubicBezTo>
                    <a:pt x="3868427" y="2959082"/>
                    <a:pt x="3868427" y="2959082"/>
                    <a:pt x="4017600" y="2959082"/>
                  </a:cubicBezTo>
                  <a:cubicBezTo>
                    <a:pt x="3905720" y="3145698"/>
                    <a:pt x="3756547" y="3307431"/>
                    <a:pt x="3580026" y="3431842"/>
                  </a:cubicBezTo>
                  <a:cubicBezTo>
                    <a:pt x="3580026" y="3431842"/>
                    <a:pt x="3580026" y="3431842"/>
                    <a:pt x="3841079" y="3431842"/>
                  </a:cubicBezTo>
                  <a:cubicBezTo>
                    <a:pt x="3841079" y="3431842"/>
                    <a:pt x="3841079" y="3431842"/>
                    <a:pt x="3848537" y="3431842"/>
                  </a:cubicBezTo>
                  <a:cubicBezTo>
                    <a:pt x="3848537" y="3431842"/>
                    <a:pt x="3848537" y="3431842"/>
                    <a:pt x="3853510" y="3434330"/>
                  </a:cubicBezTo>
                  <a:cubicBezTo>
                    <a:pt x="3853510" y="3436818"/>
                    <a:pt x="3870913" y="3451748"/>
                    <a:pt x="3900748" y="3474141"/>
                  </a:cubicBezTo>
                  <a:cubicBezTo>
                    <a:pt x="3967876" y="3411936"/>
                    <a:pt x="4030031" y="3342266"/>
                    <a:pt x="4089700" y="3267620"/>
                  </a:cubicBezTo>
                  <a:cubicBezTo>
                    <a:pt x="4089700" y="3267620"/>
                    <a:pt x="4089700" y="3267620"/>
                    <a:pt x="4129480" y="3217856"/>
                  </a:cubicBezTo>
                  <a:cubicBezTo>
                    <a:pt x="4129480" y="3217856"/>
                    <a:pt x="4238873" y="3304943"/>
                    <a:pt x="4283625" y="3342266"/>
                  </a:cubicBezTo>
                  <a:cubicBezTo>
                    <a:pt x="4353239" y="3250203"/>
                    <a:pt x="4415395" y="3150674"/>
                    <a:pt x="4470092" y="3046169"/>
                  </a:cubicBezTo>
                  <a:cubicBezTo>
                    <a:pt x="4482523" y="3016311"/>
                    <a:pt x="4497440" y="2988941"/>
                    <a:pt x="4509871" y="2959082"/>
                  </a:cubicBezTo>
                  <a:cubicBezTo>
                    <a:pt x="4509871" y="2959082"/>
                    <a:pt x="4509871" y="2959082"/>
                    <a:pt x="4646613" y="2959082"/>
                  </a:cubicBezTo>
                  <a:cubicBezTo>
                    <a:pt x="4626723" y="3008846"/>
                    <a:pt x="4604347" y="3056122"/>
                    <a:pt x="4581971" y="3103398"/>
                  </a:cubicBezTo>
                  <a:cubicBezTo>
                    <a:pt x="4517330" y="3232785"/>
                    <a:pt x="4437771" y="3359684"/>
                    <a:pt x="4345781" y="3474141"/>
                  </a:cubicBezTo>
                  <a:cubicBezTo>
                    <a:pt x="4345781" y="3474141"/>
                    <a:pt x="4345781" y="3474141"/>
                    <a:pt x="4308488" y="3523906"/>
                  </a:cubicBezTo>
                  <a:cubicBezTo>
                    <a:pt x="4308488" y="3523906"/>
                    <a:pt x="4194122" y="3431842"/>
                    <a:pt x="4146883" y="3394519"/>
                  </a:cubicBezTo>
                  <a:cubicBezTo>
                    <a:pt x="4102132" y="3446771"/>
                    <a:pt x="4054893" y="3496535"/>
                    <a:pt x="4007655" y="3541323"/>
                  </a:cubicBezTo>
                  <a:cubicBezTo>
                    <a:pt x="4049921" y="3563717"/>
                    <a:pt x="4097159" y="3578646"/>
                    <a:pt x="4144397" y="3578646"/>
                  </a:cubicBezTo>
                  <a:cubicBezTo>
                    <a:pt x="4144397" y="3578646"/>
                    <a:pt x="4144397" y="3578646"/>
                    <a:pt x="4154342" y="3581134"/>
                  </a:cubicBezTo>
                  <a:cubicBezTo>
                    <a:pt x="4154342" y="3581134"/>
                    <a:pt x="4154342" y="3581134"/>
                    <a:pt x="4156828" y="3581134"/>
                  </a:cubicBezTo>
                  <a:cubicBezTo>
                    <a:pt x="4156828" y="3581134"/>
                    <a:pt x="4156828" y="3581134"/>
                    <a:pt x="4218984" y="3578646"/>
                  </a:cubicBezTo>
                  <a:cubicBezTo>
                    <a:pt x="4218984" y="3578646"/>
                    <a:pt x="4218984" y="3578646"/>
                    <a:pt x="4462633" y="4233045"/>
                  </a:cubicBezTo>
                  <a:cubicBezTo>
                    <a:pt x="4462633" y="4233045"/>
                    <a:pt x="4462633" y="4233045"/>
                    <a:pt x="3251845" y="4233045"/>
                  </a:cubicBezTo>
                  <a:cubicBezTo>
                    <a:pt x="3251845" y="4233045"/>
                    <a:pt x="3251845" y="4233045"/>
                    <a:pt x="3286652" y="4362432"/>
                  </a:cubicBezTo>
                  <a:cubicBezTo>
                    <a:pt x="3286652" y="4362432"/>
                    <a:pt x="3286652" y="4362432"/>
                    <a:pt x="2841619" y="4362432"/>
                  </a:cubicBezTo>
                  <a:cubicBezTo>
                    <a:pt x="2841619" y="4362432"/>
                    <a:pt x="2841619" y="4362432"/>
                    <a:pt x="2496035" y="4362432"/>
                  </a:cubicBezTo>
                  <a:cubicBezTo>
                    <a:pt x="2496035" y="4362432"/>
                    <a:pt x="2496035" y="4362432"/>
                    <a:pt x="2051002" y="4362432"/>
                  </a:cubicBezTo>
                  <a:cubicBezTo>
                    <a:pt x="2051002" y="4362432"/>
                    <a:pt x="2051002" y="4362432"/>
                    <a:pt x="2088295" y="4233045"/>
                  </a:cubicBezTo>
                  <a:cubicBezTo>
                    <a:pt x="2088295" y="4233045"/>
                    <a:pt x="2088295" y="4233045"/>
                    <a:pt x="875021" y="4233045"/>
                  </a:cubicBezTo>
                  <a:cubicBezTo>
                    <a:pt x="875021" y="4233045"/>
                    <a:pt x="875021" y="4233045"/>
                    <a:pt x="1121157" y="3578646"/>
                  </a:cubicBezTo>
                  <a:cubicBezTo>
                    <a:pt x="1121157" y="3578646"/>
                    <a:pt x="1121157" y="3578646"/>
                    <a:pt x="1180826" y="3581134"/>
                  </a:cubicBezTo>
                  <a:cubicBezTo>
                    <a:pt x="1180826" y="3581134"/>
                    <a:pt x="1180826" y="3581134"/>
                    <a:pt x="1183312" y="3581134"/>
                  </a:cubicBezTo>
                  <a:cubicBezTo>
                    <a:pt x="1183312" y="3581134"/>
                    <a:pt x="1183312" y="3581134"/>
                    <a:pt x="1193257" y="3578646"/>
                  </a:cubicBezTo>
                  <a:cubicBezTo>
                    <a:pt x="1242981" y="3578646"/>
                    <a:pt x="1292706" y="3561229"/>
                    <a:pt x="1337458" y="3538835"/>
                  </a:cubicBezTo>
                  <a:cubicBezTo>
                    <a:pt x="1290219" y="3491559"/>
                    <a:pt x="1242981" y="3444283"/>
                    <a:pt x="1200716" y="3392031"/>
                  </a:cubicBezTo>
                  <a:cubicBezTo>
                    <a:pt x="1153478" y="3431842"/>
                    <a:pt x="1036625" y="3523906"/>
                    <a:pt x="1036625" y="3523906"/>
                  </a:cubicBezTo>
                  <a:cubicBezTo>
                    <a:pt x="1036625" y="3523906"/>
                    <a:pt x="1036625" y="3523906"/>
                    <a:pt x="996846" y="3474141"/>
                  </a:cubicBezTo>
                  <a:cubicBezTo>
                    <a:pt x="907342" y="3359684"/>
                    <a:pt x="827783" y="3232785"/>
                    <a:pt x="763141" y="3103398"/>
                  </a:cubicBezTo>
                  <a:cubicBezTo>
                    <a:pt x="740765" y="3056122"/>
                    <a:pt x="718389" y="3008846"/>
                    <a:pt x="698500" y="2959082"/>
                  </a:cubicBezTo>
                  <a:close/>
                  <a:moveTo>
                    <a:pt x="3433476" y="2932282"/>
                  </a:moveTo>
                  <a:cubicBezTo>
                    <a:pt x="3433476" y="2932282"/>
                    <a:pt x="3433476" y="2932282"/>
                    <a:pt x="3430989" y="2964625"/>
                  </a:cubicBezTo>
                  <a:cubicBezTo>
                    <a:pt x="3440934" y="2964625"/>
                    <a:pt x="3470769" y="2964625"/>
                    <a:pt x="3480714" y="2964625"/>
                  </a:cubicBezTo>
                  <a:cubicBezTo>
                    <a:pt x="3480714" y="2957161"/>
                    <a:pt x="3480714" y="2942234"/>
                    <a:pt x="3480714" y="2932282"/>
                  </a:cubicBezTo>
                  <a:cubicBezTo>
                    <a:pt x="3480714" y="2932282"/>
                    <a:pt x="3480714" y="2932282"/>
                    <a:pt x="3433476" y="2932282"/>
                  </a:cubicBezTo>
                  <a:close/>
                  <a:moveTo>
                    <a:pt x="1872127" y="2932282"/>
                  </a:moveTo>
                  <a:cubicBezTo>
                    <a:pt x="1872127" y="2942234"/>
                    <a:pt x="1872127" y="2957161"/>
                    <a:pt x="1872127" y="2964625"/>
                  </a:cubicBezTo>
                  <a:cubicBezTo>
                    <a:pt x="1882071" y="2964625"/>
                    <a:pt x="1911906" y="2964625"/>
                    <a:pt x="1921851" y="2964625"/>
                  </a:cubicBezTo>
                  <a:cubicBezTo>
                    <a:pt x="1921851" y="2964625"/>
                    <a:pt x="1921851" y="2964625"/>
                    <a:pt x="1921851" y="2932282"/>
                  </a:cubicBezTo>
                  <a:cubicBezTo>
                    <a:pt x="1921851" y="2932282"/>
                    <a:pt x="1921851" y="2932282"/>
                    <a:pt x="1872127" y="2932282"/>
                  </a:cubicBezTo>
                  <a:close/>
                  <a:moveTo>
                    <a:pt x="3199771" y="2929794"/>
                  </a:moveTo>
                  <a:lnTo>
                    <a:pt x="3199771" y="2949698"/>
                  </a:lnTo>
                  <a:cubicBezTo>
                    <a:pt x="3199771" y="2949698"/>
                    <a:pt x="3199771" y="2949698"/>
                    <a:pt x="3204743" y="2949698"/>
                  </a:cubicBezTo>
                  <a:cubicBezTo>
                    <a:pt x="3204743" y="2949698"/>
                    <a:pt x="3204743" y="2949698"/>
                    <a:pt x="3204743" y="2952186"/>
                  </a:cubicBezTo>
                  <a:cubicBezTo>
                    <a:pt x="3204743" y="2952186"/>
                    <a:pt x="3204743" y="2952186"/>
                    <a:pt x="3237064" y="2952186"/>
                  </a:cubicBezTo>
                  <a:cubicBezTo>
                    <a:pt x="3232091" y="2944722"/>
                    <a:pt x="3229605" y="2937258"/>
                    <a:pt x="3224633" y="2929794"/>
                  </a:cubicBezTo>
                  <a:cubicBezTo>
                    <a:pt x="3224633" y="2929794"/>
                    <a:pt x="3224633" y="2929794"/>
                    <a:pt x="3199771" y="2929794"/>
                  </a:cubicBezTo>
                  <a:close/>
                  <a:moveTo>
                    <a:pt x="2120749" y="2929794"/>
                  </a:moveTo>
                  <a:cubicBezTo>
                    <a:pt x="2115777" y="2937258"/>
                    <a:pt x="2113290" y="2944722"/>
                    <a:pt x="2108318" y="2952186"/>
                  </a:cubicBezTo>
                  <a:cubicBezTo>
                    <a:pt x="2108318" y="2952186"/>
                    <a:pt x="2108318" y="2952186"/>
                    <a:pt x="2130694" y="2952186"/>
                  </a:cubicBezTo>
                  <a:cubicBezTo>
                    <a:pt x="2130694" y="2952186"/>
                    <a:pt x="2130694" y="2952186"/>
                    <a:pt x="2130694" y="2949698"/>
                  </a:cubicBezTo>
                  <a:cubicBezTo>
                    <a:pt x="2130694" y="2949698"/>
                    <a:pt x="2130694" y="2949698"/>
                    <a:pt x="2138153" y="2949698"/>
                  </a:cubicBezTo>
                  <a:lnTo>
                    <a:pt x="2138153" y="2929794"/>
                  </a:lnTo>
                  <a:cubicBezTo>
                    <a:pt x="2138153" y="2929794"/>
                    <a:pt x="2138153" y="2929794"/>
                    <a:pt x="2120749" y="2929794"/>
                  </a:cubicBezTo>
                  <a:close/>
                  <a:moveTo>
                    <a:pt x="2155556" y="2927306"/>
                  </a:moveTo>
                  <a:cubicBezTo>
                    <a:pt x="2155556" y="2934770"/>
                    <a:pt x="2155556" y="2942234"/>
                    <a:pt x="2155556" y="2949698"/>
                  </a:cubicBezTo>
                  <a:cubicBezTo>
                    <a:pt x="2172960" y="2949698"/>
                    <a:pt x="3164963" y="2949698"/>
                    <a:pt x="3182367" y="2949698"/>
                  </a:cubicBezTo>
                  <a:cubicBezTo>
                    <a:pt x="3182367" y="2942234"/>
                    <a:pt x="3182367" y="2934770"/>
                    <a:pt x="3182367" y="2927306"/>
                  </a:cubicBezTo>
                  <a:cubicBezTo>
                    <a:pt x="3179881" y="2927306"/>
                    <a:pt x="3164963" y="2927306"/>
                    <a:pt x="3142587" y="2927306"/>
                  </a:cubicBezTo>
                  <a:lnTo>
                    <a:pt x="2190363" y="2927306"/>
                  </a:lnTo>
                  <a:cubicBezTo>
                    <a:pt x="2170474" y="2927306"/>
                    <a:pt x="2158042" y="2927306"/>
                    <a:pt x="2155556" y="2927306"/>
                  </a:cubicBezTo>
                  <a:close/>
                  <a:moveTo>
                    <a:pt x="3393696" y="2897450"/>
                  </a:moveTo>
                  <a:cubicBezTo>
                    <a:pt x="3393696" y="2907402"/>
                    <a:pt x="3393696" y="2914866"/>
                    <a:pt x="3393696" y="2917354"/>
                  </a:cubicBezTo>
                  <a:cubicBezTo>
                    <a:pt x="3396182" y="2922330"/>
                    <a:pt x="3406127" y="2932282"/>
                    <a:pt x="3416072" y="2947210"/>
                  </a:cubicBezTo>
                  <a:cubicBezTo>
                    <a:pt x="3416072" y="2937258"/>
                    <a:pt x="3416072" y="2929794"/>
                    <a:pt x="3416072" y="2924818"/>
                  </a:cubicBezTo>
                  <a:cubicBezTo>
                    <a:pt x="3416072" y="2924818"/>
                    <a:pt x="3416072" y="2924818"/>
                    <a:pt x="3393696" y="2897450"/>
                  </a:cubicBezTo>
                  <a:close/>
                  <a:moveTo>
                    <a:pt x="1961631" y="2897450"/>
                  </a:moveTo>
                  <a:cubicBezTo>
                    <a:pt x="1961631" y="2897450"/>
                    <a:pt x="1961631" y="2897450"/>
                    <a:pt x="1936768" y="2924818"/>
                  </a:cubicBezTo>
                  <a:cubicBezTo>
                    <a:pt x="1936768" y="2929794"/>
                    <a:pt x="1936768" y="2937258"/>
                    <a:pt x="1936768" y="2947210"/>
                  </a:cubicBezTo>
                  <a:cubicBezTo>
                    <a:pt x="1949200" y="2932282"/>
                    <a:pt x="1959144" y="2922330"/>
                    <a:pt x="1961631" y="2917354"/>
                  </a:cubicBezTo>
                  <a:cubicBezTo>
                    <a:pt x="1961631" y="2914866"/>
                    <a:pt x="1961631" y="2907402"/>
                    <a:pt x="1961631" y="2897450"/>
                  </a:cubicBezTo>
                  <a:close/>
                  <a:moveTo>
                    <a:pt x="4040114" y="2889986"/>
                  </a:moveTo>
                  <a:cubicBezTo>
                    <a:pt x="4045087" y="2899938"/>
                    <a:pt x="4047573" y="2909890"/>
                    <a:pt x="4050059" y="2912378"/>
                  </a:cubicBezTo>
                  <a:cubicBezTo>
                    <a:pt x="4060004" y="2912378"/>
                    <a:pt x="5308088" y="2912378"/>
                    <a:pt x="5318034" y="2912378"/>
                  </a:cubicBezTo>
                  <a:cubicBezTo>
                    <a:pt x="5320520" y="2909890"/>
                    <a:pt x="5325492" y="2899938"/>
                    <a:pt x="5330464" y="2889986"/>
                  </a:cubicBezTo>
                  <a:cubicBezTo>
                    <a:pt x="5303116" y="2889986"/>
                    <a:pt x="4064977" y="2889986"/>
                    <a:pt x="4040114" y="2889986"/>
                  </a:cubicBezTo>
                  <a:close/>
                  <a:moveTo>
                    <a:pt x="2207767" y="2889986"/>
                  </a:moveTo>
                  <a:cubicBezTo>
                    <a:pt x="2207767" y="2897450"/>
                    <a:pt x="2207767" y="2904914"/>
                    <a:pt x="2207767" y="2912378"/>
                  </a:cubicBezTo>
                  <a:cubicBezTo>
                    <a:pt x="2222684" y="2912378"/>
                    <a:pt x="3110267" y="2912378"/>
                    <a:pt x="3125184" y="2912378"/>
                  </a:cubicBezTo>
                  <a:cubicBezTo>
                    <a:pt x="3125184" y="2904914"/>
                    <a:pt x="3125184" y="2897450"/>
                    <a:pt x="3125184" y="2889986"/>
                  </a:cubicBezTo>
                  <a:cubicBezTo>
                    <a:pt x="3125184" y="2889986"/>
                    <a:pt x="3122698" y="2889986"/>
                    <a:pt x="3117725" y="2889986"/>
                  </a:cubicBezTo>
                  <a:cubicBezTo>
                    <a:pt x="3117725" y="2889986"/>
                    <a:pt x="3117725" y="2889986"/>
                    <a:pt x="3117725" y="2892474"/>
                  </a:cubicBezTo>
                  <a:cubicBezTo>
                    <a:pt x="3117725" y="2892474"/>
                    <a:pt x="3117725" y="2892474"/>
                    <a:pt x="2215226" y="2892474"/>
                  </a:cubicBezTo>
                  <a:cubicBezTo>
                    <a:pt x="2215226" y="2892474"/>
                    <a:pt x="2215226" y="2892474"/>
                    <a:pt x="2215226" y="2889986"/>
                  </a:cubicBezTo>
                  <a:cubicBezTo>
                    <a:pt x="2210253" y="2889986"/>
                    <a:pt x="2207767" y="2889986"/>
                    <a:pt x="2207767" y="2889986"/>
                  </a:cubicBezTo>
                  <a:close/>
                  <a:moveTo>
                    <a:pt x="22376" y="2889986"/>
                  </a:moveTo>
                  <a:cubicBezTo>
                    <a:pt x="27348" y="2899938"/>
                    <a:pt x="32321" y="2909890"/>
                    <a:pt x="34807" y="2912378"/>
                  </a:cubicBezTo>
                  <a:cubicBezTo>
                    <a:pt x="44752" y="2912378"/>
                    <a:pt x="1292836" y="2912378"/>
                    <a:pt x="1305267" y="2912378"/>
                  </a:cubicBezTo>
                  <a:cubicBezTo>
                    <a:pt x="1307754" y="2909890"/>
                    <a:pt x="1310240" y="2899938"/>
                    <a:pt x="1312726" y="2889986"/>
                  </a:cubicBezTo>
                  <a:cubicBezTo>
                    <a:pt x="1290350" y="2889986"/>
                    <a:pt x="49724" y="2889986"/>
                    <a:pt x="22376" y="2889986"/>
                  </a:cubicBezTo>
                  <a:close/>
                  <a:moveTo>
                    <a:pt x="3403641" y="2885010"/>
                  </a:moveTo>
                  <a:cubicBezTo>
                    <a:pt x="3413586" y="2897450"/>
                    <a:pt x="3426017" y="2912378"/>
                    <a:pt x="3428503" y="2914866"/>
                  </a:cubicBezTo>
                  <a:cubicBezTo>
                    <a:pt x="3435962" y="2914866"/>
                    <a:pt x="3883482" y="2914866"/>
                    <a:pt x="3893427" y="2914866"/>
                  </a:cubicBezTo>
                  <a:cubicBezTo>
                    <a:pt x="3895913" y="2909890"/>
                    <a:pt x="3905858" y="2894962"/>
                    <a:pt x="3913317" y="2885010"/>
                  </a:cubicBezTo>
                  <a:cubicBezTo>
                    <a:pt x="3913317" y="2885010"/>
                    <a:pt x="3913317" y="2885010"/>
                    <a:pt x="3403641" y="2885010"/>
                  </a:cubicBezTo>
                  <a:close/>
                  <a:moveTo>
                    <a:pt x="3304192" y="2885010"/>
                  </a:moveTo>
                  <a:cubicBezTo>
                    <a:pt x="3304192" y="2885010"/>
                    <a:pt x="3304192" y="2885010"/>
                    <a:pt x="3304192" y="2897450"/>
                  </a:cubicBezTo>
                  <a:cubicBezTo>
                    <a:pt x="3331540" y="2897450"/>
                    <a:pt x="3361375" y="2897450"/>
                    <a:pt x="3376292" y="2897450"/>
                  </a:cubicBezTo>
                  <a:lnTo>
                    <a:pt x="3376292" y="2885010"/>
                  </a:lnTo>
                  <a:cubicBezTo>
                    <a:pt x="3376292" y="2885010"/>
                    <a:pt x="3376292" y="2885010"/>
                    <a:pt x="3304192" y="2885010"/>
                  </a:cubicBezTo>
                  <a:close/>
                  <a:moveTo>
                    <a:pt x="3239550" y="2885010"/>
                  </a:moveTo>
                  <a:cubicBezTo>
                    <a:pt x="3239550" y="2887498"/>
                    <a:pt x="3239550" y="2894962"/>
                    <a:pt x="3239550" y="2897450"/>
                  </a:cubicBezTo>
                  <a:cubicBezTo>
                    <a:pt x="3244523" y="2897450"/>
                    <a:pt x="3264412" y="2897450"/>
                    <a:pt x="3286788" y="2897450"/>
                  </a:cubicBezTo>
                  <a:lnTo>
                    <a:pt x="3286788" y="2885010"/>
                  </a:lnTo>
                  <a:cubicBezTo>
                    <a:pt x="3286788" y="2885010"/>
                    <a:pt x="3286788" y="2885010"/>
                    <a:pt x="3239550" y="2885010"/>
                  </a:cubicBezTo>
                  <a:close/>
                  <a:moveTo>
                    <a:pt x="3142587" y="2885010"/>
                  </a:moveTo>
                  <a:cubicBezTo>
                    <a:pt x="3142587" y="2885010"/>
                    <a:pt x="3142587" y="2885010"/>
                    <a:pt x="3142587" y="2912378"/>
                  </a:cubicBezTo>
                  <a:cubicBezTo>
                    <a:pt x="3142587" y="2912378"/>
                    <a:pt x="3142587" y="2912378"/>
                    <a:pt x="3192312" y="2912378"/>
                  </a:cubicBezTo>
                  <a:lnTo>
                    <a:pt x="3199771" y="2912378"/>
                  </a:lnTo>
                  <a:cubicBezTo>
                    <a:pt x="3199771" y="2912378"/>
                    <a:pt x="3199771" y="2912378"/>
                    <a:pt x="3222147" y="2912378"/>
                  </a:cubicBezTo>
                  <a:cubicBezTo>
                    <a:pt x="3222147" y="2912378"/>
                    <a:pt x="3222147" y="2912378"/>
                    <a:pt x="3222147" y="2885010"/>
                  </a:cubicBezTo>
                  <a:cubicBezTo>
                    <a:pt x="3222147" y="2885010"/>
                    <a:pt x="3222147" y="2885010"/>
                    <a:pt x="3142587" y="2885010"/>
                  </a:cubicBezTo>
                  <a:close/>
                  <a:moveTo>
                    <a:pt x="2130694" y="2885010"/>
                  </a:moveTo>
                  <a:cubicBezTo>
                    <a:pt x="2130694" y="2885010"/>
                    <a:pt x="2130694" y="2885010"/>
                    <a:pt x="2130694" y="2912378"/>
                  </a:cubicBezTo>
                  <a:cubicBezTo>
                    <a:pt x="2130694" y="2912378"/>
                    <a:pt x="2130694" y="2912378"/>
                    <a:pt x="2138153" y="2912378"/>
                  </a:cubicBezTo>
                  <a:cubicBezTo>
                    <a:pt x="2138153" y="2912378"/>
                    <a:pt x="2138153" y="2912378"/>
                    <a:pt x="2190363" y="2912378"/>
                  </a:cubicBezTo>
                  <a:cubicBezTo>
                    <a:pt x="2190363" y="2912378"/>
                    <a:pt x="2190363" y="2912378"/>
                    <a:pt x="2190363" y="2885010"/>
                  </a:cubicBezTo>
                  <a:cubicBezTo>
                    <a:pt x="2190363" y="2885010"/>
                    <a:pt x="2190363" y="2885010"/>
                    <a:pt x="2130694" y="2885010"/>
                  </a:cubicBezTo>
                  <a:close/>
                  <a:moveTo>
                    <a:pt x="2066052" y="2885010"/>
                  </a:moveTo>
                  <a:cubicBezTo>
                    <a:pt x="2066052" y="2885010"/>
                    <a:pt x="2066052" y="2885010"/>
                    <a:pt x="2066052" y="2897450"/>
                  </a:cubicBezTo>
                  <a:cubicBezTo>
                    <a:pt x="2088428" y="2897450"/>
                    <a:pt x="2108318" y="2897450"/>
                    <a:pt x="2115777" y="2897450"/>
                  </a:cubicBezTo>
                  <a:cubicBezTo>
                    <a:pt x="2115777" y="2894962"/>
                    <a:pt x="2115777" y="2887498"/>
                    <a:pt x="2115777" y="2885010"/>
                  </a:cubicBezTo>
                  <a:cubicBezTo>
                    <a:pt x="2115777" y="2885010"/>
                    <a:pt x="2115777" y="2885010"/>
                    <a:pt x="2066052" y="2885010"/>
                  </a:cubicBezTo>
                  <a:close/>
                  <a:moveTo>
                    <a:pt x="1976548" y="2885010"/>
                  </a:moveTo>
                  <a:cubicBezTo>
                    <a:pt x="1976548" y="2885010"/>
                    <a:pt x="1976548" y="2885010"/>
                    <a:pt x="1976548" y="2897450"/>
                  </a:cubicBezTo>
                  <a:cubicBezTo>
                    <a:pt x="1991465" y="2897450"/>
                    <a:pt x="2021300" y="2897450"/>
                    <a:pt x="2048648" y="2897450"/>
                  </a:cubicBezTo>
                  <a:lnTo>
                    <a:pt x="2048648" y="2885010"/>
                  </a:lnTo>
                  <a:cubicBezTo>
                    <a:pt x="2048648" y="2885010"/>
                    <a:pt x="2048648" y="2885010"/>
                    <a:pt x="1976548" y="2885010"/>
                  </a:cubicBezTo>
                  <a:close/>
                  <a:moveTo>
                    <a:pt x="1439524" y="2885010"/>
                  </a:moveTo>
                  <a:cubicBezTo>
                    <a:pt x="1444496" y="2894962"/>
                    <a:pt x="1449468" y="2909890"/>
                    <a:pt x="1451955" y="2914866"/>
                  </a:cubicBezTo>
                  <a:cubicBezTo>
                    <a:pt x="1461900" y="2914866"/>
                    <a:pt x="1916879" y="2914866"/>
                    <a:pt x="1924337" y="2914866"/>
                  </a:cubicBezTo>
                  <a:cubicBezTo>
                    <a:pt x="1929310" y="2912378"/>
                    <a:pt x="1939255" y="2897450"/>
                    <a:pt x="1949200" y="2885010"/>
                  </a:cubicBezTo>
                  <a:cubicBezTo>
                    <a:pt x="1949200" y="2885010"/>
                    <a:pt x="1949200" y="2885010"/>
                    <a:pt x="1439524" y="2885010"/>
                  </a:cubicBezTo>
                  <a:close/>
                  <a:moveTo>
                    <a:pt x="2232629" y="2865106"/>
                  </a:moveTo>
                  <a:cubicBezTo>
                    <a:pt x="2232629" y="2867594"/>
                    <a:pt x="2232629" y="2870082"/>
                    <a:pt x="2232629" y="2872570"/>
                  </a:cubicBezTo>
                  <a:cubicBezTo>
                    <a:pt x="2232629" y="2872570"/>
                    <a:pt x="2232629" y="2872570"/>
                    <a:pt x="3100322" y="2872570"/>
                  </a:cubicBezTo>
                  <a:cubicBezTo>
                    <a:pt x="3100322" y="2870082"/>
                    <a:pt x="3100322" y="2867594"/>
                    <a:pt x="3100322" y="2865106"/>
                  </a:cubicBezTo>
                  <a:cubicBezTo>
                    <a:pt x="3085404" y="2865106"/>
                    <a:pt x="2247546" y="2865106"/>
                    <a:pt x="2232629" y="2865106"/>
                  </a:cubicBezTo>
                  <a:close/>
                  <a:moveTo>
                    <a:pt x="4035142" y="2845202"/>
                  </a:moveTo>
                  <a:cubicBezTo>
                    <a:pt x="4035142" y="2852666"/>
                    <a:pt x="4035142" y="2862618"/>
                    <a:pt x="4035142" y="2870082"/>
                  </a:cubicBezTo>
                  <a:cubicBezTo>
                    <a:pt x="4052545" y="2870082"/>
                    <a:pt x="5320520" y="2870082"/>
                    <a:pt x="5335437" y="2870082"/>
                  </a:cubicBezTo>
                  <a:cubicBezTo>
                    <a:pt x="5335437" y="2862618"/>
                    <a:pt x="5335437" y="2852666"/>
                    <a:pt x="5335437" y="2845202"/>
                  </a:cubicBezTo>
                  <a:cubicBezTo>
                    <a:pt x="5335437" y="2845202"/>
                    <a:pt x="5327978" y="2845202"/>
                    <a:pt x="5315547" y="2845202"/>
                  </a:cubicBezTo>
                  <a:cubicBezTo>
                    <a:pt x="5315547" y="2845202"/>
                    <a:pt x="5315547" y="2845202"/>
                    <a:pt x="4870513" y="2845202"/>
                  </a:cubicBezTo>
                  <a:cubicBezTo>
                    <a:pt x="4756147" y="2845202"/>
                    <a:pt x="4634322" y="2845202"/>
                    <a:pt x="4519956" y="2845202"/>
                  </a:cubicBezTo>
                  <a:cubicBezTo>
                    <a:pt x="4519956" y="2845202"/>
                    <a:pt x="4519956" y="2845202"/>
                    <a:pt x="4129618" y="2845202"/>
                  </a:cubicBezTo>
                  <a:cubicBezTo>
                    <a:pt x="4129618" y="2845202"/>
                    <a:pt x="4129618" y="2845202"/>
                    <a:pt x="4112215" y="2845202"/>
                  </a:cubicBezTo>
                  <a:cubicBezTo>
                    <a:pt x="4112215" y="2845202"/>
                    <a:pt x="4112215" y="2845202"/>
                    <a:pt x="4052545" y="2845202"/>
                  </a:cubicBezTo>
                  <a:cubicBezTo>
                    <a:pt x="4052545" y="2845202"/>
                    <a:pt x="4052545" y="2845202"/>
                    <a:pt x="4035142" y="2845202"/>
                  </a:cubicBezTo>
                  <a:close/>
                  <a:moveTo>
                    <a:pt x="17403" y="2845202"/>
                  </a:moveTo>
                  <a:cubicBezTo>
                    <a:pt x="17403" y="2852666"/>
                    <a:pt x="17403" y="2862618"/>
                    <a:pt x="17403" y="2870082"/>
                  </a:cubicBezTo>
                  <a:cubicBezTo>
                    <a:pt x="34807" y="2870082"/>
                    <a:pt x="1300295" y="2870082"/>
                    <a:pt x="1317699" y="2870082"/>
                  </a:cubicBezTo>
                  <a:cubicBezTo>
                    <a:pt x="1317699" y="2862618"/>
                    <a:pt x="1317699" y="2852666"/>
                    <a:pt x="1317699" y="2845202"/>
                  </a:cubicBezTo>
                  <a:cubicBezTo>
                    <a:pt x="1317699" y="2845202"/>
                    <a:pt x="1317699" y="2845202"/>
                    <a:pt x="1302781" y="2845202"/>
                  </a:cubicBezTo>
                  <a:cubicBezTo>
                    <a:pt x="1302781" y="2845202"/>
                    <a:pt x="1302781" y="2845202"/>
                    <a:pt x="1240626" y="2845202"/>
                  </a:cubicBezTo>
                  <a:cubicBezTo>
                    <a:pt x="1240626" y="2845202"/>
                    <a:pt x="1240626" y="2845202"/>
                    <a:pt x="1223222" y="2845202"/>
                  </a:cubicBezTo>
                  <a:cubicBezTo>
                    <a:pt x="1223222" y="2845202"/>
                    <a:pt x="1223222" y="2845202"/>
                    <a:pt x="835371" y="2845202"/>
                  </a:cubicBezTo>
                  <a:cubicBezTo>
                    <a:pt x="721005" y="2845202"/>
                    <a:pt x="596694" y="2845202"/>
                    <a:pt x="482327" y="2845202"/>
                  </a:cubicBezTo>
                  <a:cubicBezTo>
                    <a:pt x="482327" y="2845202"/>
                    <a:pt x="482327" y="2845202"/>
                    <a:pt x="37293" y="2845202"/>
                  </a:cubicBezTo>
                  <a:cubicBezTo>
                    <a:pt x="24862" y="2845202"/>
                    <a:pt x="17403" y="2845202"/>
                    <a:pt x="17403" y="2845202"/>
                  </a:cubicBezTo>
                  <a:close/>
                  <a:moveTo>
                    <a:pt x="3122698" y="2842714"/>
                  </a:moveTo>
                  <a:cubicBezTo>
                    <a:pt x="3122698" y="2850178"/>
                    <a:pt x="3122698" y="2860130"/>
                    <a:pt x="3122698" y="2867594"/>
                  </a:cubicBezTo>
                  <a:lnTo>
                    <a:pt x="3915803" y="2867594"/>
                  </a:lnTo>
                  <a:cubicBezTo>
                    <a:pt x="3915803" y="2860130"/>
                    <a:pt x="3915803" y="2850178"/>
                    <a:pt x="3915803" y="2842714"/>
                  </a:cubicBezTo>
                  <a:cubicBezTo>
                    <a:pt x="3915803" y="2842714"/>
                    <a:pt x="3915803" y="2842714"/>
                    <a:pt x="3826299" y="2842714"/>
                  </a:cubicBezTo>
                  <a:cubicBezTo>
                    <a:pt x="3826299" y="2842714"/>
                    <a:pt x="3826299" y="2842714"/>
                    <a:pt x="3816354" y="2842714"/>
                  </a:cubicBezTo>
                  <a:cubicBezTo>
                    <a:pt x="3739281" y="2842714"/>
                    <a:pt x="3137615" y="2842714"/>
                    <a:pt x="3122698" y="2842714"/>
                  </a:cubicBezTo>
                  <a:close/>
                  <a:moveTo>
                    <a:pt x="1437037" y="2842714"/>
                  </a:moveTo>
                  <a:cubicBezTo>
                    <a:pt x="1437037" y="2842714"/>
                    <a:pt x="1437037" y="2842714"/>
                    <a:pt x="1434551" y="2867594"/>
                  </a:cubicBezTo>
                  <a:lnTo>
                    <a:pt x="2210253" y="2867594"/>
                  </a:lnTo>
                  <a:cubicBezTo>
                    <a:pt x="2210253" y="2867594"/>
                    <a:pt x="2210253" y="2852666"/>
                    <a:pt x="2210253" y="2842714"/>
                  </a:cubicBezTo>
                  <a:cubicBezTo>
                    <a:pt x="2192850" y="2842714"/>
                    <a:pt x="1613559" y="2842714"/>
                    <a:pt x="1536486" y="2842714"/>
                  </a:cubicBezTo>
                  <a:cubicBezTo>
                    <a:pt x="1536486" y="2842714"/>
                    <a:pt x="1536486" y="2842714"/>
                    <a:pt x="1526541" y="2842714"/>
                  </a:cubicBezTo>
                  <a:cubicBezTo>
                    <a:pt x="1526541" y="2842714"/>
                    <a:pt x="1526541" y="2842714"/>
                    <a:pt x="1454441" y="2842714"/>
                  </a:cubicBezTo>
                  <a:cubicBezTo>
                    <a:pt x="1454441" y="2842714"/>
                    <a:pt x="1454441" y="2842714"/>
                    <a:pt x="1437037" y="2842714"/>
                  </a:cubicBezTo>
                  <a:close/>
                  <a:moveTo>
                    <a:pt x="5214937" y="2765407"/>
                  </a:moveTo>
                  <a:lnTo>
                    <a:pt x="5254625" y="2765407"/>
                  </a:lnTo>
                  <a:lnTo>
                    <a:pt x="5254625" y="2817795"/>
                  </a:lnTo>
                  <a:lnTo>
                    <a:pt x="5214937" y="2817795"/>
                  </a:lnTo>
                  <a:close/>
                  <a:moveTo>
                    <a:pt x="5141912" y="2765407"/>
                  </a:moveTo>
                  <a:lnTo>
                    <a:pt x="5181600" y="2765407"/>
                  </a:lnTo>
                  <a:lnTo>
                    <a:pt x="5181600" y="2817795"/>
                  </a:lnTo>
                  <a:lnTo>
                    <a:pt x="5141912" y="2817795"/>
                  </a:lnTo>
                  <a:close/>
                  <a:moveTo>
                    <a:pt x="5070475" y="2765407"/>
                  </a:moveTo>
                  <a:lnTo>
                    <a:pt x="5110163" y="2765407"/>
                  </a:lnTo>
                  <a:lnTo>
                    <a:pt x="5110163" y="2817795"/>
                  </a:lnTo>
                  <a:lnTo>
                    <a:pt x="5070475" y="2817795"/>
                  </a:lnTo>
                  <a:close/>
                  <a:moveTo>
                    <a:pt x="4997450" y="2765407"/>
                  </a:moveTo>
                  <a:lnTo>
                    <a:pt x="5037138" y="2765407"/>
                  </a:lnTo>
                  <a:lnTo>
                    <a:pt x="5037138" y="2817795"/>
                  </a:lnTo>
                  <a:lnTo>
                    <a:pt x="4997450" y="2817795"/>
                  </a:lnTo>
                  <a:close/>
                  <a:moveTo>
                    <a:pt x="4926012" y="2765407"/>
                  </a:moveTo>
                  <a:lnTo>
                    <a:pt x="4965700" y="2765407"/>
                  </a:lnTo>
                  <a:lnTo>
                    <a:pt x="4965700" y="2817795"/>
                  </a:lnTo>
                  <a:lnTo>
                    <a:pt x="4926012" y="2817795"/>
                  </a:lnTo>
                  <a:close/>
                  <a:moveTo>
                    <a:pt x="4438650" y="2765407"/>
                  </a:moveTo>
                  <a:lnTo>
                    <a:pt x="4475163" y="2765407"/>
                  </a:lnTo>
                  <a:lnTo>
                    <a:pt x="4475163" y="2817795"/>
                  </a:lnTo>
                  <a:lnTo>
                    <a:pt x="4438650" y="2817795"/>
                  </a:lnTo>
                  <a:close/>
                  <a:moveTo>
                    <a:pt x="4365625" y="2765407"/>
                  </a:moveTo>
                  <a:lnTo>
                    <a:pt x="4403725" y="2765407"/>
                  </a:lnTo>
                  <a:lnTo>
                    <a:pt x="4403725" y="2817795"/>
                  </a:lnTo>
                  <a:lnTo>
                    <a:pt x="4365625" y="2817795"/>
                  </a:lnTo>
                  <a:close/>
                  <a:moveTo>
                    <a:pt x="4294187" y="2765407"/>
                  </a:moveTo>
                  <a:lnTo>
                    <a:pt x="4333875" y="2765407"/>
                  </a:lnTo>
                  <a:lnTo>
                    <a:pt x="4333875" y="2817795"/>
                  </a:lnTo>
                  <a:lnTo>
                    <a:pt x="4294187" y="2817795"/>
                  </a:lnTo>
                  <a:close/>
                  <a:moveTo>
                    <a:pt x="4221162" y="2765407"/>
                  </a:moveTo>
                  <a:lnTo>
                    <a:pt x="4262437" y="2765407"/>
                  </a:lnTo>
                  <a:lnTo>
                    <a:pt x="4262437" y="2817795"/>
                  </a:lnTo>
                  <a:lnTo>
                    <a:pt x="4221162" y="2817795"/>
                  </a:lnTo>
                  <a:close/>
                  <a:moveTo>
                    <a:pt x="4149725" y="2765407"/>
                  </a:moveTo>
                  <a:lnTo>
                    <a:pt x="4189413" y="2765407"/>
                  </a:lnTo>
                  <a:lnTo>
                    <a:pt x="4189413" y="2817795"/>
                  </a:lnTo>
                  <a:lnTo>
                    <a:pt x="4149725" y="2817795"/>
                  </a:lnTo>
                  <a:close/>
                  <a:moveTo>
                    <a:pt x="1163637" y="2765407"/>
                  </a:moveTo>
                  <a:lnTo>
                    <a:pt x="1203325" y="2765407"/>
                  </a:lnTo>
                  <a:lnTo>
                    <a:pt x="1203325" y="2817795"/>
                  </a:lnTo>
                  <a:lnTo>
                    <a:pt x="1163637" y="2817795"/>
                  </a:lnTo>
                  <a:close/>
                  <a:moveTo>
                    <a:pt x="1090612" y="2765407"/>
                  </a:moveTo>
                  <a:lnTo>
                    <a:pt x="1130300" y="2765407"/>
                  </a:lnTo>
                  <a:lnTo>
                    <a:pt x="1130300" y="2817795"/>
                  </a:lnTo>
                  <a:lnTo>
                    <a:pt x="1090612" y="2817795"/>
                  </a:lnTo>
                  <a:close/>
                  <a:moveTo>
                    <a:pt x="1020762" y="2765407"/>
                  </a:moveTo>
                  <a:lnTo>
                    <a:pt x="1058862" y="2765407"/>
                  </a:lnTo>
                  <a:lnTo>
                    <a:pt x="1058862" y="2817795"/>
                  </a:lnTo>
                  <a:lnTo>
                    <a:pt x="1020762" y="2817795"/>
                  </a:lnTo>
                  <a:close/>
                  <a:moveTo>
                    <a:pt x="949325" y="2765407"/>
                  </a:moveTo>
                  <a:lnTo>
                    <a:pt x="987425" y="2765407"/>
                  </a:lnTo>
                  <a:lnTo>
                    <a:pt x="987425" y="2817795"/>
                  </a:lnTo>
                  <a:lnTo>
                    <a:pt x="949325" y="2817795"/>
                  </a:lnTo>
                  <a:close/>
                  <a:moveTo>
                    <a:pt x="877887" y="2765407"/>
                  </a:moveTo>
                  <a:lnTo>
                    <a:pt x="914400" y="2765407"/>
                  </a:lnTo>
                  <a:lnTo>
                    <a:pt x="914400" y="2817795"/>
                  </a:lnTo>
                  <a:lnTo>
                    <a:pt x="877887" y="2817795"/>
                  </a:lnTo>
                  <a:close/>
                  <a:moveTo>
                    <a:pt x="387350" y="2765407"/>
                  </a:moveTo>
                  <a:lnTo>
                    <a:pt x="427038" y="2765407"/>
                  </a:lnTo>
                  <a:lnTo>
                    <a:pt x="427038" y="2817795"/>
                  </a:lnTo>
                  <a:lnTo>
                    <a:pt x="387350" y="2817795"/>
                  </a:lnTo>
                  <a:close/>
                  <a:moveTo>
                    <a:pt x="315912" y="2765407"/>
                  </a:moveTo>
                  <a:lnTo>
                    <a:pt x="355600" y="2765407"/>
                  </a:lnTo>
                  <a:lnTo>
                    <a:pt x="355600" y="2817795"/>
                  </a:lnTo>
                  <a:lnTo>
                    <a:pt x="315912" y="2817795"/>
                  </a:lnTo>
                  <a:close/>
                  <a:moveTo>
                    <a:pt x="246062" y="2765407"/>
                  </a:moveTo>
                  <a:lnTo>
                    <a:pt x="282575" y="2765407"/>
                  </a:lnTo>
                  <a:lnTo>
                    <a:pt x="282575" y="2817795"/>
                  </a:lnTo>
                  <a:lnTo>
                    <a:pt x="246062" y="2817795"/>
                  </a:lnTo>
                  <a:close/>
                  <a:moveTo>
                    <a:pt x="173037" y="2765407"/>
                  </a:moveTo>
                  <a:lnTo>
                    <a:pt x="211137" y="2765407"/>
                  </a:lnTo>
                  <a:lnTo>
                    <a:pt x="211137" y="2817795"/>
                  </a:lnTo>
                  <a:lnTo>
                    <a:pt x="173037" y="2817795"/>
                  </a:lnTo>
                  <a:close/>
                  <a:moveTo>
                    <a:pt x="101600" y="2765407"/>
                  </a:moveTo>
                  <a:lnTo>
                    <a:pt x="138113" y="2765407"/>
                  </a:lnTo>
                  <a:lnTo>
                    <a:pt x="138113" y="2817795"/>
                  </a:lnTo>
                  <a:lnTo>
                    <a:pt x="101600" y="2817795"/>
                  </a:lnTo>
                  <a:close/>
                  <a:moveTo>
                    <a:pt x="4806950" y="2747945"/>
                  </a:moveTo>
                  <a:lnTo>
                    <a:pt x="4846638" y="2747945"/>
                  </a:lnTo>
                  <a:lnTo>
                    <a:pt x="4846638" y="2803508"/>
                  </a:lnTo>
                  <a:lnTo>
                    <a:pt x="4806950" y="2803508"/>
                  </a:lnTo>
                  <a:close/>
                  <a:moveTo>
                    <a:pt x="4702175" y="2747945"/>
                  </a:moveTo>
                  <a:lnTo>
                    <a:pt x="4741863" y="2747945"/>
                  </a:lnTo>
                  <a:lnTo>
                    <a:pt x="4741863" y="2803508"/>
                  </a:lnTo>
                  <a:lnTo>
                    <a:pt x="4702175" y="2803508"/>
                  </a:lnTo>
                  <a:close/>
                  <a:moveTo>
                    <a:pt x="4629150" y="2747945"/>
                  </a:moveTo>
                  <a:lnTo>
                    <a:pt x="4668838" y="2747945"/>
                  </a:lnTo>
                  <a:lnTo>
                    <a:pt x="4668838" y="2803508"/>
                  </a:lnTo>
                  <a:lnTo>
                    <a:pt x="4629150" y="2803508"/>
                  </a:lnTo>
                  <a:close/>
                  <a:moveTo>
                    <a:pt x="4540250" y="2747945"/>
                  </a:moveTo>
                  <a:lnTo>
                    <a:pt x="4576763" y="2747945"/>
                  </a:lnTo>
                  <a:lnTo>
                    <a:pt x="4576763" y="2803508"/>
                  </a:lnTo>
                  <a:lnTo>
                    <a:pt x="4540250" y="2803508"/>
                  </a:lnTo>
                  <a:close/>
                  <a:moveTo>
                    <a:pt x="3749675" y="2747945"/>
                  </a:moveTo>
                  <a:lnTo>
                    <a:pt x="3789363" y="2747945"/>
                  </a:lnTo>
                  <a:lnTo>
                    <a:pt x="3789363" y="2803508"/>
                  </a:lnTo>
                  <a:lnTo>
                    <a:pt x="3749675" y="2803508"/>
                  </a:lnTo>
                  <a:close/>
                  <a:moveTo>
                    <a:pt x="3667125" y="2747945"/>
                  </a:moveTo>
                  <a:lnTo>
                    <a:pt x="3705225" y="2747945"/>
                  </a:lnTo>
                  <a:lnTo>
                    <a:pt x="3705225" y="2803508"/>
                  </a:lnTo>
                  <a:lnTo>
                    <a:pt x="3667125" y="2803508"/>
                  </a:lnTo>
                  <a:close/>
                  <a:moveTo>
                    <a:pt x="3582987" y="2747945"/>
                  </a:moveTo>
                  <a:lnTo>
                    <a:pt x="3619500" y="2747945"/>
                  </a:lnTo>
                  <a:lnTo>
                    <a:pt x="3619500" y="2803508"/>
                  </a:lnTo>
                  <a:lnTo>
                    <a:pt x="3582987" y="2803508"/>
                  </a:lnTo>
                  <a:close/>
                  <a:moveTo>
                    <a:pt x="3498850" y="2747945"/>
                  </a:moveTo>
                  <a:lnTo>
                    <a:pt x="3538538" y="2747945"/>
                  </a:lnTo>
                  <a:lnTo>
                    <a:pt x="3538538" y="2803508"/>
                  </a:lnTo>
                  <a:lnTo>
                    <a:pt x="3498850" y="2803508"/>
                  </a:lnTo>
                  <a:close/>
                  <a:moveTo>
                    <a:pt x="3413125" y="2747945"/>
                  </a:moveTo>
                  <a:lnTo>
                    <a:pt x="3452813" y="2747945"/>
                  </a:lnTo>
                  <a:lnTo>
                    <a:pt x="3452813" y="2803508"/>
                  </a:lnTo>
                  <a:lnTo>
                    <a:pt x="3413125" y="2803508"/>
                  </a:lnTo>
                  <a:close/>
                  <a:moveTo>
                    <a:pt x="3332162" y="2747945"/>
                  </a:moveTo>
                  <a:lnTo>
                    <a:pt x="3368675" y="2747945"/>
                  </a:lnTo>
                  <a:lnTo>
                    <a:pt x="3368675" y="2803508"/>
                  </a:lnTo>
                  <a:lnTo>
                    <a:pt x="3332162" y="2803508"/>
                  </a:lnTo>
                  <a:close/>
                  <a:moveTo>
                    <a:pt x="3246437" y="2747945"/>
                  </a:moveTo>
                  <a:lnTo>
                    <a:pt x="3284537" y="2747945"/>
                  </a:lnTo>
                  <a:lnTo>
                    <a:pt x="3284537" y="2803508"/>
                  </a:lnTo>
                  <a:lnTo>
                    <a:pt x="3246437" y="2803508"/>
                  </a:lnTo>
                  <a:close/>
                  <a:moveTo>
                    <a:pt x="3162300" y="2747945"/>
                  </a:moveTo>
                  <a:lnTo>
                    <a:pt x="3201988" y="2747945"/>
                  </a:lnTo>
                  <a:lnTo>
                    <a:pt x="3201988" y="2803508"/>
                  </a:lnTo>
                  <a:lnTo>
                    <a:pt x="3162300" y="2803508"/>
                  </a:lnTo>
                  <a:close/>
                  <a:moveTo>
                    <a:pt x="2151062" y="2747945"/>
                  </a:moveTo>
                  <a:lnTo>
                    <a:pt x="2190750" y="2747945"/>
                  </a:lnTo>
                  <a:lnTo>
                    <a:pt x="2190750" y="2803508"/>
                  </a:lnTo>
                  <a:lnTo>
                    <a:pt x="2151062" y="2803508"/>
                  </a:lnTo>
                  <a:close/>
                  <a:moveTo>
                    <a:pt x="2068512" y="2747945"/>
                  </a:moveTo>
                  <a:lnTo>
                    <a:pt x="2105025" y="2747945"/>
                  </a:lnTo>
                  <a:lnTo>
                    <a:pt x="2105025" y="2803508"/>
                  </a:lnTo>
                  <a:lnTo>
                    <a:pt x="2068512" y="2803508"/>
                  </a:lnTo>
                  <a:close/>
                  <a:moveTo>
                    <a:pt x="1984375" y="2747945"/>
                  </a:moveTo>
                  <a:lnTo>
                    <a:pt x="2024063" y="2747945"/>
                  </a:lnTo>
                  <a:lnTo>
                    <a:pt x="2024063" y="2803508"/>
                  </a:lnTo>
                  <a:lnTo>
                    <a:pt x="1984375" y="2803508"/>
                  </a:lnTo>
                  <a:close/>
                  <a:moveTo>
                    <a:pt x="1898650" y="2747945"/>
                  </a:moveTo>
                  <a:lnTo>
                    <a:pt x="1939925" y="2747945"/>
                  </a:lnTo>
                  <a:lnTo>
                    <a:pt x="1939925" y="2803508"/>
                  </a:lnTo>
                  <a:lnTo>
                    <a:pt x="1898650" y="2803508"/>
                  </a:lnTo>
                  <a:close/>
                  <a:moveTo>
                    <a:pt x="1814512" y="2747945"/>
                  </a:moveTo>
                  <a:lnTo>
                    <a:pt x="1854200" y="2747945"/>
                  </a:lnTo>
                  <a:lnTo>
                    <a:pt x="1854200" y="2803508"/>
                  </a:lnTo>
                  <a:lnTo>
                    <a:pt x="1814512" y="2803508"/>
                  </a:lnTo>
                  <a:close/>
                  <a:moveTo>
                    <a:pt x="1731962" y="2747945"/>
                  </a:moveTo>
                  <a:lnTo>
                    <a:pt x="1770062" y="2747945"/>
                  </a:lnTo>
                  <a:lnTo>
                    <a:pt x="1770062" y="2803508"/>
                  </a:lnTo>
                  <a:lnTo>
                    <a:pt x="1731962" y="2803508"/>
                  </a:lnTo>
                  <a:close/>
                  <a:moveTo>
                    <a:pt x="1647825" y="2747945"/>
                  </a:moveTo>
                  <a:lnTo>
                    <a:pt x="1687513" y="2747945"/>
                  </a:lnTo>
                  <a:lnTo>
                    <a:pt x="1687513" y="2803508"/>
                  </a:lnTo>
                  <a:lnTo>
                    <a:pt x="1647825" y="2803508"/>
                  </a:lnTo>
                  <a:close/>
                  <a:moveTo>
                    <a:pt x="1563687" y="2747945"/>
                  </a:moveTo>
                  <a:lnTo>
                    <a:pt x="1603375" y="2747945"/>
                  </a:lnTo>
                  <a:lnTo>
                    <a:pt x="1603375" y="2803508"/>
                  </a:lnTo>
                  <a:lnTo>
                    <a:pt x="1563687" y="2803508"/>
                  </a:lnTo>
                  <a:close/>
                  <a:moveTo>
                    <a:pt x="774700" y="2747945"/>
                  </a:moveTo>
                  <a:lnTo>
                    <a:pt x="814388" y="2747945"/>
                  </a:lnTo>
                  <a:lnTo>
                    <a:pt x="814388" y="2803508"/>
                  </a:lnTo>
                  <a:lnTo>
                    <a:pt x="774700" y="2803508"/>
                  </a:lnTo>
                  <a:close/>
                  <a:moveTo>
                    <a:pt x="685800" y="2747945"/>
                  </a:moveTo>
                  <a:lnTo>
                    <a:pt x="723900" y="2747945"/>
                  </a:lnTo>
                  <a:lnTo>
                    <a:pt x="723900" y="2803508"/>
                  </a:lnTo>
                  <a:lnTo>
                    <a:pt x="685800" y="2803508"/>
                  </a:lnTo>
                  <a:close/>
                  <a:moveTo>
                    <a:pt x="614362" y="2747945"/>
                  </a:moveTo>
                  <a:lnTo>
                    <a:pt x="650875" y="2747945"/>
                  </a:lnTo>
                  <a:lnTo>
                    <a:pt x="650875" y="2803508"/>
                  </a:lnTo>
                  <a:lnTo>
                    <a:pt x="614362" y="2803508"/>
                  </a:lnTo>
                  <a:close/>
                  <a:moveTo>
                    <a:pt x="506412" y="2747945"/>
                  </a:moveTo>
                  <a:lnTo>
                    <a:pt x="546100" y="2747945"/>
                  </a:lnTo>
                  <a:lnTo>
                    <a:pt x="546100" y="2803508"/>
                  </a:lnTo>
                  <a:lnTo>
                    <a:pt x="506412" y="2803508"/>
                  </a:lnTo>
                  <a:close/>
                  <a:moveTo>
                    <a:pt x="3050597" y="2693436"/>
                  </a:moveTo>
                  <a:cubicBezTo>
                    <a:pt x="3050597" y="2710851"/>
                    <a:pt x="3050597" y="2832762"/>
                    <a:pt x="3050597" y="2847690"/>
                  </a:cubicBezTo>
                  <a:cubicBezTo>
                    <a:pt x="3055570" y="2847690"/>
                    <a:pt x="3063028" y="2847690"/>
                    <a:pt x="3068001" y="2847690"/>
                  </a:cubicBezTo>
                  <a:cubicBezTo>
                    <a:pt x="3068001" y="2832762"/>
                    <a:pt x="3068001" y="2710851"/>
                    <a:pt x="3068001" y="2693436"/>
                  </a:cubicBezTo>
                  <a:cubicBezTo>
                    <a:pt x="3068001" y="2693436"/>
                    <a:pt x="3068001" y="2693436"/>
                    <a:pt x="3050597" y="2693436"/>
                  </a:cubicBezTo>
                  <a:close/>
                  <a:moveTo>
                    <a:pt x="2886506" y="2693436"/>
                  </a:moveTo>
                  <a:cubicBezTo>
                    <a:pt x="2886506" y="2710851"/>
                    <a:pt x="2886506" y="2832762"/>
                    <a:pt x="2886506" y="2847690"/>
                  </a:cubicBezTo>
                  <a:cubicBezTo>
                    <a:pt x="2891479" y="2847690"/>
                    <a:pt x="2898937" y="2847690"/>
                    <a:pt x="2903910" y="2847690"/>
                  </a:cubicBezTo>
                  <a:cubicBezTo>
                    <a:pt x="2903910" y="2832762"/>
                    <a:pt x="2903910" y="2710851"/>
                    <a:pt x="2903910" y="2693436"/>
                  </a:cubicBezTo>
                  <a:close/>
                  <a:moveTo>
                    <a:pt x="2719929" y="2693436"/>
                  </a:moveTo>
                  <a:cubicBezTo>
                    <a:pt x="2719929" y="2710851"/>
                    <a:pt x="2719929" y="2832762"/>
                    <a:pt x="2719929" y="2847690"/>
                  </a:cubicBezTo>
                  <a:cubicBezTo>
                    <a:pt x="2727388" y="2847690"/>
                    <a:pt x="2732360" y="2847690"/>
                    <a:pt x="2739819" y="2847690"/>
                  </a:cubicBezTo>
                  <a:cubicBezTo>
                    <a:pt x="2739819" y="2832762"/>
                    <a:pt x="2739819" y="2710851"/>
                    <a:pt x="2739819" y="2693436"/>
                  </a:cubicBezTo>
                  <a:close/>
                  <a:moveTo>
                    <a:pt x="2588159" y="2693436"/>
                  </a:moveTo>
                  <a:cubicBezTo>
                    <a:pt x="2588159" y="2710851"/>
                    <a:pt x="2588159" y="2832762"/>
                    <a:pt x="2588159" y="2847690"/>
                  </a:cubicBezTo>
                  <a:cubicBezTo>
                    <a:pt x="2595618" y="2847690"/>
                    <a:pt x="2600590" y="2847690"/>
                    <a:pt x="2608049" y="2847690"/>
                  </a:cubicBezTo>
                  <a:cubicBezTo>
                    <a:pt x="2608049" y="2832762"/>
                    <a:pt x="2608049" y="2710851"/>
                    <a:pt x="2608049" y="2693436"/>
                  </a:cubicBezTo>
                  <a:close/>
                  <a:moveTo>
                    <a:pt x="2429041" y="2693436"/>
                  </a:moveTo>
                  <a:cubicBezTo>
                    <a:pt x="2429041" y="2710851"/>
                    <a:pt x="2429041" y="2832762"/>
                    <a:pt x="2429041" y="2847690"/>
                  </a:cubicBezTo>
                  <a:cubicBezTo>
                    <a:pt x="2434013" y="2847690"/>
                    <a:pt x="2438986" y="2847690"/>
                    <a:pt x="2446444" y="2847690"/>
                  </a:cubicBezTo>
                  <a:cubicBezTo>
                    <a:pt x="2446444" y="2832762"/>
                    <a:pt x="2446444" y="2710851"/>
                    <a:pt x="2446444" y="2693436"/>
                  </a:cubicBezTo>
                  <a:close/>
                  <a:moveTo>
                    <a:pt x="2267436" y="2693436"/>
                  </a:moveTo>
                  <a:cubicBezTo>
                    <a:pt x="2267436" y="2710851"/>
                    <a:pt x="2267436" y="2832762"/>
                    <a:pt x="2267436" y="2847690"/>
                  </a:cubicBezTo>
                  <a:cubicBezTo>
                    <a:pt x="2274895" y="2847690"/>
                    <a:pt x="2279867" y="2847690"/>
                    <a:pt x="2287326" y="2847690"/>
                  </a:cubicBezTo>
                  <a:cubicBezTo>
                    <a:pt x="2287326" y="2832762"/>
                    <a:pt x="2287326" y="2710851"/>
                    <a:pt x="2287326" y="2693436"/>
                  </a:cubicBezTo>
                  <a:close/>
                  <a:moveTo>
                    <a:pt x="2933745" y="2685972"/>
                  </a:moveTo>
                  <a:cubicBezTo>
                    <a:pt x="2933745" y="2685972"/>
                    <a:pt x="2933745" y="2685972"/>
                    <a:pt x="2933745" y="2693436"/>
                  </a:cubicBezTo>
                  <a:cubicBezTo>
                    <a:pt x="2933745" y="2693436"/>
                    <a:pt x="2933745" y="2693436"/>
                    <a:pt x="2921313" y="2693436"/>
                  </a:cubicBezTo>
                  <a:cubicBezTo>
                    <a:pt x="2921313" y="2693436"/>
                    <a:pt x="2921313" y="2693436"/>
                    <a:pt x="2921313" y="2847690"/>
                  </a:cubicBezTo>
                  <a:cubicBezTo>
                    <a:pt x="2921313" y="2847690"/>
                    <a:pt x="2921313" y="2847690"/>
                    <a:pt x="3033194" y="2847690"/>
                  </a:cubicBezTo>
                  <a:cubicBezTo>
                    <a:pt x="3033194" y="2847690"/>
                    <a:pt x="3033194" y="2847690"/>
                    <a:pt x="3033194" y="2693436"/>
                  </a:cubicBezTo>
                  <a:cubicBezTo>
                    <a:pt x="3033194" y="2693436"/>
                    <a:pt x="3033194" y="2693436"/>
                    <a:pt x="3020762" y="2693436"/>
                  </a:cubicBezTo>
                  <a:cubicBezTo>
                    <a:pt x="3020762" y="2693436"/>
                    <a:pt x="3020762" y="2693436"/>
                    <a:pt x="3020762" y="2685972"/>
                  </a:cubicBezTo>
                  <a:close/>
                  <a:moveTo>
                    <a:pt x="2767167" y="2685972"/>
                  </a:moveTo>
                  <a:cubicBezTo>
                    <a:pt x="2767167" y="2685972"/>
                    <a:pt x="2767167" y="2685972"/>
                    <a:pt x="2767167" y="2693436"/>
                  </a:cubicBezTo>
                  <a:cubicBezTo>
                    <a:pt x="2767167" y="2693436"/>
                    <a:pt x="2767167" y="2693436"/>
                    <a:pt x="2757222" y="2693436"/>
                  </a:cubicBezTo>
                  <a:cubicBezTo>
                    <a:pt x="2757222" y="2693436"/>
                    <a:pt x="2757222" y="2693436"/>
                    <a:pt x="2757222" y="2847690"/>
                  </a:cubicBezTo>
                  <a:cubicBezTo>
                    <a:pt x="2757222" y="2847690"/>
                    <a:pt x="2757222" y="2847690"/>
                    <a:pt x="2869103" y="2847690"/>
                  </a:cubicBezTo>
                  <a:cubicBezTo>
                    <a:pt x="2869103" y="2847690"/>
                    <a:pt x="2869103" y="2847690"/>
                    <a:pt x="2869103" y="2693436"/>
                  </a:cubicBezTo>
                  <a:cubicBezTo>
                    <a:pt x="2869103" y="2693436"/>
                    <a:pt x="2869103" y="2693436"/>
                    <a:pt x="2856672" y="2693436"/>
                  </a:cubicBezTo>
                  <a:cubicBezTo>
                    <a:pt x="2856672" y="2693436"/>
                    <a:pt x="2856672" y="2693436"/>
                    <a:pt x="2856672" y="2685972"/>
                  </a:cubicBezTo>
                  <a:close/>
                  <a:moveTo>
                    <a:pt x="2635397" y="2685972"/>
                  </a:moveTo>
                  <a:cubicBezTo>
                    <a:pt x="2635397" y="2685972"/>
                    <a:pt x="2635397" y="2685972"/>
                    <a:pt x="2635397" y="2693436"/>
                  </a:cubicBezTo>
                  <a:cubicBezTo>
                    <a:pt x="2635397" y="2693436"/>
                    <a:pt x="2635397" y="2693436"/>
                    <a:pt x="2625453" y="2693436"/>
                  </a:cubicBezTo>
                  <a:cubicBezTo>
                    <a:pt x="2625453" y="2693436"/>
                    <a:pt x="2625453" y="2693436"/>
                    <a:pt x="2625453" y="2847690"/>
                  </a:cubicBezTo>
                  <a:cubicBezTo>
                    <a:pt x="2625453" y="2847690"/>
                    <a:pt x="2625453" y="2847690"/>
                    <a:pt x="2705012" y="2847690"/>
                  </a:cubicBezTo>
                  <a:cubicBezTo>
                    <a:pt x="2705012" y="2847690"/>
                    <a:pt x="2705012" y="2847690"/>
                    <a:pt x="2705012" y="2693436"/>
                  </a:cubicBezTo>
                  <a:cubicBezTo>
                    <a:pt x="2705012" y="2693436"/>
                    <a:pt x="2705012" y="2693436"/>
                    <a:pt x="2692581" y="2693436"/>
                  </a:cubicBezTo>
                  <a:cubicBezTo>
                    <a:pt x="2692581" y="2693436"/>
                    <a:pt x="2692581" y="2693436"/>
                    <a:pt x="2692581" y="2685972"/>
                  </a:cubicBezTo>
                  <a:close/>
                  <a:moveTo>
                    <a:pt x="2476279" y="2685972"/>
                  </a:moveTo>
                  <a:lnTo>
                    <a:pt x="2476279" y="2693436"/>
                  </a:lnTo>
                  <a:cubicBezTo>
                    <a:pt x="2476279" y="2693436"/>
                    <a:pt x="2476279" y="2693436"/>
                    <a:pt x="2463848" y="2693436"/>
                  </a:cubicBezTo>
                  <a:cubicBezTo>
                    <a:pt x="2463848" y="2693436"/>
                    <a:pt x="2463848" y="2693436"/>
                    <a:pt x="2463848" y="2847690"/>
                  </a:cubicBezTo>
                  <a:cubicBezTo>
                    <a:pt x="2463848" y="2847690"/>
                    <a:pt x="2463848" y="2847690"/>
                    <a:pt x="2573242" y="2847690"/>
                  </a:cubicBezTo>
                  <a:cubicBezTo>
                    <a:pt x="2573242" y="2847690"/>
                    <a:pt x="2573242" y="2847690"/>
                    <a:pt x="2573242" y="2693436"/>
                  </a:cubicBezTo>
                  <a:cubicBezTo>
                    <a:pt x="2573242" y="2693436"/>
                    <a:pt x="2573242" y="2693436"/>
                    <a:pt x="2560811" y="2693436"/>
                  </a:cubicBezTo>
                  <a:cubicBezTo>
                    <a:pt x="2560811" y="2693436"/>
                    <a:pt x="2560811" y="2693436"/>
                    <a:pt x="2560811" y="2685972"/>
                  </a:cubicBezTo>
                  <a:close/>
                  <a:moveTo>
                    <a:pt x="2314675" y="2685972"/>
                  </a:moveTo>
                  <a:cubicBezTo>
                    <a:pt x="2314675" y="2685972"/>
                    <a:pt x="2314675" y="2685972"/>
                    <a:pt x="2314675" y="2693436"/>
                  </a:cubicBezTo>
                  <a:cubicBezTo>
                    <a:pt x="2314675" y="2693436"/>
                    <a:pt x="2314675" y="2693436"/>
                    <a:pt x="2302243" y="2693436"/>
                  </a:cubicBezTo>
                  <a:cubicBezTo>
                    <a:pt x="2302243" y="2693436"/>
                    <a:pt x="2302243" y="2693436"/>
                    <a:pt x="2302243" y="2847690"/>
                  </a:cubicBezTo>
                  <a:cubicBezTo>
                    <a:pt x="2302243" y="2847690"/>
                    <a:pt x="2302243" y="2847690"/>
                    <a:pt x="2411637" y="2847690"/>
                  </a:cubicBezTo>
                  <a:cubicBezTo>
                    <a:pt x="2411637" y="2847690"/>
                    <a:pt x="2411637" y="2847690"/>
                    <a:pt x="2411637" y="2693436"/>
                  </a:cubicBezTo>
                  <a:cubicBezTo>
                    <a:pt x="2411637" y="2693436"/>
                    <a:pt x="2411637" y="2693436"/>
                    <a:pt x="2399206" y="2693436"/>
                  </a:cubicBezTo>
                  <a:cubicBezTo>
                    <a:pt x="2399206" y="2693436"/>
                    <a:pt x="2399206" y="2693436"/>
                    <a:pt x="2399206" y="2685972"/>
                  </a:cubicBezTo>
                  <a:close/>
                  <a:moveTo>
                    <a:pt x="5214937" y="2663807"/>
                  </a:moveTo>
                  <a:lnTo>
                    <a:pt x="5254625" y="2663807"/>
                  </a:lnTo>
                  <a:lnTo>
                    <a:pt x="5254625" y="2716195"/>
                  </a:lnTo>
                  <a:lnTo>
                    <a:pt x="5214937" y="2716195"/>
                  </a:lnTo>
                  <a:close/>
                  <a:moveTo>
                    <a:pt x="5141912" y="2663807"/>
                  </a:moveTo>
                  <a:lnTo>
                    <a:pt x="5181600" y="2663807"/>
                  </a:lnTo>
                  <a:lnTo>
                    <a:pt x="5181600" y="2716195"/>
                  </a:lnTo>
                  <a:lnTo>
                    <a:pt x="5141912" y="2716195"/>
                  </a:lnTo>
                  <a:close/>
                  <a:moveTo>
                    <a:pt x="5070475" y="2663807"/>
                  </a:moveTo>
                  <a:lnTo>
                    <a:pt x="5110163" y="2663807"/>
                  </a:lnTo>
                  <a:lnTo>
                    <a:pt x="5110163" y="2716195"/>
                  </a:lnTo>
                  <a:lnTo>
                    <a:pt x="5070475" y="2716195"/>
                  </a:lnTo>
                  <a:close/>
                  <a:moveTo>
                    <a:pt x="4997450" y="2663807"/>
                  </a:moveTo>
                  <a:lnTo>
                    <a:pt x="5037138" y="2663807"/>
                  </a:lnTo>
                  <a:lnTo>
                    <a:pt x="5037138" y="2716195"/>
                  </a:lnTo>
                  <a:lnTo>
                    <a:pt x="4997450" y="2716195"/>
                  </a:lnTo>
                  <a:close/>
                  <a:moveTo>
                    <a:pt x="4926012" y="2663807"/>
                  </a:moveTo>
                  <a:lnTo>
                    <a:pt x="4965700" y="2663807"/>
                  </a:lnTo>
                  <a:lnTo>
                    <a:pt x="4965700" y="2716195"/>
                  </a:lnTo>
                  <a:lnTo>
                    <a:pt x="4926012" y="2716195"/>
                  </a:lnTo>
                  <a:close/>
                  <a:moveTo>
                    <a:pt x="4438650" y="2663807"/>
                  </a:moveTo>
                  <a:lnTo>
                    <a:pt x="4475163" y="2663807"/>
                  </a:lnTo>
                  <a:lnTo>
                    <a:pt x="4475163" y="2716195"/>
                  </a:lnTo>
                  <a:lnTo>
                    <a:pt x="4438650" y="2716195"/>
                  </a:lnTo>
                  <a:close/>
                  <a:moveTo>
                    <a:pt x="4365625" y="2663807"/>
                  </a:moveTo>
                  <a:lnTo>
                    <a:pt x="4403725" y="2663807"/>
                  </a:lnTo>
                  <a:lnTo>
                    <a:pt x="4403725" y="2716195"/>
                  </a:lnTo>
                  <a:lnTo>
                    <a:pt x="4365625" y="2716195"/>
                  </a:lnTo>
                  <a:close/>
                  <a:moveTo>
                    <a:pt x="4294187" y="2663807"/>
                  </a:moveTo>
                  <a:lnTo>
                    <a:pt x="4333875" y="2663807"/>
                  </a:lnTo>
                  <a:lnTo>
                    <a:pt x="4333875" y="2716195"/>
                  </a:lnTo>
                  <a:lnTo>
                    <a:pt x="4294187" y="2716195"/>
                  </a:lnTo>
                  <a:close/>
                  <a:moveTo>
                    <a:pt x="4221162" y="2663807"/>
                  </a:moveTo>
                  <a:lnTo>
                    <a:pt x="4262437" y="2663807"/>
                  </a:lnTo>
                  <a:lnTo>
                    <a:pt x="4262437" y="2716195"/>
                  </a:lnTo>
                  <a:lnTo>
                    <a:pt x="4221162" y="2716195"/>
                  </a:lnTo>
                  <a:close/>
                  <a:moveTo>
                    <a:pt x="4149725" y="2663807"/>
                  </a:moveTo>
                  <a:lnTo>
                    <a:pt x="4189413" y="2663807"/>
                  </a:lnTo>
                  <a:lnTo>
                    <a:pt x="4189413" y="2716195"/>
                  </a:lnTo>
                  <a:lnTo>
                    <a:pt x="4149725" y="2716195"/>
                  </a:lnTo>
                  <a:close/>
                  <a:moveTo>
                    <a:pt x="1163637" y="2663807"/>
                  </a:moveTo>
                  <a:lnTo>
                    <a:pt x="1203325" y="2663807"/>
                  </a:lnTo>
                  <a:lnTo>
                    <a:pt x="1203325" y="2716195"/>
                  </a:lnTo>
                  <a:lnTo>
                    <a:pt x="1163637" y="2716195"/>
                  </a:lnTo>
                  <a:close/>
                  <a:moveTo>
                    <a:pt x="1090612" y="2663807"/>
                  </a:moveTo>
                  <a:lnTo>
                    <a:pt x="1130300" y="2663807"/>
                  </a:lnTo>
                  <a:lnTo>
                    <a:pt x="1130300" y="2716195"/>
                  </a:lnTo>
                  <a:lnTo>
                    <a:pt x="1090612" y="2716195"/>
                  </a:lnTo>
                  <a:close/>
                  <a:moveTo>
                    <a:pt x="1020762" y="2663807"/>
                  </a:moveTo>
                  <a:lnTo>
                    <a:pt x="1058862" y="2663807"/>
                  </a:lnTo>
                  <a:lnTo>
                    <a:pt x="1058862" y="2716195"/>
                  </a:lnTo>
                  <a:lnTo>
                    <a:pt x="1020762" y="2716195"/>
                  </a:lnTo>
                  <a:close/>
                  <a:moveTo>
                    <a:pt x="949325" y="2663807"/>
                  </a:moveTo>
                  <a:lnTo>
                    <a:pt x="987425" y="2663807"/>
                  </a:lnTo>
                  <a:lnTo>
                    <a:pt x="987425" y="2716195"/>
                  </a:lnTo>
                  <a:lnTo>
                    <a:pt x="949325" y="2716195"/>
                  </a:lnTo>
                  <a:close/>
                  <a:moveTo>
                    <a:pt x="877887" y="2663807"/>
                  </a:moveTo>
                  <a:lnTo>
                    <a:pt x="914400" y="2663807"/>
                  </a:lnTo>
                  <a:lnTo>
                    <a:pt x="914400" y="2716195"/>
                  </a:lnTo>
                  <a:lnTo>
                    <a:pt x="877887" y="2716195"/>
                  </a:lnTo>
                  <a:close/>
                  <a:moveTo>
                    <a:pt x="387350" y="2663807"/>
                  </a:moveTo>
                  <a:lnTo>
                    <a:pt x="427038" y="2663807"/>
                  </a:lnTo>
                  <a:lnTo>
                    <a:pt x="427038" y="2716195"/>
                  </a:lnTo>
                  <a:lnTo>
                    <a:pt x="387350" y="2716195"/>
                  </a:lnTo>
                  <a:close/>
                  <a:moveTo>
                    <a:pt x="315912" y="2663807"/>
                  </a:moveTo>
                  <a:lnTo>
                    <a:pt x="355600" y="2663807"/>
                  </a:lnTo>
                  <a:lnTo>
                    <a:pt x="355600" y="2716195"/>
                  </a:lnTo>
                  <a:lnTo>
                    <a:pt x="315912" y="2716195"/>
                  </a:lnTo>
                  <a:close/>
                  <a:moveTo>
                    <a:pt x="246062" y="2663807"/>
                  </a:moveTo>
                  <a:lnTo>
                    <a:pt x="282575" y="2663807"/>
                  </a:lnTo>
                  <a:lnTo>
                    <a:pt x="282575" y="2716195"/>
                  </a:lnTo>
                  <a:lnTo>
                    <a:pt x="246062" y="2716195"/>
                  </a:lnTo>
                  <a:close/>
                  <a:moveTo>
                    <a:pt x="173037" y="2663807"/>
                  </a:moveTo>
                  <a:lnTo>
                    <a:pt x="211137" y="2663807"/>
                  </a:lnTo>
                  <a:lnTo>
                    <a:pt x="211137" y="2716195"/>
                  </a:lnTo>
                  <a:lnTo>
                    <a:pt x="173037" y="2716195"/>
                  </a:lnTo>
                  <a:close/>
                  <a:moveTo>
                    <a:pt x="101600" y="2663807"/>
                  </a:moveTo>
                  <a:lnTo>
                    <a:pt x="138113" y="2663807"/>
                  </a:lnTo>
                  <a:lnTo>
                    <a:pt x="138113" y="2716195"/>
                  </a:lnTo>
                  <a:lnTo>
                    <a:pt x="101600" y="2716195"/>
                  </a:lnTo>
                  <a:close/>
                  <a:moveTo>
                    <a:pt x="3038166" y="2661092"/>
                  </a:moveTo>
                  <a:cubicBezTo>
                    <a:pt x="3038166" y="2666068"/>
                    <a:pt x="3038166" y="2668556"/>
                    <a:pt x="3038166" y="2673532"/>
                  </a:cubicBezTo>
                  <a:cubicBezTo>
                    <a:pt x="3038166" y="2673532"/>
                    <a:pt x="3038166" y="2673532"/>
                    <a:pt x="3077946" y="2673532"/>
                  </a:cubicBezTo>
                  <a:cubicBezTo>
                    <a:pt x="3077946" y="2673532"/>
                    <a:pt x="3077946" y="2673532"/>
                    <a:pt x="3080432" y="2673532"/>
                  </a:cubicBezTo>
                  <a:cubicBezTo>
                    <a:pt x="3080432" y="2668556"/>
                    <a:pt x="3080432" y="2666068"/>
                    <a:pt x="3080432" y="2661092"/>
                  </a:cubicBezTo>
                  <a:cubicBezTo>
                    <a:pt x="3070487" y="2661092"/>
                    <a:pt x="3048111" y="2661092"/>
                    <a:pt x="3038166" y="2661092"/>
                  </a:cubicBezTo>
                  <a:close/>
                  <a:moveTo>
                    <a:pt x="2874075" y="2661092"/>
                  </a:moveTo>
                  <a:cubicBezTo>
                    <a:pt x="2874075" y="2666068"/>
                    <a:pt x="2874075" y="2668556"/>
                    <a:pt x="2874075" y="2673532"/>
                  </a:cubicBezTo>
                  <a:lnTo>
                    <a:pt x="2913855" y="2673532"/>
                  </a:lnTo>
                  <a:cubicBezTo>
                    <a:pt x="2913855" y="2673532"/>
                    <a:pt x="2913855" y="2673532"/>
                    <a:pt x="2916341" y="2673532"/>
                  </a:cubicBezTo>
                  <a:cubicBezTo>
                    <a:pt x="2916341" y="2668556"/>
                    <a:pt x="2916341" y="2666068"/>
                    <a:pt x="2916341" y="2661092"/>
                  </a:cubicBezTo>
                  <a:cubicBezTo>
                    <a:pt x="2906396" y="2661092"/>
                    <a:pt x="2884020" y="2661092"/>
                    <a:pt x="2874075" y="2661092"/>
                  </a:cubicBezTo>
                  <a:close/>
                  <a:moveTo>
                    <a:pt x="2709984" y="2661092"/>
                  </a:moveTo>
                  <a:cubicBezTo>
                    <a:pt x="2709984" y="2666068"/>
                    <a:pt x="2709984" y="2668556"/>
                    <a:pt x="2709984" y="2673532"/>
                  </a:cubicBezTo>
                  <a:lnTo>
                    <a:pt x="2749764" y="2673532"/>
                  </a:lnTo>
                  <a:cubicBezTo>
                    <a:pt x="2749764" y="2673532"/>
                    <a:pt x="2749764" y="2673532"/>
                    <a:pt x="2752250" y="2673532"/>
                  </a:cubicBezTo>
                  <a:cubicBezTo>
                    <a:pt x="2752250" y="2668556"/>
                    <a:pt x="2752250" y="2666068"/>
                    <a:pt x="2752250" y="2661092"/>
                  </a:cubicBezTo>
                  <a:cubicBezTo>
                    <a:pt x="2739819" y="2661092"/>
                    <a:pt x="2719929" y="2661092"/>
                    <a:pt x="2709984" y="2661092"/>
                  </a:cubicBezTo>
                  <a:close/>
                  <a:moveTo>
                    <a:pt x="2578214" y="2661092"/>
                  </a:moveTo>
                  <a:cubicBezTo>
                    <a:pt x="2578214" y="2666068"/>
                    <a:pt x="2578214" y="2668556"/>
                    <a:pt x="2578214" y="2673532"/>
                  </a:cubicBezTo>
                  <a:lnTo>
                    <a:pt x="2615508" y="2673532"/>
                  </a:lnTo>
                  <a:cubicBezTo>
                    <a:pt x="2615508" y="2673532"/>
                    <a:pt x="2615508" y="2673532"/>
                    <a:pt x="2620480" y="2673532"/>
                  </a:cubicBezTo>
                  <a:cubicBezTo>
                    <a:pt x="2620480" y="2668556"/>
                    <a:pt x="2620480" y="2666068"/>
                    <a:pt x="2620480" y="2661092"/>
                  </a:cubicBezTo>
                  <a:cubicBezTo>
                    <a:pt x="2610535" y="2661092"/>
                    <a:pt x="2588159" y="2661092"/>
                    <a:pt x="2578214" y="2661092"/>
                  </a:cubicBezTo>
                  <a:close/>
                  <a:moveTo>
                    <a:pt x="2416610" y="2661092"/>
                  </a:moveTo>
                  <a:cubicBezTo>
                    <a:pt x="2416610" y="2666068"/>
                    <a:pt x="2416610" y="2668556"/>
                    <a:pt x="2416610" y="2673532"/>
                  </a:cubicBezTo>
                  <a:cubicBezTo>
                    <a:pt x="2416610" y="2673532"/>
                    <a:pt x="2416610" y="2673532"/>
                    <a:pt x="2456389" y="2673532"/>
                  </a:cubicBezTo>
                  <a:cubicBezTo>
                    <a:pt x="2456389" y="2673532"/>
                    <a:pt x="2456389" y="2673532"/>
                    <a:pt x="2458876" y="2673532"/>
                  </a:cubicBezTo>
                  <a:cubicBezTo>
                    <a:pt x="2458876" y="2668556"/>
                    <a:pt x="2458876" y="2666068"/>
                    <a:pt x="2458876" y="2661092"/>
                  </a:cubicBezTo>
                  <a:cubicBezTo>
                    <a:pt x="2448931" y="2661092"/>
                    <a:pt x="2426555" y="2661092"/>
                    <a:pt x="2416610" y="2661092"/>
                  </a:cubicBezTo>
                  <a:close/>
                  <a:moveTo>
                    <a:pt x="2255005" y="2661092"/>
                  </a:moveTo>
                  <a:cubicBezTo>
                    <a:pt x="2255005" y="2666068"/>
                    <a:pt x="2255005" y="2668556"/>
                    <a:pt x="2255005" y="2673532"/>
                  </a:cubicBezTo>
                  <a:lnTo>
                    <a:pt x="2294785" y="2673532"/>
                  </a:lnTo>
                  <a:cubicBezTo>
                    <a:pt x="2294785" y="2673532"/>
                    <a:pt x="2294785" y="2673532"/>
                    <a:pt x="2297271" y="2673532"/>
                  </a:cubicBezTo>
                  <a:cubicBezTo>
                    <a:pt x="2297271" y="2668556"/>
                    <a:pt x="2297271" y="2666068"/>
                    <a:pt x="2297271" y="2661092"/>
                  </a:cubicBezTo>
                  <a:cubicBezTo>
                    <a:pt x="2287326" y="2661092"/>
                    <a:pt x="2264950" y="2661092"/>
                    <a:pt x="2255005" y="2661092"/>
                  </a:cubicBezTo>
                  <a:close/>
                  <a:moveTo>
                    <a:pt x="3956050" y="2660632"/>
                  </a:moveTo>
                  <a:lnTo>
                    <a:pt x="3995738" y="2660632"/>
                  </a:lnTo>
                  <a:lnTo>
                    <a:pt x="3995738" y="2711432"/>
                  </a:lnTo>
                  <a:lnTo>
                    <a:pt x="3956050" y="2711432"/>
                  </a:lnTo>
                  <a:close/>
                  <a:moveTo>
                    <a:pt x="1357312" y="2660632"/>
                  </a:moveTo>
                  <a:lnTo>
                    <a:pt x="1397000" y="2660632"/>
                  </a:lnTo>
                  <a:lnTo>
                    <a:pt x="1397000" y="2711432"/>
                  </a:lnTo>
                  <a:lnTo>
                    <a:pt x="1357312" y="2711432"/>
                  </a:lnTo>
                  <a:close/>
                  <a:moveTo>
                    <a:pt x="2933745" y="2658604"/>
                  </a:moveTo>
                  <a:cubicBezTo>
                    <a:pt x="2933745" y="2658604"/>
                    <a:pt x="2933745" y="2658604"/>
                    <a:pt x="2933745" y="2668556"/>
                  </a:cubicBezTo>
                  <a:lnTo>
                    <a:pt x="3020762" y="2668556"/>
                  </a:lnTo>
                  <a:cubicBezTo>
                    <a:pt x="3020762" y="2668556"/>
                    <a:pt x="3020762" y="2668556"/>
                    <a:pt x="3020762" y="2658604"/>
                  </a:cubicBezTo>
                  <a:cubicBezTo>
                    <a:pt x="3020762" y="2658604"/>
                    <a:pt x="3020762" y="2658604"/>
                    <a:pt x="2933745" y="2658604"/>
                  </a:cubicBezTo>
                  <a:close/>
                  <a:moveTo>
                    <a:pt x="2767167" y="2658604"/>
                  </a:moveTo>
                  <a:cubicBezTo>
                    <a:pt x="2767167" y="2658604"/>
                    <a:pt x="2767167" y="2658604"/>
                    <a:pt x="2767167" y="2668556"/>
                  </a:cubicBezTo>
                  <a:lnTo>
                    <a:pt x="2856672" y="2668556"/>
                  </a:lnTo>
                  <a:cubicBezTo>
                    <a:pt x="2856672" y="2668556"/>
                    <a:pt x="2856672" y="2668556"/>
                    <a:pt x="2856672" y="2658604"/>
                  </a:cubicBezTo>
                  <a:cubicBezTo>
                    <a:pt x="2856672" y="2658604"/>
                    <a:pt x="2856672" y="2658604"/>
                    <a:pt x="2767167" y="2658604"/>
                  </a:cubicBezTo>
                  <a:close/>
                  <a:moveTo>
                    <a:pt x="2635397" y="2658604"/>
                  </a:moveTo>
                  <a:cubicBezTo>
                    <a:pt x="2635397" y="2658604"/>
                    <a:pt x="2635397" y="2658604"/>
                    <a:pt x="2635397" y="2668556"/>
                  </a:cubicBezTo>
                  <a:lnTo>
                    <a:pt x="2692581" y="2668556"/>
                  </a:lnTo>
                  <a:cubicBezTo>
                    <a:pt x="2692581" y="2668556"/>
                    <a:pt x="2692581" y="2668556"/>
                    <a:pt x="2692581" y="2658604"/>
                  </a:cubicBezTo>
                  <a:cubicBezTo>
                    <a:pt x="2692581" y="2658604"/>
                    <a:pt x="2692581" y="2658604"/>
                    <a:pt x="2635397" y="2658604"/>
                  </a:cubicBezTo>
                  <a:close/>
                  <a:moveTo>
                    <a:pt x="2476279" y="2658604"/>
                  </a:moveTo>
                  <a:cubicBezTo>
                    <a:pt x="2476279" y="2658604"/>
                    <a:pt x="2476279" y="2658604"/>
                    <a:pt x="2476279" y="2662958"/>
                  </a:cubicBezTo>
                  <a:lnTo>
                    <a:pt x="2476279" y="2668556"/>
                  </a:lnTo>
                  <a:cubicBezTo>
                    <a:pt x="2476279" y="2668556"/>
                    <a:pt x="2476279" y="2668556"/>
                    <a:pt x="2560811" y="2668556"/>
                  </a:cubicBezTo>
                  <a:cubicBezTo>
                    <a:pt x="2560811" y="2668556"/>
                    <a:pt x="2560811" y="2668556"/>
                    <a:pt x="2560811" y="2658604"/>
                  </a:cubicBezTo>
                  <a:cubicBezTo>
                    <a:pt x="2560811" y="2658604"/>
                    <a:pt x="2560811" y="2658604"/>
                    <a:pt x="2476279" y="2658604"/>
                  </a:cubicBezTo>
                  <a:close/>
                  <a:moveTo>
                    <a:pt x="2314675" y="2658604"/>
                  </a:moveTo>
                  <a:cubicBezTo>
                    <a:pt x="2314675" y="2658604"/>
                    <a:pt x="2314675" y="2658604"/>
                    <a:pt x="2314675" y="2668556"/>
                  </a:cubicBezTo>
                  <a:lnTo>
                    <a:pt x="2399206" y="2668556"/>
                  </a:lnTo>
                  <a:cubicBezTo>
                    <a:pt x="2399206" y="2668556"/>
                    <a:pt x="2399206" y="2668556"/>
                    <a:pt x="2399206" y="2658604"/>
                  </a:cubicBezTo>
                  <a:cubicBezTo>
                    <a:pt x="2399206" y="2658604"/>
                    <a:pt x="2399206" y="2658604"/>
                    <a:pt x="2314675" y="2658604"/>
                  </a:cubicBezTo>
                  <a:close/>
                  <a:moveTo>
                    <a:pt x="4806950" y="2651107"/>
                  </a:moveTo>
                  <a:lnTo>
                    <a:pt x="4846638" y="2651107"/>
                  </a:lnTo>
                  <a:lnTo>
                    <a:pt x="4846638" y="2700320"/>
                  </a:lnTo>
                  <a:lnTo>
                    <a:pt x="4806950" y="2700320"/>
                  </a:lnTo>
                  <a:close/>
                  <a:moveTo>
                    <a:pt x="4702175" y="2651107"/>
                  </a:moveTo>
                  <a:lnTo>
                    <a:pt x="4741863" y="2651107"/>
                  </a:lnTo>
                  <a:lnTo>
                    <a:pt x="4741863" y="2700320"/>
                  </a:lnTo>
                  <a:lnTo>
                    <a:pt x="4702175" y="2700320"/>
                  </a:lnTo>
                  <a:close/>
                  <a:moveTo>
                    <a:pt x="4629150" y="2651107"/>
                  </a:moveTo>
                  <a:lnTo>
                    <a:pt x="4668838" y="2651107"/>
                  </a:lnTo>
                  <a:lnTo>
                    <a:pt x="4668838" y="2700320"/>
                  </a:lnTo>
                  <a:lnTo>
                    <a:pt x="4629150" y="2700320"/>
                  </a:lnTo>
                  <a:close/>
                  <a:moveTo>
                    <a:pt x="4540250" y="2651107"/>
                  </a:moveTo>
                  <a:lnTo>
                    <a:pt x="4576763" y="2651107"/>
                  </a:lnTo>
                  <a:lnTo>
                    <a:pt x="4576763" y="2700320"/>
                  </a:lnTo>
                  <a:lnTo>
                    <a:pt x="4540250" y="2700320"/>
                  </a:lnTo>
                  <a:close/>
                  <a:moveTo>
                    <a:pt x="774700" y="2651107"/>
                  </a:moveTo>
                  <a:lnTo>
                    <a:pt x="814388" y="2651107"/>
                  </a:lnTo>
                  <a:lnTo>
                    <a:pt x="814388" y="2700320"/>
                  </a:lnTo>
                  <a:lnTo>
                    <a:pt x="774700" y="2700320"/>
                  </a:lnTo>
                  <a:close/>
                  <a:moveTo>
                    <a:pt x="685800" y="2651107"/>
                  </a:moveTo>
                  <a:lnTo>
                    <a:pt x="723900" y="2651107"/>
                  </a:lnTo>
                  <a:lnTo>
                    <a:pt x="723900" y="2700320"/>
                  </a:lnTo>
                  <a:lnTo>
                    <a:pt x="685800" y="2700320"/>
                  </a:lnTo>
                  <a:close/>
                  <a:moveTo>
                    <a:pt x="614362" y="2651107"/>
                  </a:moveTo>
                  <a:lnTo>
                    <a:pt x="650875" y="2651107"/>
                  </a:lnTo>
                  <a:lnTo>
                    <a:pt x="650875" y="2700320"/>
                  </a:lnTo>
                  <a:lnTo>
                    <a:pt x="614362" y="2700320"/>
                  </a:lnTo>
                  <a:close/>
                  <a:moveTo>
                    <a:pt x="506412" y="2651107"/>
                  </a:moveTo>
                  <a:lnTo>
                    <a:pt x="546100" y="2651107"/>
                  </a:lnTo>
                  <a:lnTo>
                    <a:pt x="546100" y="2700320"/>
                  </a:lnTo>
                  <a:lnTo>
                    <a:pt x="506412" y="2700320"/>
                  </a:lnTo>
                  <a:close/>
                  <a:moveTo>
                    <a:pt x="3749675" y="2643170"/>
                  </a:moveTo>
                  <a:lnTo>
                    <a:pt x="3789363" y="2643170"/>
                  </a:lnTo>
                  <a:lnTo>
                    <a:pt x="3789363" y="2695558"/>
                  </a:lnTo>
                  <a:lnTo>
                    <a:pt x="3749675" y="2695558"/>
                  </a:lnTo>
                  <a:close/>
                  <a:moveTo>
                    <a:pt x="3667125" y="2643170"/>
                  </a:moveTo>
                  <a:lnTo>
                    <a:pt x="3705225" y="2643170"/>
                  </a:lnTo>
                  <a:lnTo>
                    <a:pt x="3705225" y="2695558"/>
                  </a:lnTo>
                  <a:lnTo>
                    <a:pt x="3667125" y="2695558"/>
                  </a:lnTo>
                  <a:close/>
                  <a:moveTo>
                    <a:pt x="3582987" y="2643170"/>
                  </a:moveTo>
                  <a:lnTo>
                    <a:pt x="3619500" y="2643170"/>
                  </a:lnTo>
                  <a:lnTo>
                    <a:pt x="3619500" y="2695558"/>
                  </a:lnTo>
                  <a:lnTo>
                    <a:pt x="3582987" y="2695558"/>
                  </a:lnTo>
                  <a:close/>
                  <a:moveTo>
                    <a:pt x="3498850" y="2643170"/>
                  </a:moveTo>
                  <a:lnTo>
                    <a:pt x="3538538" y="2643170"/>
                  </a:lnTo>
                  <a:lnTo>
                    <a:pt x="3538538" y="2695558"/>
                  </a:lnTo>
                  <a:lnTo>
                    <a:pt x="3498850" y="2695558"/>
                  </a:lnTo>
                  <a:close/>
                  <a:moveTo>
                    <a:pt x="3413125" y="2643170"/>
                  </a:moveTo>
                  <a:lnTo>
                    <a:pt x="3452813" y="2643170"/>
                  </a:lnTo>
                  <a:lnTo>
                    <a:pt x="3452813" y="2695558"/>
                  </a:lnTo>
                  <a:lnTo>
                    <a:pt x="3413125" y="2695558"/>
                  </a:lnTo>
                  <a:close/>
                  <a:moveTo>
                    <a:pt x="3332162" y="2643170"/>
                  </a:moveTo>
                  <a:lnTo>
                    <a:pt x="3368675" y="2643170"/>
                  </a:lnTo>
                  <a:lnTo>
                    <a:pt x="3368675" y="2695558"/>
                  </a:lnTo>
                  <a:lnTo>
                    <a:pt x="3332162" y="2695558"/>
                  </a:lnTo>
                  <a:close/>
                  <a:moveTo>
                    <a:pt x="3246437" y="2643170"/>
                  </a:moveTo>
                  <a:lnTo>
                    <a:pt x="3284537" y="2643170"/>
                  </a:lnTo>
                  <a:lnTo>
                    <a:pt x="3284537" y="2695558"/>
                  </a:lnTo>
                  <a:lnTo>
                    <a:pt x="3246437" y="2695558"/>
                  </a:lnTo>
                  <a:close/>
                  <a:moveTo>
                    <a:pt x="3162300" y="2643170"/>
                  </a:moveTo>
                  <a:lnTo>
                    <a:pt x="3201988" y="2643170"/>
                  </a:lnTo>
                  <a:lnTo>
                    <a:pt x="3201988" y="2695558"/>
                  </a:lnTo>
                  <a:lnTo>
                    <a:pt x="3162300" y="2695558"/>
                  </a:lnTo>
                  <a:close/>
                  <a:moveTo>
                    <a:pt x="2151062" y="2643170"/>
                  </a:moveTo>
                  <a:lnTo>
                    <a:pt x="2190750" y="2643170"/>
                  </a:lnTo>
                  <a:lnTo>
                    <a:pt x="2190750" y="2695558"/>
                  </a:lnTo>
                  <a:lnTo>
                    <a:pt x="2151062" y="2695558"/>
                  </a:lnTo>
                  <a:close/>
                  <a:moveTo>
                    <a:pt x="2068512" y="2643170"/>
                  </a:moveTo>
                  <a:lnTo>
                    <a:pt x="2105025" y="2643170"/>
                  </a:lnTo>
                  <a:lnTo>
                    <a:pt x="2105025" y="2695558"/>
                  </a:lnTo>
                  <a:lnTo>
                    <a:pt x="2068512" y="2695558"/>
                  </a:lnTo>
                  <a:close/>
                  <a:moveTo>
                    <a:pt x="1984375" y="2643170"/>
                  </a:moveTo>
                  <a:lnTo>
                    <a:pt x="2024063" y="2643170"/>
                  </a:lnTo>
                  <a:lnTo>
                    <a:pt x="2024063" y="2695558"/>
                  </a:lnTo>
                  <a:lnTo>
                    <a:pt x="1984375" y="2695558"/>
                  </a:lnTo>
                  <a:close/>
                  <a:moveTo>
                    <a:pt x="1898650" y="2643170"/>
                  </a:moveTo>
                  <a:lnTo>
                    <a:pt x="1939925" y="2643170"/>
                  </a:lnTo>
                  <a:lnTo>
                    <a:pt x="1939925" y="2695558"/>
                  </a:lnTo>
                  <a:lnTo>
                    <a:pt x="1898650" y="2695558"/>
                  </a:lnTo>
                  <a:close/>
                  <a:moveTo>
                    <a:pt x="1814512" y="2643170"/>
                  </a:moveTo>
                  <a:lnTo>
                    <a:pt x="1854200" y="2643170"/>
                  </a:lnTo>
                  <a:lnTo>
                    <a:pt x="1854200" y="2695558"/>
                  </a:lnTo>
                  <a:lnTo>
                    <a:pt x="1814512" y="2695558"/>
                  </a:lnTo>
                  <a:close/>
                  <a:moveTo>
                    <a:pt x="1731962" y="2643170"/>
                  </a:moveTo>
                  <a:lnTo>
                    <a:pt x="1770062" y="2643170"/>
                  </a:lnTo>
                  <a:lnTo>
                    <a:pt x="1770062" y="2695558"/>
                  </a:lnTo>
                  <a:lnTo>
                    <a:pt x="1731962" y="2695558"/>
                  </a:lnTo>
                  <a:close/>
                  <a:moveTo>
                    <a:pt x="1647825" y="2643170"/>
                  </a:moveTo>
                  <a:lnTo>
                    <a:pt x="1687513" y="2643170"/>
                  </a:lnTo>
                  <a:lnTo>
                    <a:pt x="1687513" y="2695558"/>
                  </a:lnTo>
                  <a:lnTo>
                    <a:pt x="1647825" y="2695558"/>
                  </a:lnTo>
                  <a:close/>
                  <a:moveTo>
                    <a:pt x="1563687" y="2643170"/>
                  </a:moveTo>
                  <a:lnTo>
                    <a:pt x="1603375" y="2643170"/>
                  </a:lnTo>
                  <a:lnTo>
                    <a:pt x="1603375" y="2695558"/>
                  </a:lnTo>
                  <a:lnTo>
                    <a:pt x="1563687" y="2695558"/>
                  </a:lnTo>
                  <a:close/>
                  <a:moveTo>
                    <a:pt x="2901424" y="2626260"/>
                  </a:moveTo>
                  <a:cubicBezTo>
                    <a:pt x="2901424" y="2626260"/>
                    <a:pt x="2901424" y="2626260"/>
                    <a:pt x="2901424" y="2631236"/>
                  </a:cubicBezTo>
                  <a:cubicBezTo>
                    <a:pt x="2901424" y="2633724"/>
                    <a:pt x="2901424" y="2638700"/>
                    <a:pt x="2898937" y="2641188"/>
                  </a:cubicBezTo>
                  <a:lnTo>
                    <a:pt x="3070487" y="2641188"/>
                  </a:lnTo>
                  <a:cubicBezTo>
                    <a:pt x="3075459" y="2641188"/>
                    <a:pt x="3077946" y="2638700"/>
                    <a:pt x="3077946" y="2633724"/>
                  </a:cubicBezTo>
                  <a:cubicBezTo>
                    <a:pt x="3077946" y="2628748"/>
                    <a:pt x="3075459" y="2626260"/>
                    <a:pt x="3070487" y="2626260"/>
                  </a:cubicBezTo>
                  <a:cubicBezTo>
                    <a:pt x="3070487" y="2626260"/>
                    <a:pt x="3070487" y="2626260"/>
                    <a:pt x="3065514" y="2626260"/>
                  </a:cubicBezTo>
                  <a:cubicBezTo>
                    <a:pt x="3065514" y="2626260"/>
                    <a:pt x="3065514" y="2626260"/>
                    <a:pt x="2901424" y="2626260"/>
                  </a:cubicBezTo>
                  <a:close/>
                  <a:moveTo>
                    <a:pt x="2257491" y="2626260"/>
                  </a:moveTo>
                  <a:cubicBezTo>
                    <a:pt x="2252519" y="2626260"/>
                    <a:pt x="2250033" y="2628748"/>
                    <a:pt x="2250033" y="2633724"/>
                  </a:cubicBezTo>
                  <a:cubicBezTo>
                    <a:pt x="2250033" y="2638700"/>
                    <a:pt x="2252519" y="2641188"/>
                    <a:pt x="2257491" y="2641188"/>
                  </a:cubicBezTo>
                  <a:cubicBezTo>
                    <a:pt x="2257491" y="2641188"/>
                    <a:pt x="2257491" y="2641188"/>
                    <a:pt x="2426555" y="2641188"/>
                  </a:cubicBezTo>
                  <a:cubicBezTo>
                    <a:pt x="2424068" y="2638700"/>
                    <a:pt x="2424068" y="2633724"/>
                    <a:pt x="2424068" y="2631236"/>
                  </a:cubicBezTo>
                  <a:cubicBezTo>
                    <a:pt x="2424068" y="2631236"/>
                    <a:pt x="2424068" y="2631236"/>
                    <a:pt x="2424068" y="2626260"/>
                  </a:cubicBezTo>
                  <a:cubicBezTo>
                    <a:pt x="2424068" y="2626260"/>
                    <a:pt x="2424068" y="2626260"/>
                    <a:pt x="2272409" y="2626260"/>
                  </a:cubicBezTo>
                  <a:close/>
                  <a:moveTo>
                    <a:pt x="2608395" y="2621262"/>
                  </a:moveTo>
                  <a:cubicBezTo>
                    <a:pt x="2608395" y="2621262"/>
                    <a:pt x="2608395" y="2621262"/>
                    <a:pt x="2608395" y="2623802"/>
                  </a:cubicBezTo>
                  <a:cubicBezTo>
                    <a:pt x="2608395" y="2623802"/>
                    <a:pt x="2605881" y="2626342"/>
                    <a:pt x="2605881" y="2626342"/>
                  </a:cubicBezTo>
                  <a:cubicBezTo>
                    <a:pt x="2603368" y="2623802"/>
                    <a:pt x="2603368" y="2623802"/>
                    <a:pt x="2603368" y="2623802"/>
                  </a:cubicBezTo>
                  <a:cubicBezTo>
                    <a:pt x="2603368" y="2623802"/>
                    <a:pt x="2605881" y="2623802"/>
                    <a:pt x="2605881" y="2623802"/>
                  </a:cubicBezTo>
                  <a:cubicBezTo>
                    <a:pt x="2605881" y="2623802"/>
                    <a:pt x="2608395" y="2623802"/>
                    <a:pt x="2608395" y="2621262"/>
                  </a:cubicBezTo>
                  <a:close/>
                  <a:moveTo>
                    <a:pt x="2608395" y="2621262"/>
                  </a:moveTo>
                  <a:cubicBezTo>
                    <a:pt x="2608395" y="2621262"/>
                    <a:pt x="2610908" y="2621262"/>
                    <a:pt x="2610908" y="2621262"/>
                  </a:cubicBezTo>
                  <a:lnTo>
                    <a:pt x="2613422" y="2621262"/>
                  </a:lnTo>
                  <a:lnTo>
                    <a:pt x="2615936" y="2621262"/>
                  </a:lnTo>
                  <a:cubicBezTo>
                    <a:pt x="2615936" y="2621262"/>
                    <a:pt x="2620963" y="2623802"/>
                    <a:pt x="2618449" y="2626342"/>
                  </a:cubicBezTo>
                  <a:cubicBezTo>
                    <a:pt x="2618449" y="2626342"/>
                    <a:pt x="2618449" y="2628882"/>
                    <a:pt x="2615936" y="2626342"/>
                  </a:cubicBezTo>
                  <a:cubicBezTo>
                    <a:pt x="2613422" y="2623802"/>
                    <a:pt x="2613422" y="2623802"/>
                    <a:pt x="2610908" y="2623802"/>
                  </a:cubicBezTo>
                  <a:cubicBezTo>
                    <a:pt x="2610908" y="2623802"/>
                    <a:pt x="2610908" y="2621262"/>
                    <a:pt x="2608395" y="2621262"/>
                  </a:cubicBezTo>
                  <a:close/>
                  <a:moveTo>
                    <a:pt x="2707640" y="2619004"/>
                  </a:moveTo>
                  <a:cubicBezTo>
                    <a:pt x="2705100" y="2623943"/>
                    <a:pt x="2702560" y="2626413"/>
                    <a:pt x="2702560" y="2626413"/>
                  </a:cubicBezTo>
                  <a:cubicBezTo>
                    <a:pt x="2700020" y="2628882"/>
                    <a:pt x="2700020" y="2623943"/>
                    <a:pt x="2700020" y="2623943"/>
                  </a:cubicBezTo>
                  <a:cubicBezTo>
                    <a:pt x="2702560" y="2623943"/>
                    <a:pt x="2705100" y="2621474"/>
                    <a:pt x="2705100" y="2621474"/>
                  </a:cubicBezTo>
                  <a:cubicBezTo>
                    <a:pt x="2707640" y="2619004"/>
                    <a:pt x="2707640" y="2619004"/>
                    <a:pt x="2707640" y="2619004"/>
                  </a:cubicBezTo>
                  <a:close/>
                  <a:moveTo>
                    <a:pt x="2495867" y="2616500"/>
                  </a:moveTo>
                  <a:cubicBezTo>
                    <a:pt x="2495867" y="2616500"/>
                    <a:pt x="2495867" y="2616500"/>
                    <a:pt x="2498301" y="2619040"/>
                  </a:cubicBezTo>
                  <a:cubicBezTo>
                    <a:pt x="2500735" y="2619040"/>
                    <a:pt x="2500735" y="2621580"/>
                    <a:pt x="2500735" y="2621580"/>
                  </a:cubicBezTo>
                  <a:cubicBezTo>
                    <a:pt x="2500735" y="2624120"/>
                    <a:pt x="2498301" y="2624120"/>
                    <a:pt x="2498301" y="2624120"/>
                  </a:cubicBezTo>
                  <a:cubicBezTo>
                    <a:pt x="2495867" y="2624120"/>
                    <a:pt x="2495867" y="2624120"/>
                    <a:pt x="2495867" y="2624120"/>
                  </a:cubicBezTo>
                  <a:cubicBezTo>
                    <a:pt x="2498301" y="2619040"/>
                    <a:pt x="2495867" y="2619040"/>
                    <a:pt x="2495867" y="2619040"/>
                  </a:cubicBezTo>
                  <a:cubicBezTo>
                    <a:pt x="2495867" y="2619040"/>
                    <a:pt x="2495867" y="2619040"/>
                    <a:pt x="2495867" y="2616500"/>
                  </a:cubicBezTo>
                  <a:close/>
                  <a:moveTo>
                    <a:pt x="2608395" y="2616182"/>
                  </a:moveTo>
                  <a:cubicBezTo>
                    <a:pt x="2608395" y="2616182"/>
                    <a:pt x="2610908" y="2616182"/>
                    <a:pt x="2608395" y="2618722"/>
                  </a:cubicBezTo>
                  <a:cubicBezTo>
                    <a:pt x="2608395" y="2618722"/>
                    <a:pt x="2608395" y="2618722"/>
                    <a:pt x="2608395" y="2621262"/>
                  </a:cubicBezTo>
                  <a:cubicBezTo>
                    <a:pt x="2608395" y="2621262"/>
                    <a:pt x="2608395" y="2618722"/>
                    <a:pt x="2605881" y="2618722"/>
                  </a:cubicBezTo>
                  <a:cubicBezTo>
                    <a:pt x="2605881" y="2618722"/>
                    <a:pt x="2608395" y="2618722"/>
                    <a:pt x="2608395" y="2616182"/>
                  </a:cubicBezTo>
                  <a:close/>
                  <a:moveTo>
                    <a:pt x="2555752" y="2615786"/>
                  </a:moveTo>
                  <a:cubicBezTo>
                    <a:pt x="2555752" y="2615786"/>
                    <a:pt x="2555752" y="2615786"/>
                    <a:pt x="2555752" y="2618267"/>
                  </a:cubicBezTo>
                  <a:cubicBezTo>
                    <a:pt x="2553188" y="2618267"/>
                    <a:pt x="2553188" y="2618267"/>
                    <a:pt x="2553188" y="2618267"/>
                  </a:cubicBezTo>
                  <a:cubicBezTo>
                    <a:pt x="2553188" y="2618267"/>
                    <a:pt x="2553188" y="2618267"/>
                    <a:pt x="2555752" y="2615786"/>
                  </a:cubicBezTo>
                  <a:close/>
                  <a:moveTo>
                    <a:pt x="2509044" y="2614595"/>
                  </a:moveTo>
                  <a:cubicBezTo>
                    <a:pt x="2511425" y="2616976"/>
                    <a:pt x="2511425" y="2616976"/>
                    <a:pt x="2511425" y="2616976"/>
                  </a:cubicBezTo>
                  <a:cubicBezTo>
                    <a:pt x="2511425" y="2619358"/>
                    <a:pt x="2509044" y="2621739"/>
                    <a:pt x="2509044" y="2621739"/>
                  </a:cubicBezTo>
                  <a:cubicBezTo>
                    <a:pt x="2511425" y="2624120"/>
                    <a:pt x="2509044" y="2624120"/>
                    <a:pt x="2509044" y="2624120"/>
                  </a:cubicBezTo>
                  <a:cubicBezTo>
                    <a:pt x="2509044" y="2624120"/>
                    <a:pt x="2509044" y="2624120"/>
                    <a:pt x="2504281" y="2624120"/>
                  </a:cubicBezTo>
                  <a:cubicBezTo>
                    <a:pt x="2504281" y="2624120"/>
                    <a:pt x="2501900" y="2624120"/>
                    <a:pt x="2501900" y="2624120"/>
                  </a:cubicBezTo>
                  <a:cubicBezTo>
                    <a:pt x="2501900" y="2624120"/>
                    <a:pt x="2504281" y="2621739"/>
                    <a:pt x="2504281" y="2621739"/>
                  </a:cubicBezTo>
                  <a:cubicBezTo>
                    <a:pt x="2504281" y="2621739"/>
                    <a:pt x="2504281" y="2621739"/>
                    <a:pt x="2506662" y="2619358"/>
                  </a:cubicBezTo>
                  <a:cubicBezTo>
                    <a:pt x="2506662" y="2619358"/>
                    <a:pt x="2504281" y="2619358"/>
                    <a:pt x="2504281" y="2619358"/>
                  </a:cubicBezTo>
                  <a:cubicBezTo>
                    <a:pt x="2501900" y="2619358"/>
                    <a:pt x="2501900" y="2619358"/>
                    <a:pt x="2501900" y="2619358"/>
                  </a:cubicBezTo>
                  <a:cubicBezTo>
                    <a:pt x="2501900" y="2619358"/>
                    <a:pt x="2501900" y="2616976"/>
                    <a:pt x="2501900" y="2616976"/>
                  </a:cubicBezTo>
                  <a:cubicBezTo>
                    <a:pt x="2504281" y="2616976"/>
                    <a:pt x="2509044" y="2614595"/>
                    <a:pt x="2509044" y="2614595"/>
                  </a:cubicBezTo>
                  <a:close/>
                  <a:moveTo>
                    <a:pt x="2605881" y="2613642"/>
                  </a:moveTo>
                  <a:cubicBezTo>
                    <a:pt x="2605881" y="2613642"/>
                    <a:pt x="2605881" y="2616182"/>
                    <a:pt x="2605881" y="2618722"/>
                  </a:cubicBezTo>
                  <a:cubicBezTo>
                    <a:pt x="2605881" y="2618722"/>
                    <a:pt x="2605881" y="2618722"/>
                    <a:pt x="2605881" y="2621262"/>
                  </a:cubicBezTo>
                  <a:cubicBezTo>
                    <a:pt x="2605881" y="2621262"/>
                    <a:pt x="2603368" y="2623802"/>
                    <a:pt x="2603368" y="2621262"/>
                  </a:cubicBezTo>
                  <a:cubicBezTo>
                    <a:pt x="2603368" y="2621262"/>
                    <a:pt x="2603368" y="2618722"/>
                    <a:pt x="2603368" y="2616182"/>
                  </a:cubicBezTo>
                  <a:cubicBezTo>
                    <a:pt x="2603368" y="2616182"/>
                    <a:pt x="2603368" y="2613642"/>
                    <a:pt x="2605881" y="2613642"/>
                  </a:cubicBezTo>
                  <a:close/>
                  <a:moveTo>
                    <a:pt x="2595827" y="2613642"/>
                  </a:moveTo>
                  <a:lnTo>
                    <a:pt x="2596078" y="2613642"/>
                  </a:lnTo>
                  <a:lnTo>
                    <a:pt x="2595827" y="2616182"/>
                  </a:lnTo>
                  <a:close/>
                  <a:moveTo>
                    <a:pt x="2545495" y="2613306"/>
                  </a:moveTo>
                  <a:cubicBezTo>
                    <a:pt x="2545495" y="2610825"/>
                    <a:pt x="2548059" y="2613306"/>
                    <a:pt x="2548059" y="2613306"/>
                  </a:cubicBezTo>
                  <a:cubicBezTo>
                    <a:pt x="2548059" y="2613306"/>
                    <a:pt x="2548059" y="2613306"/>
                    <a:pt x="2545495" y="2615786"/>
                  </a:cubicBezTo>
                  <a:cubicBezTo>
                    <a:pt x="2545495" y="2615786"/>
                    <a:pt x="2545495" y="2615786"/>
                    <a:pt x="2545495" y="2613306"/>
                  </a:cubicBezTo>
                  <a:close/>
                  <a:moveTo>
                    <a:pt x="2542930" y="2613306"/>
                  </a:moveTo>
                  <a:cubicBezTo>
                    <a:pt x="2545495" y="2613306"/>
                    <a:pt x="2545495" y="2620747"/>
                    <a:pt x="2545495" y="2620747"/>
                  </a:cubicBezTo>
                  <a:cubicBezTo>
                    <a:pt x="2542930" y="2623228"/>
                    <a:pt x="2542930" y="2623228"/>
                    <a:pt x="2542930" y="2623228"/>
                  </a:cubicBezTo>
                  <a:cubicBezTo>
                    <a:pt x="2540366" y="2623228"/>
                    <a:pt x="2540366" y="2618267"/>
                    <a:pt x="2540366" y="2618267"/>
                  </a:cubicBezTo>
                  <a:cubicBezTo>
                    <a:pt x="2542930" y="2618267"/>
                    <a:pt x="2542930" y="2613306"/>
                    <a:pt x="2542930" y="2613306"/>
                  </a:cubicBezTo>
                  <a:close/>
                  <a:moveTo>
                    <a:pt x="2762249" y="2611420"/>
                  </a:moveTo>
                  <a:cubicBezTo>
                    <a:pt x="2764744" y="2611420"/>
                    <a:pt x="2767239" y="2613960"/>
                    <a:pt x="2767239" y="2613960"/>
                  </a:cubicBezTo>
                  <a:cubicBezTo>
                    <a:pt x="2767239" y="2613960"/>
                    <a:pt x="2767239" y="2613960"/>
                    <a:pt x="2772228" y="2616500"/>
                  </a:cubicBezTo>
                  <a:cubicBezTo>
                    <a:pt x="2774722" y="2619040"/>
                    <a:pt x="2777217" y="2619040"/>
                    <a:pt x="2777217" y="2619040"/>
                  </a:cubicBezTo>
                  <a:cubicBezTo>
                    <a:pt x="2779712" y="2616500"/>
                    <a:pt x="2779712" y="2619040"/>
                    <a:pt x="2779712" y="2619040"/>
                  </a:cubicBezTo>
                  <a:cubicBezTo>
                    <a:pt x="2777217" y="2619040"/>
                    <a:pt x="2774722" y="2621580"/>
                    <a:pt x="2774722" y="2621580"/>
                  </a:cubicBezTo>
                  <a:cubicBezTo>
                    <a:pt x="2772228" y="2624120"/>
                    <a:pt x="2769733" y="2621580"/>
                    <a:pt x="2769733" y="2621580"/>
                  </a:cubicBezTo>
                  <a:cubicBezTo>
                    <a:pt x="2764744" y="2613960"/>
                    <a:pt x="2764744" y="2613960"/>
                    <a:pt x="2764744" y="2613960"/>
                  </a:cubicBezTo>
                  <a:cubicBezTo>
                    <a:pt x="2764744" y="2611420"/>
                    <a:pt x="2762249" y="2611420"/>
                    <a:pt x="2762249" y="2611420"/>
                  </a:cubicBezTo>
                  <a:close/>
                  <a:moveTo>
                    <a:pt x="2558317" y="2610825"/>
                  </a:moveTo>
                  <a:cubicBezTo>
                    <a:pt x="2560881" y="2613306"/>
                    <a:pt x="2560881" y="2613306"/>
                    <a:pt x="2560881" y="2613306"/>
                  </a:cubicBezTo>
                  <a:cubicBezTo>
                    <a:pt x="2560881" y="2613306"/>
                    <a:pt x="2558317" y="2615786"/>
                    <a:pt x="2558317" y="2615786"/>
                  </a:cubicBezTo>
                  <a:cubicBezTo>
                    <a:pt x="2558317" y="2615786"/>
                    <a:pt x="2558317" y="2615786"/>
                    <a:pt x="2560881" y="2618267"/>
                  </a:cubicBezTo>
                  <a:cubicBezTo>
                    <a:pt x="2560881" y="2618267"/>
                    <a:pt x="2558317" y="2618267"/>
                    <a:pt x="2558317" y="2618267"/>
                  </a:cubicBezTo>
                  <a:cubicBezTo>
                    <a:pt x="2558317" y="2618267"/>
                    <a:pt x="2555752" y="2615786"/>
                    <a:pt x="2555752" y="2615786"/>
                  </a:cubicBezTo>
                  <a:cubicBezTo>
                    <a:pt x="2555752" y="2615786"/>
                    <a:pt x="2555752" y="2613306"/>
                    <a:pt x="2553188" y="2613306"/>
                  </a:cubicBezTo>
                  <a:cubicBezTo>
                    <a:pt x="2553188" y="2613306"/>
                    <a:pt x="2555752" y="2613306"/>
                    <a:pt x="2558317" y="2613306"/>
                  </a:cubicBezTo>
                  <a:cubicBezTo>
                    <a:pt x="2558317" y="2613306"/>
                    <a:pt x="2558317" y="2613306"/>
                    <a:pt x="2558317" y="2610825"/>
                  </a:cubicBezTo>
                  <a:close/>
                  <a:moveTo>
                    <a:pt x="2548059" y="2610825"/>
                  </a:moveTo>
                  <a:cubicBezTo>
                    <a:pt x="2548059" y="2610825"/>
                    <a:pt x="2550624" y="2610825"/>
                    <a:pt x="2550624" y="2610825"/>
                  </a:cubicBezTo>
                  <a:cubicBezTo>
                    <a:pt x="2550624" y="2610825"/>
                    <a:pt x="2548059" y="2613306"/>
                    <a:pt x="2548059" y="2613306"/>
                  </a:cubicBezTo>
                  <a:cubicBezTo>
                    <a:pt x="2548059" y="2613306"/>
                    <a:pt x="2548059" y="2613306"/>
                    <a:pt x="2548059" y="2610825"/>
                  </a:cubicBezTo>
                  <a:close/>
                  <a:moveTo>
                    <a:pt x="2558317" y="2608345"/>
                  </a:moveTo>
                  <a:cubicBezTo>
                    <a:pt x="2558317" y="2608345"/>
                    <a:pt x="2558317" y="2608345"/>
                    <a:pt x="2560881" y="2610825"/>
                  </a:cubicBezTo>
                  <a:cubicBezTo>
                    <a:pt x="2560881" y="2610825"/>
                    <a:pt x="2560881" y="2610825"/>
                    <a:pt x="2558317" y="2610825"/>
                  </a:cubicBezTo>
                  <a:cubicBezTo>
                    <a:pt x="2558317" y="2610825"/>
                    <a:pt x="2558317" y="2610825"/>
                    <a:pt x="2558317" y="2608345"/>
                  </a:cubicBezTo>
                  <a:close/>
                  <a:moveTo>
                    <a:pt x="2598341" y="2606022"/>
                  </a:moveTo>
                  <a:cubicBezTo>
                    <a:pt x="2597084" y="2608562"/>
                    <a:pt x="2596455" y="2611102"/>
                    <a:pt x="2596141" y="2613007"/>
                  </a:cubicBezTo>
                  <a:lnTo>
                    <a:pt x="2596106" y="2613360"/>
                  </a:lnTo>
                  <a:lnTo>
                    <a:pt x="2595827" y="2613642"/>
                  </a:lnTo>
                  <a:cubicBezTo>
                    <a:pt x="2595827" y="2613642"/>
                    <a:pt x="2598341" y="2606022"/>
                    <a:pt x="2598341" y="2606022"/>
                  </a:cubicBezTo>
                  <a:close/>
                  <a:moveTo>
                    <a:pt x="2553188" y="2605864"/>
                  </a:moveTo>
                  <a:cubicBezTo>
                    <a:pt x="2553188" y="2605864"/>
                    <a:pt x="2555752" y="2605864"/>
                    <a:pt x="2555752" y="2605864"/>
                  </a:cubicBezTo>
                  <a:cubicBezTo>
                    <a:pt x="2558317" y="2608345"/>
                    <a:pt x="2558317" y="2605864"/>
                    <a:pt x="2558317" y="2605864"/>
                  </a:cubicBezTo>
                  <a:cubicBezTo>
                    <a:pt x="2558317" y="2605864"/>
                    <a:pt x="2558317" y="2608345"/>
                    <a:pt x="2558317" y="2608345"/>
                  </a:cubicBezTo>
                  <a:cubicBezTo>
                    <a:pt x="2558317" y="2608345"/>
                    <a:pt x="2555752" y="2610825"/>
                    <a:pt x="2555752" y="2610825"/>
                  </a:cubicBezTo>
                  <a:cubicBezTo>
                    <a:pt x="2555752" y="2610825"/>
                    <a:pt x="2555752" y="2608345"/>
                    <a:pt x="2555752" y="2608345"/>
                  </a:cubicBezTo>
                  <a:cubicBezTo>
                    <a:pt x="2555752" y="2608345"/>
                    <a:pt x="2555752" y="2608345"/>
                    <a:pt x="2553188" y="2605864"/>
                  </a:cubicBezTo>
                  <a:close/>
                  <a:moveTo>
                    <a:pt x="2824162" y="2603936"/>
                  </a:moveTo>
                  <a:cubicBezTo>
                    <a:pt x="2824162" y="2603936"/>
                    <a:pt x="2824162" y="2606431"/>
                    <a:pt x="2824162" y="2606431"/>
                  </a:cubicBezTo>
                  <a:cubicBezTo>
                    <a:pt x="2824162" y="2606431"/>
                    <a:pt x="2821781" y="2608926"/>
                    <a:pt x="2821781" y="2611420"/>
                  </a:cubicBezTo>
                  <a:cubicBezTo>
                    <a:pt x="2821781" y="2611420"/>
                    <a:pt x="2824162" y="2611420"/>
                    <a:pt x="2826543" y="2611420"/>
                  </a:cubicBezTo>
                  <a:cubicBezTo>
                    <a:pt x="2826543" y="2611420"/>
                    <a:pt x="2828925" y="2608926"/>
                    <a:pt x="2828925" y="2611420"/>
                  </a:cubicBezTo>
                  <a:cubicBezTo>
                    <a:pt x="2828925" y="2611420"/>
                    <a:pt x="2828925" y="2613915"/>
                    <a:pt x="2826543" y="2613915"/>
                  </a:cubicBezTo>
                  <a:cubicBezTo>
                    <a:pt x="2826543" y="2613915"/>
                    <a:pt x="2824162" y="2613915"/>
                    <a:pt x="2824162" y="2613915"/>
                  </a:cubicBezTo>
                  <a:cubicBezTo>
                    <a:pt x="2824162" y="2613915"/>
                    <a:pt x="2821781" y="2613915"/>
                    <a:pt x="2821781" y="2613915"/>
                  </a:cubicBezTo>
                  <a:cubicBezTo>
                    <a:pt x="2821781" y="2613915"/>
                    <a:pt x="2821781" y="2613915"/>
                    <a:pt x="2821781" y="2616410"/>
                  </a:cubicBezTo>
                  <a:cubicBezTo>
                    <a:pt x="2821781" y="2616410"/>
                    <a:pt x="2824162" y="2623894"/>
                    <a:pt x="2821781" y="2626388"/>
                  </a:cubicBezTo>
                  <a:cubicBezTo>
                    <a:pt x="2821781" y="2626388"/>
                    <a:pt x="2819400" y="2628883"/>
                    <a:pt x="2819400" y="2626388"/>
                  </a:cubicBezTo>
                  <a:cubicBezTo>
                    <a:pt x="2819400" y="2626388"/>
                    <a:pt x="2817018" y="2623894"/>
                    <a:pt x="2814637" y="2623894"/>
                  </a:cubicBezTo>
                  <a:cubicBezTo>
                    <a:pt x="2814637" y="2623894"/>
                    <a:pt x="2814637" y="2623894"/>
                    <a:pt x="2817018" y="2623894"/>
                  </a:cubicBezTo>
                  <a:cubicBezTo>
                    <a:pt x="2817018" y="2623894"/>
                    <a:pt x="2819400" y="2623894"/>
                    <a:pt x="2819400" y="2621399"/>
                  </a:cubicBezTo>
                  <a:cubicBezTo>
                    <a:pt x="2819400" y="2621399"/>
                    <a:pt x="2819400" y="2618904"/>
                    <a:pt x="2819400" y="2616410"/>
                  </a:cubicBezTo>
                  <a:cubicBezTo>
                    <a:pt x="2819400" y="2616410"/>
                    <a:pt x="2819400" y="2613915"/>
                    <a:pt x="2817018" y="2616410"/>
                  </a:cubicBezTo>
                  <a:cubicBezTo>
                    <a:pt x="2817018" y="2616410"/>
                    <a:pt x="2814637" y="2616410"/>
                    <a:pt x="2814637" y="2616410"/>
                  </a:cubicBezTo>
                  <a:cubicBezTo>
                    <a:pt x="2814637" y="2616410"/>
                    <a:pt x="2809875" y="2621399"/>
                    <a:pt x="2807493" y="2616410"/>
                  </a:cubicBezTo>
                  <a:cubicBezTo>
                    <a:pt x="2807493" y="2616410"/>
                    <a:pt x="2805112" y="2613915"/>
                    <a:pt x="2807493" y="2613915"/>
                  </a:cubicBezTo>
                  <a:cubicBezTo>
                    <a:pt x="2807493" y="2613915"/>
                    <a:pt x="2809875" y="2613915"/>
                    <a:pt x="2812256" y="2613915"/>
                  </a:cubicBezTo>
                  <a:cubicBezTo>
                    <a:pt x="2812256" y="2613915"/>
                    <a:pt x="2814637" y="2613915"/>
                    <a:pt x="2817018" y="2613915"/>
                  </a:cubicBezTo>
                  <a:cubicBezTo>
                    <a:pt x="2817018" y="2613915"/>
                    <a:pt x="2819400" y="2611420"/>
                    <a:pt x="2817018" y="2611420"/>
                  </a:cubicBezTo>
                  <a:cubicBezTo>
                    <a:pt x="2817018" y="2611420"/>
                    <a:pt x="2819400" y="2611420"/>
                    <a:pt x="2819400" y="2611420"/>
                  </a:cubicBezTo>
                  <a:cubicBezTo>
                    <a:pt x="2819400" y="2611420"/>
                    <a:pt x="2821781" y="2608926"/>
                    <a:pt x="2819400" y="2608926"/>
                  </a:cubicBezTo>
                  <a:cubicBezTo>
                    <a:pt x="2819400" y="2608926"/>
                    <a:pt x="2817018" y="2608926"/>
                    <a:pt x="2817018" y="2606431"/>
                  </a:cubicBezTo>
                  <a:cubicBezTo>
                    <a:pt x="2817018" y="2606431"/>
                    <a:pt x="2819400" y="2606431"/>
                    <a:pt x="2819400" y="2606431"/>
                  </a:cubicBezTo>
                  <a:cubicBezTo>
                    <a:pt x="2819400" y="2606431"/>
                    <a:pt x="2821781" y="2603936"/>
                    <a:pt x="2824162" y="2603936"/>
                  </a:cubicBezTo>
                  <a:close/>
                  <a:moveTo>
                    <a:pt x="2600853" y="2603482"/>
                  </a:moveTo>
                  <a:cubicBezTo>
                    <a:pt x="2600853" y="2606657"/>
                    <a:pt x="2605087" y="2603482"/>
                    <a:pt x="2605087" y="2603482"/>
                  </a:cubicBezTo>
                  <a:cubicBezTo>
                    <a:pt x="2605087" y="2603482"/>
                    <a:pt x="2605087" y="2603482"/>
                    <a:pt x="2602970" y="2606657"/>
                  </a:cubicBezTo>
                  <a:cubicBezTo>
                    <a:pt x="2600853" y="2606657"/>
                    <a:pt x="2600853" y="2606657"/>
                    <a:pt x="2600853" y="2606657"/>
                  </a:cubicBezTo>
                  <a:cubicBezTo>
                    <a:pt x="2598737" y="2603482"/>
                    <a:pt x="2600853" y="2603482"/>
                    <a:pt x="2600853" y="2603482"/>
                  </a:cubicBezTo>
                  <a:close/>
                  <a:moveTo>
                    <a:pt x="2593313" y="2603482"/>
                  </a:moveTo>
                  <a:lnTo>
                    <a:pt x="2593313" y="2606022"/>
                  </a:lnTo>
                  <a:cubicBezTo>
                    <a:pt x="2593313" y="2606022"/>
                    <a:pt x="2595827" y="2608562"/>
                    <a:pt x="2595827" y="2608562"/>
                  </a:cubicBezTo>
                  <a:cubicBezTo>
                    <a:pt x="2595827" y="2611102"/>
                    <a:pt x="2593313" y="2616182"/>
                    <a:pt x="2593313" y="2616182"/>
                  </a:cubicBezTo>
                  <a:cubicBezTo>
                    <a:pt x="2593313" y="2616182"/>
                    <a:pt x="2593313" y="2618722"/>
                    <a:pt x="2593313" y="2618722"/>
                  </a:cubicBezTo>
                  <a:cubicBezTo>
                    <a:pt x="2593313" y="2618722"/>
                    <a:pt x="2593313" y="2618722"/>
                    <a:pt x="2595827" y="2616182"/>
                  </a:cubicBezTo>
                  <a:lnTo>
                    <a:pt x="2595827" y="2616500"/>
                  </a:lnTo>
                  <a:cubicBezTo>
                    <a:pt x="2595827" y="2618087"/>
                    <a:pt x="2595827" y="2619992"/>
                    <a:pt x="2595827" y="2621262"/>
                  </a:cubicBezTo>
                  <a:cubicBezTo>
                    <a:pt x="2595827" y="2621262"/>
                    <a:pt x="2595827" y="2626342"/>
                    <a:pt x="2593313" y="2626342"/>
                  </a:cubicBezTo>
                  <a:cubicBezTo>
                    <a:pt x="2593313" y="2626342"/>
                    <a:pt x="2593313" y="2626342"/>
                    <a:pt x="2593313" y="2623802"/>
                  </a:cubicBezTo>
                  <a:cubicBezTo>
                    <a:pt x="2593313" y="2623802"/>
                    <a:pt x="2590800" y="2621262"/>
                    <a:pt x="2590800" y="2621262"/>
                  </a:cubicBezTo>
                  <a:cubicBezTo>
                    <a:pt x="2593313" y="2613642"/>
                    <a:pt x="2593313" y="2613642"/>
                    <a:pt x="2593313" y="2613642"/>
                  </a:cubicBezTo>
                  <a:cubicBezTo>
                    <a:pt x="2593313" y="2613642"/>
                    <a:pt x="2593313" y="2611102"/>
                    <a:pt x="2590800" y="2608562"/>
                  </a:cubicBezTo>
                  <a:cubicBezTo>
                    <a:pt x="2590800" y="2608562"/>
                    <a:pt x="2590800" y="2606022"/>
                    <a:pt x="2593313" y="2603482"/>
                  </a:cubicBezTo>
                  <a:close/>
                  <a:moveTo>
                    <a:pt x="2802467" y="2601895"/>
                  </a:moveTo>
                  <a:cubicBezTo>
                    <a:pt x="2802467" y="2601895"/>
                    <a:pt x="2805113" y="2604435"/>
                    <a:pt x="2802467" y="2604435"/>
                  </a:cubicBezTo>
                  <a:cubicBezTo>
                    <a:pt x="2802467" y="2604435"/>
                    <a:pt x="2802467" y="2606975"/>
                    <a:pt x="2802467" y="2606975"/>
                  </a:cubicBezTo>
                  <a:cubicBezTo>
                    <a:pt x="2802467" y="2606975"/>
                    <a:pt x="2802467" y="2609515"/>
                    <a:pt x="2802467" y="2609515"/>
                  </a:cubicBezTo>
                  <a:cubicBezTo>
                    <a:pt x="2802467" y="2609515"/>
                    <a:pt x="2802467" y="2609515"/>
                    <a:pt x="2805113" y="2606975"/>
                  </a:cubicBezTo>
                  <a:cubicBezTo>
                    <a:pt x="2805113" y="2606975"/>
                    <a:pt x="2805113" y="2609515"/>
                    <a:pt x="2805113" y="2609515"/>
                  </a:cubicBezTo>
                  <a:cubicBezTo>
                    <a:pt x="2805113" y="2609515"/>
                    <a:pt x="2802467" y="2614595"/>
                    <a:pt x="2799821" y="2614595"/>
                  </a:cubicBezTo>
                  <a:cubicBezTo>
                    <a:pt x="2799821" y="2614595"/>
                    <a:pt x="2797175" y="2609515"/>
                    <a:pt x="2799821" y="2609515"/>
                  </a:cubicBezTo>
                  <a:cubicBezTo>
                    <a:pt x="2799821" y="2609515"/>
                    <a:pt x="2799821" y="2606975"/>
                    <a:pt x="2799821" y="2606975"/>
                  </a:cubicBezTo>
                  <a:cubicBezTo>
                    <a:pt x="2799821" y="2606975"/>
                    <a:pt x="2802467" y="2604435"/>
                    <a:pt x="2802467" y="2601895"/>
                  </a:cubicBezTo>
                  <a:close/>
                  <a:moveTo>
                    <a:pt x="2715260" y="2601718"/>
                  </a:moveTo>
                  <a:cubicBezTo>
                    <a:pt x="2715260" y="2604188"/>
                    <a:pt x="2712720" y="2604188"/>
                    <a:pt x="2712720" y="2604188"/>
                  </a:cubicBezTo>
                  <a:cubicBezTo>
                    <a:pt x="2712720" y="2606657"/>
                    <a:pt x="2712720" y="2606657"/>
                    <a:pt x="2712720" y="2606657"/>
                  </a:cubicBezTo>
                  <a:cubicBezTo>
                    <a:pt x="2715260" y="2606657"/>
                    <a:pt x="2715260" y="2606657"/>
                    <a:pt x="2715260" y="2606657"/>
                  </a:cubicBezTo>
                  <a:cubicBezTo>
                    <a:pt x="2717800" y="2606657"/>
                    <a:pt x="2712720" y="2609127"/>
                    <a:pt x="2712720" y="2609127"/>
                  </a:cubicBezTo>
                  <a:cubicBezTo>
                    <a:pt x="2715260" y="2609127"/>
                    <a:pt x="2715260" y="2611596"/>
                    <a:pt x="2715260" y="2611596"/>
                  </a:cubicBezTo>
                  <a:cubicBezTo>
                    <a:pt x="2715260" y="2611596"/>
                    <a:pt x="2712720" y="2611596"/>
                    <a:pt x="2712720" y="2611596"/>
                  </a:cubicBezTo>
                  <a:cubicBezTo>
                    <a:pt x="2712720" y="2614065"/>
                    <a:pt x="2712720" y="2614065"/>
                    <a:pt x="2712720" y="2614065"/>
                  </a:cubicBezTo>
                  <a:cubicBezTo>
                    <a:pt x="2715260" y="2614065"/>
                    <a:pt x="2715260" y="2614065"/>
                    <a:pt x="2715260" y="2614065"/>
                  </a:cubicBezTo>
                  <a:cubicBezTo>
                    <a:pt x="2715260" y="2614065"/>
                    <a:pt x="2715260" y="2616535"/>
                    <a:pt x="2715260" y="2616535"/>
                  </a:cubicBezTo>
                  <a:lnTo>
                    <a:pt x="2715095" y="2616535"/>
                  </a:lnTo>
                  <a:lnTo>
                    <a:pt x="2715948" y="2617174"/>
                  </a:lnTo>
                  <a:cubicBezTo>
                    <a:pt x="2716609" y="2616844"/>
                    <a:pt x="2717271" y="2616182"/>
                    <a:pt x="2717271" y="2616182"/>
                  </a:cubicBezTo>
                  <a:cubicBezTo>
                    <a:pt x="2717271" y="2616182"/>
                    <a:pt x="2719917" y="2618828"/>
                    <a:pt x="2719917" y="2618828"/>
                  </a:cubicBezTo>
                  <a:cubicBezTo>
                    <a:pt x="2722563" y="2618828"/>
                    <a:pt x="2722563" y="2621474"/>
                    <a:pt x="2722563" y="2621474"/>
                  </a:cubicBezTo>
                  <a:cubicBezTo>
                    <a:pt x="2722563" y="2624120"/>
                    <a:pt x="2719917" y="2624120"/>
                    <a:pt x="2719917" y="2624120"/>
                  </a:cubicBezTo>
                  <a:cubicBezTo>
                    <a:pt x="2717271" y="2624120"/>
                    <a:pt x="2717271" y="2621474"/>
                    <a:pt x="2717271" y="2621474"/>
                  </a:cubicBezTo>
                  <a:lnTo>
                    <a:pt x="2714801" y="2616535"/>
                  </a:lnTo>
                  <a:lnTo>
                    <a:pt x="2712720" y="2616535"/>
                  </a:lnTo>
                  <a:cubicBezTo>
                    <a:pt x="2712720" y="2619004"/>
                    <a:pt x="2712720" y="2621474"/>
                    <a:pt x="2712720" y="2621474"/>
                  </a:cubicBezTo>
                  <a:cubicBezTo>
                    <a:pt x="2712720" y="2623943"/>
                    <a:pt x="2712720" y="2623943"/>
                    <a:pt x="2712720" y="2623943"/>
                  </a:cubicBezTo>
                  <a:cubicBezTo>
                    <a:pt x="2710180" y="2628882"/>
                    <a:pt x="2710180" y="2623943"/>
                    <a:pt x="2710180" y="2623943"/>
                  </a:cubicBezTo>
                  <a:cubicBezTo>
                    <a:pt x="2710180" y="2623943"/>
                    <a:pt x="2710180" y="2619004"/>
                    <a:pt x="2710180" y="2619004"/>
                  </a:cubicBezTo>
                  <a:cubicBezTo>
                    <a:pt x="2710180" y="2619004"/>
                    <a:pt x="2707640" y="2619004"/>
                    <a:pt x="2707640" y="2619004"/>
                  </a:cubicBezTo>
                  <a:cubicBezTo>
                    <a:pt x="2705100" y="2619004"/>
                    <a:pt x="2705100" y="2619004"/>
                    <a:pt x="2705100" y="2619004"/>
                  </a:cubicBezTo>
                  <a:cubicBezTo>
                    <a:pt x="2705100" y="2619004"/>
                    <a:pt x="2705100" y="2616535"/>
                    <a:pt x="2705100" y="2616535"/>
                  </a:cubicBezTo>
                  <a:cubicBezTo>
                    <a:pt x="2707640" y="2616535"/>
                    <a:pt x="2710180" y="2616535"/>
                    <a:pt x="2710180" y="2616535"/>
                  </a:cubicBezTo>
                  <a:cubicBezTo>
                    <a:pt x="2710180" y="2616535"/>
                    <a:pt x="2710180" y="2616535"/>
                    <a:pt x="2710180" y="2614065"/>
                  </a:cubicBezTo>
                  <a:cubicBezTo>
                    <a:pt x="2707640" y="2614065"/>
                    <a:pt x="2707640" y="2614065"/>
                    <a:pt x="2707640" y="2614065"/>
                  </a:cubicBezTo>
                  <a:cubicBezTo>
                    <a:pt x="2707640" y="2614065"/>
                    <a:pt x="2710180" y="2611596"/>
                    <a:pt x="2710180" y="2611596"/>
                  </a:cubicBezTo>
                  <a:cubicBezTo>
                    <a:pt x="2710180" y="2609127"/>
                    <a:pt x="2707640" y="2611596"/>
                    <a:pt x="2707640" y="2611596"/>
                  </a:cubicBezTo>
                  <a:cubicBezTo>
                    <a:pt x="2705100" y="2611596"/>
                    <a:pt x="2705100" y="2609127"/>
                    <a:pt x="2705100" y="2609127"/>
                  </a:cubicBezTo>
                  <a:cubicBezTo>
                    <a:pt x="2705100" y="2609127"/>
                    <a:pt x="2710180" y="2609127"/>
                    <a:pt x="2710180" y="2609127"/>
                  </a:cubicBezTo>
                  <a:cubicBezTo>
                    <a:pt x="2710180" y="2609127"/>
                    <a:pt x="2710180" y="2609127"/>
                    <a:pt x="2710180" y="2606657"/>
                  </a:cubicBezTo>
                  <a:cubicBezTo>
                    <a:pt x="2712720" y="2604188"/>
                    <a:pt x="2715260" y="2601718"/>
                    <a:pt x="2715260" y="2601718"/>
                  </a:cubicBezTo>
                  <a:close/>
                  <a:moveTo>
                    <a:pt x="2707640" y="2601718"/>
                  </a:moveTo>
                  <a:cubicBezTo>
                    <a:pt x="2707640" y="2601718"/>
                    <a:pt x="2707640" y="2604188"/>
                    <a:pt x="2707640" y="2604188"/>
                  </a:cubicBezTo>
                  <a:cubicBezTo>
                    <a:pt x="2707640" y="2604188"/>
                    <a:pt x="2710180" y="2604188"/>
                    <a:pt x="2710180" y="2604188"/>
                  </a:cubicBezTo>
                  <a:cubicBezTo>
                    <a:pt x="2710180" y="2606657"/>
                    <a:pt x="2710180" y="2606657"/>
                    <a:pt x="2710180" y="2606657"/>
                  </a:cubicBezTo>
                  <a:cubicBezTo>
                    <a:pt x="2710180" y="2604188"/>
                    <a:pt x="2707640" y="2606657"/>
                    <a:pt x="2707640" y="2606657"/>
                  </a:cubicBezTo>
                  <a:cubicBezTo>
                    <a:pt x="2707640" y="2606657"/>
                    <a:pt x="2705100" y="2606657"/>
                    <a:pt x="2705100" y="2606657"/>
                  </a:cubicBezTo>
                  <a:cubicBezTo>
                    <a:pt x="2705100" y="2604188"/>
                    <a:pt x="2705100" y="2604188"/>
                    <a:pt x="2705100" y="2604188"/>
                  </a:cubicBezTo>
                  <a:cubicBezTo>
                    <a:pt x="2702560" y="2604188"/>
                    <a:pt x="2700020" y="2609127"/>
                    <a:pt x="2700020" y="2609127"/>
                  </a:cubicBezTo>
                  <a:cubicBezTo>
                    <a:pt x="2697480" y="2614065"/>
                    <a:pt x="2692400" y="2609127"/>
                    <a:pt x="2692400" y="2609127"/>
                  </a:cubicBezTo>
                  <a:cubicBezTo>
                    <a:pt x="2692400" y="2609127"/>
                    <a:pt x="2692400" y="2606657"/>
                    <a:pt x="2692400" y="2606657"/>
                  </a:cubicBezTo>
                  <a:cubicBezTo>
                    <a:pt x="2692400" y="2604188"/>
                    <a:pt x="2694940" y="2606657"/>
                    <a:pt x="2694940" y="2606657"/>
                  </a:cubicBezTo>
                  <a:cubicBezTo>
                    <a:pt x="2694940" y="2606657"/>
                    <a:pt x="2697480" y="2606657"/>
                    <a:pt x="2697480" y="2606657"/>
                  </a:cubicBezTo>
                  <a:cubicBezTo>
                    <a:pt x="2697480" y="2606657"/>
                    <a:pt x="2697480" y="2606657"/>
                    <a:pt x="2707640" y="2601718"/>
                  </a:cubicBezTo>
                  <a:close/>
                  <a:moveTo>
                    <a:pt x="2812256" y="2601442"/>
                  </a:moveTo>
                  <a:cubicBezTo>
                    <a:pt x="2812256" y="2601442"/>
                    <a:pt x="2812256" y="2601442"/>
                    <a:pt x="2817018" y="2601442"/>
                  </a:cubicBezTo>
                  <a:cubicBezTo>
                    <a:pt x="2817018" y="2601442"/>
                    <a:pt x="2819400" y="2601442"/>
                    <a:pt x="2819400" y="2601442"/>
                  </a:cubicBezTo>
                  <a:cubicBezTo>
                    <a:pt x="2819400" y="2603936"/>
                    <a:pt x="2814637" y="2603936"/>
                    <a:pt x="2814637" y="2603936"/>
                  </a:cubicBezTo>
                  <a:cubicBezTo>
                    <a:pt x="2814637" y="2603936"/>
                    <a:pt x="2812256" y="2603936"/>
                    <a:pt x="2812256" y="2603936"/>
                  </a:cubicBezTo>
                  <a:cubicBezTo>
                    <a:pt x="2812256" y="2603936"/>
                    <a:pt x="2812256" y="2603936"/>
                    <a:pt x="2812256" y="2601442"/>
                  </a:cubicBezTo>
                  <a:close/>
                  <a:moveTo>
                    <a:pt x="2712720" y="2599249"/>
                  </a:moveTo>
                  <a:cubicBezTo>
                    <a:pt x="2717800" y="2599249"/>
                    <a:pt x="2717800" y="2599249"/>
                    <a:pt x="2717800" y="2599249"/>
                  </a:cubicBezTo>
                  <a:cubicBezTo>
                    <a:pt x="2717800" y="2601718"/>
                    <a:pt x="2715260" y="2601718"/>
                    <a:pt x="2715260" y="2601718"/>
                  </a:cubicBezTo>
                  <a:cubicBezTo>
                    <a:pt x="2715260" y="2601718"/>
                    <a:pt x="2715260" y="2601718"/>
                    <a:pt x="2712720" y="2599249"/>
                  </a:cubicBezTo>
                  <a:close/>
                  <a:moveTo>
                    <a:pt x="2560881" y="2598423"/>
                  </a:moveTo>
                  <a:cubicBezTo>
                    <a:pt x="2560881" y="2598423"/>
                    <a:pt x="2563446" y="2598423"/>
                    <a:pt x="2563446" y="2598423"/>
                  </a:cubicBezTo>
                  <a:cubicBezTo>
                    <a:pt x="2563446" y="2598423"/>
                    <a:pt x="2563446" y="2598423"/>
                    <a:pt x="2566010" y="2600903"/>
                  </a:cubicBezTo>
                  <a:cubicBezTo>
                    <a:pt x="2566010" y="2600903"/>
                    <a:pt x="2563446" y="2603384"/>
                    <a:pt x="2563446" y="2603384"/>
                  </a:cubicBezTo>
                  <a:cubicBezTo>
                    <a:pt x="2563446" y="2603384"/>
                    <a:pt x="2563446" y="2605864"/>
                    <a:pt x="2563446" y="2605864"/>
                  </a:cubicBezTo>
                  <a:cubicBezTo>
                    <a:pt x="2563446" y="2605864"/>
                    <a:pt x="2563446" y="2608345"/>
                    <a:pt x="2563446" y="2608345"/>
                  </a:cubicBezTo>
                  <a:cubicBezTo>
                    <a:pt x="2563446" y="2608345"/>
                    <a:pt x="2563446" y="2608345"/>
                    <a:pt x="2563446" y="2615786"/>
                  </a:cubicBezTo>
                  <a:cubicBezTo>
                    <a:pt x="2563446" y="2618267"/>
                    <a:pt x="2563446" y="2623228"/>
                    <a:pt x="2563446" y="2623228"/>
                  </a:cubicBezTo>
                  <a:cubicBezTo>
                    <a:pt x="2563446" y="2625708"/>
                    <a:pt x="2563446" y="2625708"/>
                    <a:pt x="2563446" y="2625708"/>
                  </a:cubicBezTo>
                  <a:cubicBezTo>
                    <a:pt x="2560881" y="2625708"/>
                    <a:pt x="2558317" y="2623228"/>
                    <a:pt x="2558317" y="2623228"/>
                  </a:cubicBezTo>
                  <a:cubicBezTo>
                    <a:pt x="2558317" y="2623228"/>
                    <a:pt x="2555752" y="2620747"/>
                    <a:pt x="2555752" y="2620747"/>
                  </a:cubicBezTo>
                  <a:cubicBezTo>
                    <a:pt x="2555752" y="2620747"/>
                    <a:pt x="2560881" y="2620747"/>
                    <a:pt x="2560881" y="2620747"/>
                  </a:cubicBezTo>
                  <a:cubicBezTo>
                    <a:pt x="2563446" y="2623228"/>
                    <a:pt x="2560881" y="2618267"/>
                    <a:pt x="2560881" y="2618267"/>
                  </a:cubicBezTo>
                  <a:lnTo>
                    <a:pt x="2560881" y="2613306"/>
                  </a:lnTo>
                  <a:lnTo>
                    <a:pt x="2560881" y="2610825"/>
                  </a:lnTo>
                  <a:cubicBezTo>
                    <a:pt x="2560881" y="2610825"/>
                    <a:pt x="2560881" y="2608345"/>
                    <a:pt x="2560881" y="2608345"/>
                  </a:cubicBezTo>
                  <a:cubicBezTo>
                    <a:pt x="2560881" y="2608345"/>
                    <a:pt x="2560881" y="2608345"/>
                    <a:pt x="2560881" y="2603384"/>
                  </a:cubicBezTo>
                  <a:cubicBezTo>
                    <a:pt x="2560881" y="2600903"/>
                    <a:pt x="2558317" y="2603384"/>
                    <a:pt x="2558317" y="2603384"/>
                  </a:cubicBezTo>
                  <a:cubicBezTo>
                    <a:pt x="2558317" y="2603384"/>
                    <a:pt x="2553188" y="2605864"/>
                    <a:pt x="2553188" y="2605864"/>
                  </a:cubicBezTo>
                  <a:cubicBezTo>
                    <a:pt x="2553188" y="2605864"/>
                    <a:pt x="2553188" y="2605864"/>
                    <a:pt x="2553188" y="2608345"/>
                  </a:cubicBezTo>
                  <a:lnTo>
                    <a:pt x="2553188" y="2613306"/>
                  </a:lnTo>
                  <a:cubicBezTo>
                    <a:pt x="2553188" y="2613306"/>
                    <a:pt x="2553188" y="2613306"/>
                    <a:pt x="2553188" y="2618267"/>
                  </a:cubicBezTo>
                  <a:cubicBezTo>
                    <a:pt x="2553188" y="2618267"/>
                    <a:pt x="2553188" y="2618267"/>
                    <a:pt x="2553188" y="2620747"/>
                  </a:cubicBezTo>
                  <a:cubicBezTo>
                    <a:pt x="2553188" y="2623228"/>
                    <a:pt x="2553188" y="2623228"/>
                    <a:pt x="2553188" y="2623228"/>
                  </a:cubicBezTo>
                  <a:cubicBezTo>
                    <a:pt x="2550624" y="2623228"/>
                    <a:pt x="2550624" y="2620747"/>
                    <a:pt x="2550624" y="2620747"/>
                  </a:cubicBezTo>
                  <a:cubicBezTo>
                    <a:pt x="2550624" y="2620747"/>
                    <a:pt x="2548059" y="2620747"/>
                    <a:pt x="2548059" y="2620747"/>
                  </a:cubicBezTo>
                  <a:cubicBezTo>
                    <a:pt x="2548059" y="2618267"/>
                    <a:pt x="2548059" y="2618267"/>
                    <a:pt x="2548059" y="2618267"/>
                  </a:cubicBezTo>
                  <a:cubicBezTo>
                    <a:pt x="2548059" y="2618267"/>
                    <a:pt x="2550624" y="2618267"/>
                    <a:pt x="2550624" y="2618267"/>
                  </a:cubicBezTo>
                  <a:cubicBezTo>
                    <a:pt x="2550624" y="2618267"/>
                    <a:pt x="2550624" y="2618267"/>
                    <a:pt x="2550624" y="2617026"/>
                  </a:cubicBezTo>
                  <a:lnTo>
                    <a:pt x="2550624" y="2610825"/>
                  </a:lnTo>
                  <a:lnTo>
                    <a:pt x="2550624" y="2608345"/>
                  </a:lnTo>
                  <a:cubicBezTo>
                    <a:pt x="2550624" y="2608345"/>
                    <a:pt x="2550624" y="2608345"/>
                    <a:pt x="2548059" y="2608345"/>
                  </a:cubicBezTo>
                  <a:cubicBezTo>
                    <a:pt x="2545495" y="2608345"/>
                    <a:pt x="2545495" y="2608345"/>
                    <a:pt x="2545495" y="2608345"/>
                  </a:cubicBezTo>
                  <a:cubicBezTo>
                    <a:pt x="2545495" y="2608345"/>
                    <a:pt x="2545495" y="2608345"/>
                    <a:pt x="2550624" y="2605864"/>
                  </a:cubicBezTo>
                  <a:cubicBezTo>
                    <a:pt x="2550624" y="2603384"/>
                    <a:pt x="2553188" y="2600903"/>
                    <a:pt x="2553188" y="2600903"/>
                  </a:cubicBezTo>
                  <a:cubicBezTo>
                    <a:pt x="2553188" y="2600903"/>
                    <a:pt x="2553188" y="2603384"/>
                    <a:pt x="2553188" y="2603384"/>
                  </a:cubicBezTo>
                  <a:cubicBezTo>
                    <a:pt x="2553188" y="2603384"/>
                    <a:pt x="2555752" y="2603384"/>
                    <a:pt x="2555752" y="2603384"/>
                  </a:cubicBezTo>
                  <a:cubicBezTo>
                    <a:pt x="2558317" y="2600903"/>
                    <a:pt x="2560881" y="2598423"/>
                    <a:pt x="2560881" y="2598423"/>
                  </a:cubicBezTo>
                  <a:close/>
                  <a:moveTo>
                    <a:pt x="2496230" y="2597132"/>
                  </a:moveTo>
                  <a:cubicBezTo>
                    <a:pt x="2496230" y="2597132"/>
                    <a:pt x="2496230" y="2597132"/>
                    <a:pt x="2498725" y="2599627"/>
                  </a:cubicBezTo>
                  <a:cubicBezTo>
                    <a:pt x="2498725" y="2599627"/>
                    <a:pt x="2496230" y="2604616"/>
                    <a:pt x="2496230" y="2604616"/>
                  </a:cubicBezTo>
                  <a:cubicBezTo>
                    <a:pt x="2493735" y="2604616"/>
                    <a:pt x="2493735" y="2607111"/>
                    <a:pt x="2493735" y="2607111"/>
                  </a:cubicBezTo>
                  <a:cubicBezTo>
                    <a:pt x="2496230" y="2607111"/>
                    <a:pt x="2496230" y="2607111"/>
                    <a:pt x="2496230" y="2607111"/>
                  </a:cubicBezTo>
                  <a:cubicBezTo>
                    <a:pt x="2496230" y="2609606"/>
                    <a:pt x="2493735" y="2609606"/>
                    <a:pt x="2493735" y="2609606"/>
                  </a:cubicBezTo>
                  <a:cubicBezTo>
                    <a:pt x="2491241" y="2612100"/>
                    <a:pt x="2488746" y="2609606"/>
                    <a:pt x="2488746" y="2609606"/>
                  </a:cubicBezTo>
                  <a:cubicBezTo>
                    <a:pt x="2488746" y="2612100"/>
                    <a:pt x="2486251" y="2612100"/>
                    <a:pt x="2486251" y="2612100"/>
                  </a:cubicBezTo>
                  <a:cubicBezTo>
                    <a:pt x="2486251" y="2614595"/>
                    <a:pt x="2483756" y="2614595"/>
                    <a:pt x="2483756" y="2614595"/>
                  </a:cubicBezTo>
                  <a:cubicBezTo>
                    <a:pt x="2481262" y="2612100"/>
                    <a:pt x="2483756" y="2607111"/>
                    <a:pt x="2483756" y="2607111"/>
                  </a:cubicBezTo>
                  <a:cubicBezTo>
                    <a:pt x="2483756" y="2607111"/>
                    <a:pt x="2483756" y="2607111"/>
                    <a:pt x="2483756" y="2604616"/>
                  </a:cubicBezTo>
                  <a:cubicBezTo>
                    <a:pt x="2483756" y="2604616"/>
                    <a:pt x="2483756" y="2602122"/>
                    <a:pt x="2483756" y="2602122"/>
                  </a:cubicBezTo>
                  <a:cubicBezTo>
                    <a:pt x="2481262" y="2599627"/>
                    <a:pt x="2483756" y="2599627"/>
                    <a:pt x="2483756" y="2599627"/>
                  </a:cubicBezTo>
                  <a:cubicBezTo>
                    <a:pt x="2483756" y="2599627"/>
                    <a:pt x="2486251" y="2602122"/>
                    <a:pt x="2486251" y="2602122"/>
                  </a:cubicBezTo>
                  <a:cubicBezTo>
                    <a:pt x="2488746" y="2604616"/>
                    <a:pt x="2488746" y="2607111"/>
                    <a:pt x="2488746" y="2607111"/>
                  </a:cubicBezTo>
                  <a:cubicBezTo>
                    <a:pt x="2491241" y="2607111"/>
                    <a:pt x="2491241" y="2602122"/>
                    <a:pt x="2491241" y="2602122"/>
                  </a:cubicBezTo>
                  <a:cubicBezTo>
                    <a:pt x="2491241" y="2602122"/>
                    <a:pt x="2491241" y="2602122"/>
                    <a:pt x="2488746" y="2602122"/>
                  </a:cubicBezTo>
                  <a:cubicBezTo>
                    <a:pt x="2488746" y="2599627"/>
                    <a:pt x="2488746" y="2599627"/>
                    <a:pt x="2488746" y="2599627"/>
                  </a:cubicBezTo>
                  <a:cubicBezTo>
                    <a:pt x="2491241" y="2599627"/>
                    <a:pt x="2491241" y="2599627"/>
                    <a:pt x="2491241" y="2599627"/>
                  </a:cubicBezTo>
                  <a:cubicBezTo>
                    <a:pt x="2493735" y="2597132"/>
                    <a:pt x="2496230" y="2597132"/>
                    <a:pt x="2496230" y="2597132"/>
                  </a:cubicBezTo>
                  <a:close/>
                  <a:moveTo>
                    <a:pt x="2600854" y="2595862"/>
                  </a:moveTo>
                  <a:cubicBezTo>
                    <a:pt x="2600854" y="2595862"/>
                    <a:pt x="2603368" y="2595862"/>
                    <a:pt x="2603368" y="2598402"/>
                  </a:cubicBezTo>
                  <a:cubicBezTo>
                    <a:pt x="2603368" y="2598402"/>
                    <a:pt x="2605881" y="2598402"/>
                    <a:pt x="2605881" y="2598402"/>
                  </a:cubicBezTo>
                  <a:cubicBezTo>
                    <a:pt x="2605881" y="2598402"/>
                    <a:pt x="2605881" y="2598402"/>
                    <a:pt x="2608395" y="2598402"/>
                  </a:cubicBezTo>
                  <a:cubicBezTo>
                    <a:pt x="2608395" y="2598402"/>
                    <a:pt x="2608395" y="2598402"/>
                    <a:pt x="2608395" y="2600942"/>
                  </a:cubicBezTo>
                  <a:cubicBezTo>
                    <a:pt x="2608395" y="2600942"/>
                    <a:pt x="2608395" y="2603482"/>
                    <a:pt x="2608395" y="2603482"/>
                  </a:cubicBezTo>
                  <a:cubicBezTo>
                    <a:pt x="2608395" y="2603482"/>
                    <a:pt x="2613422" y="2600942"/>
                    <a:pt x="2613422" y="2598402"/>
                  </a:cubicBezTo>
                  <a:cubicBezTo>
                    <a:pt x="2613422" y="2598402"/>
                    <a:pt x="2613422" y="2595862"/>
                    <a:pt x="2615936" y="2595862"/>
                  </a:cubicBezTo>
                  <a:cubicBezTo>
                    <a:pt x="2615936" y="2595862"/>
                    <a:pt x="2618449" y="2598402"/>
                    <a:pt x="2615936" y="2598402"/>
                  </a:cubicBezTo>
                  <a:cubicBezTo>
                    <a:pt x="2615936" y="2598402"/>
                    <a:pt x="2610908" y="2603482"/>
                    <a:pt x="2610908" y="2603482"/>
                  </a:cubicBezTo>
                  <a:cubicBezTo>
                    <a:pt x="2610908" y="2603482"/>
                    <a:pt x="2608395" y="2606022"/>
                    <a:pt x="2608395" y="2606022"/>
                  </a:cubicBezTo>
                  <a:cubicBezTo>
                    <a:pt x="2608395" y="2606022"/>
                    <a:pt x="2610908" y="2608562"/>
                    <a:pt x="2613422" y="2606022"/>
                  </a:cubicBezTo>
                  <a:cubicBezTo>
                    <a:pt x="2613422" y="2606022"/>
                    <a:pt x="2615936" y="2606022"/>
                    <a:pt x="2615936" y="2606022"/>
                  </a:cubicBezTo>
                  <a:cubicBezTo>
                    <a:pt x="2615936" y="2606022"/>
                    <a:pt x="2613422" y="2608562"/>
                    <a:pt x="2613422" y="2611102"/>
                  </a:cubicBezTo>
                  <a:cubicBezTo>
                    <a:pt x="2613422" y="2611102"/>
                    <a:pt x="2613422" y="2618722"/>
                    <a:pt x="2613422" y="2618722"/>
                  </a:cubicBezTo>
                  <a:cubicBezTo>
                    <a:pt x="2613422" y="2618722"/>
                    <a:pt x="2613422" y="2621262"/>
                    <a:pt x="2613422" y="2621262"/>
                  </a:cubicBezTo>
                  <a:cubicBezTo>
                    <a:pt x="2613422" y="2621262"/>
                    <a:pt x="2613422" y="2618722"/>
                    <a:pt x="2610908" y="2618722"/>
                  </a:cubicBezTo>
                  <a:cubicBezTo>
                    <a:pt x="2610908" y="2618722"/>
                    <a:pt x="2610908" y="2616182"/>
                    <a:pt x="2610908" y="2611102"/>
                  </a:cubicBezTo>
                  <a:cubicBezTo>
                    <a:pt x="2610908" y="2611102"/>
                    <a:pt x="2613422" y="2606022"/>
                    <a:pt x="2610908" y="2608562"/>
                  </a:cubicBezTo>
                  <a:cubicBezTo>
                    <a:pt x="2610908" y="2608562"/>
                    <a:pt x="2608395" y="2608562"/>
                    <a:pt x="2605881" y="2608562"/>
                  </a:cubicBezTo>
                  <a:cubicBezTo>
                    <a:pt x="2605881" y="2608562"/>
                    <a:pt x="2603368" y="2611102"/>
                    <a:pt x="2605881" y="2613642"/>
                  </a:cubicBezTo>
                  <a:cubicBezTo>
                    <a:pt x="2605881" y="2613642"/>
                    <a:pt x="2605881" y="2611102"/>
                    <a:pt x="2603368" y="2611102"/>
                  </a:cubicBezTo>
                  <a:cubicBezTo>
                    <a:pt x="2603368" y="2611102"/>
                    <a:pt x="2603368" y="2611102"/>
                    <a:pt x="2600854" y="2613642"/>
                  </a:cubicBezTo>
                  <a:cubicBezTo>
                    <a:pt x="2600854" y="2613642"/>
                    <a:pt x="2598341" y="2616182"/>
                    <a:pt x="2598341" y="2613642"/>
                  </a:cubicBezTo>
                  <a:lnTo>
                    <a:pt x="2596078" y="2613642"/>
                  </a:lnTo>
                  <a:lnTo>
                    <a:pt x="2596106" y="2613360"/>
                  </a:lnTo>
                  <a:lnTo>
                    <a:pt x="2598341" y="2611102"/>
                  </a:lnTo>
                  <a:cubicBezTo>
                    <a:pt x="2605881" y="2606022"/>
                    <a:pt x="2605881" y="2606022"/>
                    <a:pt x="2605881" y="2606022"/>
                  </a:cubicBezTo>
                  <a:cubicBezTo>
                    <a:pt x="2605881" y="2606022"/>
                    <a:pt x="2605881" y="2603482"/>
                    <a:pt x="2605881" y="2600942"/>
                  </a:cubicBezTo>
                  <a:cubicBezTo>
                    <a:pt x="2605881" y="2600942"/>
                    <a:pt x="2603368" y="2600942"/>
                    <a:pt x="2603368" y="2600942"/>
                  </a:cubicBezTo>
                  <a:cubicBezTo>
                    <a:pt x="2603368" y="2600942"/>
                    <a:pt x="2600854" y="2603482"/>
                    <a:pt x="2598341" y="2600942"/>
                  </a:cubicBezTo>
                  <a:cubicBezTo>
                    <a:pt x="2598341" y="2600942"/>
                    <a:pt x="2598341" y="2598402"/>
                    <a:pt x="2598341" y="2598402"/>
                  </a:cubicBezTo>
                  <a:cubicBezTo>
                    <a:pt x="2598341" y="2598402"/>
                    <a:pt x="2600854" y="2598402"/>
                    <a:pt x="2600854" y="2595862"/>
                  </a:cubicBezTo>
                  <a:close/>
                  <a:moveTo>
                    <a:pt x="2831008" y="2595829"/>
                  </a:moveTo>
                  <a:cubicBezTo>
                    <a:pt x="2831901" y="2595829"/>
                    <a:pt x="2832497" y="2596453"/>
                    <a:pt x="2831306" y="2598947"/>
                  </a:cubicBezTo>
                  <a:cubicBezTo>
                    <a:pt x="2831306" y="2598947"/>
                    <a:pt x="2828925" y="2601442"/>
                    <a:pt x="2826543" y="2603936"/>
                  </a:cubicBezTo>
                  <a:cubicBezTo>
                    <a:pt x="2826543" y="2603936"/>
                    <a:pt x="2828925" y="2598947"/>
                    <a:pt x="2826543" y="2598947"/>
                  </a:cubicBezTo>
                  <a:cubicBezTo>
                    <a:pt x="2826543" y="2598947"/>
                    <a:pt x="2826543" y="2596452"/>
                    <a:pt x="2828925" y="2596452"/>
                  </a:cubicBezTo>
                  <a:cubicBezTo>
                    <a:pt x="2828925" y="2596452"/>
                    <a:pt x="2830115" y="2595829"/>
                    <a:pt x="2831008" y="2595829"/>
                  </a:cubicBezTo>
                  <a:close/>
                  <a:moveTo>
                    <a:pt x="2666495" y="2595545"/>
                  </a:moveTo>
                  <a:cubicBezTo>
                    <a:pt x="2667108" y="2595227"/>
                    <a:pt x="2667721" y="2595227"/>
                    <a:pt x="2667721" y="2596497"/>
                  </a:cubicBezTo>
                  <a:cubicBezTo>
                    <a:pt x="2667721" y="2596497"/>
                    <a:pt x="2670175" y="2599037"/>
                    <a:pt x="2670175" y="2599037"/>
                  </a:cubicBezTo>
                  <a:cubicBezTo>
                    <a:pt x="2670175" y="2599037"/>
                    <a:pt x="2665268" y="2604117"/>
                    <a:pt x="2665268" y="2604117"/>
                  </a:cubicBezTo>
                  <a:cubicBezTo>
                    <a:pt x="2665268" y="2604117"/>
                    <a:pt x="2660361" y="2609197"/>
                    <a:pt x="2660361" y="2609197"/>
                  </a:cubicBezTo>
                  <a:cubicBezTo>
                    <a:pt x="2660361" y="2609197"/>
                    <a:pt x="2660361" y="2611737"/>
                    <a:pt x="2660361" y="2611737"/>
                  </a:cubicBezTo>
                  <a:cubicBezTo>
                    <a:pt x="2662814" y="2609197"/>
                    <a:pt x="2667721" y="2609197"/>
                    <a:pt x="2667721" y="2609197"/>
                  </a:cubicBezTo>
                  <a:cubicBezTo>
                    <a:pt x="2667721" y="2609197"/>
                    <a:pt x="2670175" y="2609197"/>
                    <a:pt x="2670175" y="2609197"/>
                  </a:cubicBezTo>
                  <a:cubicBezTo>
                    <a:pt x="2670175" y="2609197"/>
                    <a:pt x="2670175" y="2611737"/>
                    <a:pt x="2667721" y="2611737"/>
                  </a:cubicBezTo>
                  <a:cubicBezTo>
                    <a:pt x="2667721" y="2611737"/>
                    <a:pt x="2662814" y="2611737"/>
                    <a:pt x="2660361" y="2614277"/>
                  </a:cubicBezTo>
                  <a:cubicBezTo>
                    <a:pt x="2660361" y="2614277"/>
                    <a:pt x="2655454" y="2616817"/>
                    <a:pt x="2655454" y="2619357"/>
                  </a:cubicBezTo>
                  <a:cubicBezTo>
                    <a:pt x="2655454" y="2619357"/>
                    <a:pt x="2655454" y="2619357"/>
                    <a:pt x="2653001" y="2619357"/>
                  </a:cubicBezTo>
                  <a:cubicBezTo>
                    <a:pt x="2653001" y="2619357"/>
                    <a:pt x="2650547" y="2619357"/>
                    <a:pt x="2648094" y="2619357"/>
                  </a:cubicBezTo>
                  <a:cubicBezTo>
                    <a:pt x="2648094" y="2619357"/>
                    <a:pt x="2648094" y="2619357"/>
                    <a:pt x="2645640" y="2619357"/>
                  </a:cubicBezTo>
                  <a:cubicBezTo>
                    <a:pt x="2645640" y="2619357"/>
                    <a:pt x="2643187" y="2616817"/>
                    <a:pt x="2645640" y="2616817"/>
                  </a:cubicBezTo>
                  <a:cubicBezTo>
                    <a:pt x="2645640" y="2616817"/>
                    <a:pt x="2653001" y="2614277"/>
                    <a:pt x="2655454" y="2614277"/>
                  </a:cubicBezTo>
                  <a:cubicBezTo>
                    <a:pt x="2655454" y="2614277"/>
                    <a:pt x="2655454" y="2614277"/>
                    <a:pt x="2655454" y="2611737"/>
                  </a:cubicBezTo>
                  <a:cubicBezTo>
                    <a:pt x="2655454" y="2609197"/>
                    <a:pt x="2662814" y="2604117"/>
                    <a:pt x="2662814" y="2601577"/>
                  </a:cubicBezTo>
                  <a:cubicBezTo>
                    <a:pt x="2662814" y="2601577"/>
                    <a:pt x="2665268" y="2599037"/>
                    <a:pt x="2662814" y="2599037"/>
                  </a:cubicBezTo>
                  <a:cubicBezTo>
                    <a:pt x="2662814" y="2599037"/>
                    <a:pt x="2662814" y="2599037"/>
                    <a:pt x="2660361" y="2601577"/>
                  </a:cubicBezTo>
                  <a:cubicBezTo>
                    <a:pt x="2660361" y="2601577"/>
                    <a:pt x="2655454" y="2604117"/>
                    <a:pt x="2655454" y="2604117"/>
                  </a:cubicBezTo>
                  <a:cubicBezTo>
                    <a:pt x="2655454" y="2604117"/>
                    <a:pt x="2650547" y="2601577"/>
                    <a:pt x="2653001" y="2599037"/>
                  </a:cubicBezTo>
                  <a:cubicBezTo>
                    <a:pt x="2653001" y="2599037"/>
                    <a:pt x="2653001" y="2599037"/>
                    <a:pt x="2655454" y="2599037"/>
                  </a:cubicBezTo>
                  <a:cubicBezTo>
                    <a:pt x="2655454" y="2599037"/>
                    <a:pt x="2655454" y="2601577"/>
                    <a:pt x="2657907" y="2599037"/>
                  </a:cubicBezTo>
                  <a:cubicBezTo>
                    <a:pt x="2657907" y="2599037"/>
                    <a:pt x="2660361" y="2599037"/>
                    <a:pt x="2665268" y="2596497"/>
                  </a:cubicBezTo>
                  <a:cubicBezTo>
                    <a:pt x="2665268" y="2596497"/>
                    <a:pt x="2665881" y="2595862"/>
                    <a:pt x="2666495" y="2595545"/>
                  </a:cubicBezTo>
                  <a:close/>
                  <a:moveTo>
                    <a:pt x="2725420" y="2594310"/>
                  </a:moveTo>
                  <a:cubicBezTo>
                    <a:pt x="2727960" y="2591840"/>
                    <a:pt x="2727960" y="2594310"/>
                    <a:pt x="2727960" y="2594310"/>
                  </a:cubicBezTo>
                  <a:cubicBezTo>
                    <a:pt x="2730500" y="2596779"/>
                    <a:pt x="2725420" y="2596779"/>
                    <a:pt x="2725420" y="2596779"/>
                  </a:cubicBezTo>
                  <a:cubicBezTo>
                    <a:pt x="2725420" y="2596779"/>
                    <a:pt x="2720340" y="2596779"/>
                    <a:pt x="2720340" y="2596779"/>
                  </a:cubicBezTo>
                  <a:cubicBezTo>
                    <a:pt x="2720340" y="2594310"/>
                    <a:pt x="2725420" y="2594310"/>
                    <a:pt x="2725420" y="2594310"/>
                  </a:cubicBezTo>
                  <a:close/>
                  <a:moveTo>
                    <a:pt x="2702560" y="2594310"/>
                  </a:moveTo>
                  <a:cubicBezTo>
                    <a:pt x="2702560" y="2596779"/>
                    <a:pt x="2705100" y="2596779"/>
                    <a:pt x="2705100" y="2596779"/>
                  </a:cubicBezTo>
                  <a:cubicBezTo>
                    <a:pt x="2705100" y="2599249"/>
                    <a:pt x="2702560" y="2599249"/>
                    <a:pt x="2702560" y="2599249"/>
                  </a:cubicBezTo>
                  <a:cubicBezTo>
                    <a:pt x="2700020" y="2599249"/>
                    <a:pt x="2700020" y="2596779"/>
                    <a:pt x="2700020" y="2596779"/>
                  </a:cubicBezTo>
                  <a:cubicBezTo>
                    <a:pt x="2700020" y="2594310"/>
                    <a:pt x="2702560" y="2594310"/>
                    <a:pt x="2702560" y="2594310"/>
                  </a:cubicBezTo>
                  <a:close/>
                  <a:moveTo>
                    <a:pt x="2814637" y="2593958"/>
                  </a:moveTo>
                  <a:cubicBezTo>
                    <a:pt x="2814637" y="2593958"/>
                    <a:pt x="2814637" y="2593958"/>
                    <a:pt x="2817018" y="2593958"/>
                  </a:cubicBezTo>
                  <a:cubicBezTo>
                    <a:pt x="2817018" y="2593958"/>
                    <a:pt x="2817018" y="2591463"/>
                    <a:pt x="2819400" y="2593958"/>
                  </a:cubicBezTo>
                  <a:cubicBezTo>
                    <a:pt x="2819400" y="2593958"/>
                    <a:pt x="2819400" y="2593958"/>
                    <a:pt x="2819400" y="2596452"/>
                  </a:cubicBezTo>
                  <a:cubicBezTo>
                    <a:pt x="2819400" y="2596452"/>
                    <a:pt x="2819400" y="2598947"/>
                    <a:pt x="2819400" y="2598947"/>
                  </a:cubicBezTo>
                  <a:cubicBezTo>
                    <a:pt x="2819400" y="2598947"/>
                    <a:pt x="2817018" y="2596452"/>
                    <a:pt x="2817018" y="2598947"/>
                  </a:cubicBezTo>
                  <a:cubicBezTo>
                    <a:pt x="2817018" y="2598947"/>
                    <a:pt x="2817018" y="2598947"/>
                    <a:pt x="2814637" y="2598947"/>
                  </a:cubicBezTo>
                  <a:cubicBezTo>
                    <a:pt x="2814637" y="2598947"/>
                    <a:pt x="2814637" y="2596452"/>
                    <a:pt x="2817018" y="2596452"/>
                  </a:cubicBezTo>
                  <a:cubicBezTo>
                    <a:pt x="2817018" y="2596452"/>
                    <a:pt x="2814637" y="2596452"/>
                    <a:pt x="2814637" y="2593958"/>
                  </a:cubicBezTo>
                  <a:close/>
                  <a:moveTo>
                    <a:pt x="2593313" y="2593322"/>
                  </a:moveTo>
                  <a:cubicBezTo>
                    <a:pt x="2593313" y="2593322"/>
                    <a:pt x="2595827" y="2593322"/>
                    <a:pt x="2595827" y="2595862"/>
                  </a:cubicBezTo>
                  <a:cubicBezTo>
                    <a:pt x="2595827" y="2595862"/>
                    <a:pt x="2598341" y="2595862"/>
                    <a:pt x="2595827" y="2598402"/>
                  </a:cubicBezTo>
                  <a:cubicBezTo>
                    <a:pt x="2595827" y="2598402"/>
                    <a:pt x="2593313" y="2600942"/>
                    <a:pt x="2593313" y="2600942"/>
                  </a:cubicBezTo>
                  <a:cubicBezTo>
                    <a:pt x="2593313" y="2599672"/>
                    <a:pt x="2593313" y="2598402"/>
                    <a:pt x="2593313" y="2598402"/>
                  </a:cubicBezTo>
                  <a:close/>
                  <a:moveTo>
                    <a:pt x="2717800" y="2589371"/>
                  </a:moveTo>
                  <a:cubicBezTo>
                    <a:pt x="2717800" y="2589371"/>
                    <a:pt x="2715260" y="2591840"/>
                    <a:pt x="2715260" y="2591840"/>
                  </a:cubicBezTo>
                  <a:cubicBezTo>
                    <a:pt x="2712720" y="2591840"/>
                    <a:pt x="2715260" y="2594310"/>
                    <a:pt x="2715260" y="2594310"/>
                  </a:cubicBezTo>
                  <a:cubicBezTo>
                    <a:pt x="2712720" y="2596779"/>
                    <a:pt x="2712720" y="2594310"/>
                    <a:pt x="2712720" y="2594310"/>
                  </a:cubicBezTo>
                  <a:cubicBezTo>
                    <a:pt x="2710180" y="2591840"/>
                    <a:pt x="2710180" y="2591840"/>
                    <a:pt x="2710180" y="2591840"/>
                  </a:cubicBezTo>
                  <a:cubicBezTo>
                    <a:pt x="2710180" y="2591840"/>
                    <a:pt x="2712720" y="2591840"/>
                    <a:pt x="2712720" y="2591840"/>
                  </a:cubicBezTo>
                  <a:cubicBezTo>
                    <a:pt x="2712720" y="2591840"/>
                    <a:pt x="2712720" y="2591840"/>
                    <a:pt x="2717800" y="2589371"/>
                  </a:cubicBezTo>
                  <a:close/>
                  <a:moveTo>
                    <a:pt x="2807493" y="2588968"/>
                  </a:moveTo>
                  <a:cubicBezTo>
                    <a:pt x="2807493" y="2588968"/>
                    <a:pt x="2807493" y="2591463"/>
                    <a:pt x="2809875" y="2591463"/>
                  </a:cubicBezTo>
                  <a:cubicBezTo>
                    <a:pt x="2809875" y="2591463"/>
                    <a:pt x="2809875" y="2593958"/>
                    <a:pt x="2807493" y="2596452"/>
                  </a:cubicBezTo>
                  <a:cubicBezTo>
                    <a:pt x="2807493" y="2596452"/>
                    <a:pt x="2807493" y="2591463"/>
                    <a:pt x="2805112" y="2591463"/>
                  </a:cubicBezTo>
                  <a:cubicBezTo>
                    <a:pt x="2805112" y="2591463"/>
                    <a:pt x="2805112" y="2588968"/>
                    <a:pt x="2807493" y="2588968"/>
                  </a:cubicBezTo>
                  <a:close/>
                  <a:moveTo>
                    <a:pt x="2814637" y="2586474"/>
                  </a:moveTo>
                  <a:lnTo>
                    <a:pt x="2819400" y="2586474"/>
                  </a:lnTo>
                  <a:cubicBezTo>
                    <a:pt x="2819400" y="2586474"/>
                    <a:pt x="2819400" y="2586474"/>
                    <a:pt x="2821781" y="2586474"/>
                  </a:cubicBezTo>
                  <a:cubicBezTo>
                    <a:pt x="2821781" y="2586474"/>
                    <a:pt x="2821781" y="2588968"/>
                    <a:pt x="2824162" y="2586474"/>
                  </a:cubicBezTo>
                  <a:cubicBezTo>
                    <a:pt x="2824162" y="2586474"/>
                    <a:pt x="2824162" y="2588968"/>
                    <a:pt x="2824162" y="2588968"/>
                  </a:cubicBezTo>
                  <a:cubicBezTo>
                    <a:pt x="2824162" y="2588968"/>
                    <a:pt x="2824162" y="2591463"/>
                    <a:pt x="2824162" y="2591463"/>
                  </a:cubicBezTo>
                  <a:cubicBezTo>
                    <a:pt x="2824162" y="2593958"/>
                    <a:pt x="2824162" y="2596452"/>
                    <a:pt x="2824162" y="2596452"/>
                  </a:cubicBezTo>
                  <a:cubicBezTo>
                    <a:pt x="2824162" y="2596452"/>
                    <a:pt x="2826543" y="2593958"/>
                    <a:pt x="2826543" y="2593958"/>
                  </a:cubicBezTo>
                  <a:cubicBezTo>
                    <a:pt x="2826543" y="2593958"/>
                    <a:pt x="2826543" y="2593958"/>
                    <a:pt x="2826543" y="2598947"/>
                  </a:cubicBezTo>
                  <a:cubicBezTo>
                    <a:pt x="2826543" y="2598947"/>
                    <a:pt x="2824162" y="2598947"/>
                    <a:pt x="2824162" y="2601442"/>
                  </a:cubicBezTo>
                  <a:cubicBezTo>
                    <a:pt x="2824162" y="2601442"/>
                    <a:pt x="2821781" y="2603936"/>
                    <a:pt x="2821781" y="2601442"/>
                  </a:cubicBezTo>
                  <a:cubicBezTo>
                    <a:pt x="2819400" y="2601442"/>
                    <a:pt x="2819400" y="2601442"/>
                    <a:pt x="2819400" y="2601442"/>
                  </a:cubicBezTo>
                  <a:cubicBezTo>
                    <a:pt x="2819400" y="2598947"/>
                    <a:pt x="2819400" y="2598947"/>
                    <a:pt x="2819400" y="2598947"/>
                  </a:cubicBezTo>
                  <a:cubicBezTo>
                    <a:pt x="2821781" y="2601442"/>
                    <a:pt x="2821781" y="2598947"/>
                    <a:pt x="2821781" y="2598947"/>
                  </a:cubicBezTo>
                  <a:cubicBezTo>
                    <a:pt x="2821781" y="2598947"/>
                    <a:pt x="2821781" y="2598947"/>
                    <a:pt x="2821781" y="2596452"/>
                  </a:cubicBezTo>
                  <a:cubicBezTo>
                    <a:pt x="2821781" y="2596452"/>
                    <a:pt x="2821781" y="2596452"/>
                    <a:pt x="2821781" y="2593958"/>
                  </a:cubicBezTo>
                  <a:cubicBezTo>
                    <a:pt x="2821781" y="2593958"/>
                    <a:pt x="2824162" y="2591463"/>
                    <a:pt x="2821781" y="2591463"/>
                  </a:cubicBezTo>
                  <a:cubicBezTo>
                    <a:pt x="2821781" y="2591463"/>
                    <a:pt x="2821781" y="2588968"/>
                    <a:pt x="2821781" y="2588968"/>
                  </a:cubicBezTo>
                  <a:cubicBezTo>
                    <a:pt x="2821781" y="2588968"/>
                    <a:pt x="2819400" y="2591463"/>
                    <a:pt x="2819400" y="2591463"/>
                  </a:cubicBezTo>
                  <a:cubicBezTo>
                    <a:pt x="2819400" y="2591463"/>
                    <a:pt x="2819400" y="2591463"/>
                    <a:pt x="2817018" y="2588968"/>
                  </a:cubicBezTo>
                  <a:cubicBezTo>
                    <a:pt x="2817018" y="2588968"/>
                    <a:pt x="2817018" y="2588968"/>
                    <a:pt x="2817018" y="2591463"/>
                  </a:cubicBezTo>
                  <a:cubicBezTo>
                    <a:pt x="2817018" y="2591463"/>
                    <a:pt x="2814637" y="2591463"/>
                    <a:pt x="2814637" y="2591463"/>
                  </a:cubicBezTo>
                  <a:cubicBezTo>
                    <a:pt x="2814637" y="2591463"/>
                    <a:pt x="2814637" y="2591463"/>
                    <a:pt x="2814637" y="2588968"/>
                  </a:cubicBezTo>
                  <a:cubicBezTo>
                    <a:pt x="2814637" y="2588968"/>
                    <a:pt x="2817018" y="2586474"/>
                    <a:pt x="2814637" y="2586474"/>
                  </a:cubicBezTo>
                  <a:close/>
                  <a:moveTo>
                    <a:pt x="2901424" y="2586452"/>
                  </a:moveTo>
                  <a:cubicBezTo>
                    <a:pt x="2901424" y="2586452"/>
                    <a:pt x="2901424" y="2586452"/>
                    <a:pt x="2901424" y="2608844"/>
                  </a:cubicBezTo>
                  <a:cubicBezTo>
                    <a:pt x="2901424" y="2608844"/>
                    <a:pt x="2901424" y="2608844"/>
                    <a:pt x="3065514" y="2608844"/>
                  </a:cubicBezTo>
                  <a:cubicBezTo>
                    <a:pt x="3072973" y="2608844"/>
                    <a:pt x="3077946" y="2603868"/>
                    <a:pt x="3077946" y="2598892"/>
                  </a:cubicBezTo>
                  <a:cubicBezTo>
                    <a:pt x="3077946" y="2591428"/>
                    <a:pt x="3072973" y="2586452"/>
                    <a:pt x="3065514" y="2586452"/>
                  </a:cubicBezTo>
                  <a:close/>
                  <a:moveTo>
                    <a:pt x="2272409" y="2586452"/>
                  </a:moveTo>
                  <a:cubicBezTo>
                    <a:pt x="2264950" y="2586452"/>
                    <a:pt x="2259978" y="2591428"/>
                    <a:pt x="2259978" y="2598892"/>
                  </a:cubicBezTo>
                  <a:cubicBezTo>
                    <a:pt x="2259978" y="2603868"/>
                    <a:pt x="2264950" y="2608844"/>
                    <a:pt x="2272409" y="2608844"/>
                  </a:cubicBezTo>
                  <a:cubicBezTo>
                    <a:pt x="2272409" y="2608844"/>
                    <a:pt x="2272409" y="2608844"/>
                    <a:pt x="2424068" y="2608844"/>
                  </a:cubicBezTo>
                  <a:lnTo>
                    <a:pt x="2424068" y="2586452"/>
                  </a:lnTo>
                  <a:cubicBezTo>
                    <a:pt x="2424068" y="2586452"/>
                    <a:pt x="2424068" y="2586452"/>
                    <a:pt x="2272409" y="2586452"/>
                  </a:cubicBezTo>
                  <a:close/>
                  <a:moveTo>
                    <a:pt x="2762249" y="2586020"/>
                  </a:moveTo>
                  <a:cubicBezTo>
                    <a:pt x="2762249" y="2586020"/>
                    <a:pt x="2764744" y="2586020"/>
                    <a:pt x="2764744" y="2586020"/>
                  </a:cubicBezTo>
                  <a:cubicBezTo>
                    <a:pt x="2764744" y="2586020"/>
                    <a:pt x="2764744" y="2591100"/>
                    <a:pt x="2764744" y="2591100"/>
                  </a:cubicBezTo>
                  <a:cubicBezTo>
                    <a:pt x="2764744" y="2591100"/>
                    <a:pt x="2764744" y="2593640"/>
                    <a:pt x="2764744" y="2593640"/>
                  </a:cubicBezTo>
                  <a:cubicBezTo>
                    <a:pt x="2764744" y="2593640"/>
                    <a:pt x="2764744" y="2593640"/>
                    <a:pt x="2764744" y="2603800"/>
                  </a:cubicBezTo>
                  <a:cubicBezTo>
                    <a:pt x="2764744" y="2603800"/>
                    <a:pt x="2769733" y="2601260"/>
                    <a:pt x="2769733" y="2601260"/>
                  </a:cubicBezTo>
                  <a:cubicBezTo>
                    <a:pt x="2772228" y="2601260"/>
                    <a:pt x="2772228" y="2598720"/>
                    <a:pt x="2772228" y="2598720"/>
                  </a:cubicBezTo>
                  <a:cubicBezTo>
                    <a:pt x="2772228" y="2598720"/>
                    <a:pt x="2774722" y="2601260"/>
                    <a:pt x="2774722" y="2601260"/>
                  </a:cubicBezTo>
                  <a:cubicBezTo>
                    <a:pt x="2777217" y="2603800"/>
                    <a:pt x="2772228" y="2603800"/>
                    <a:pt x="2772228" y="2603800"/>
                  </a:cubicBezTo>
                  <a:cubicBezTo>
                    <a:pt x="2769733" y="2603800"/>
                    <a:pt x="2767239" y="2606340"/>
                    <a:pt x="2767239" y="2606340"/>
                  </a:cubicBezTo>
                  <a:cubicBezTo>
                    <a:pt x="2767239" y="2606340"/>
                    <a:pt x="2767239" y="2606340"/>
                    <a:pt x="2762249" y="2606340"/>
                  </a:cubicBezTo>
                  <a:cubicBezTo>
                    <a:pt x="2762249" y="2608880"/>
                    <a:pt x="2762249" y="2608880"/>
                    <a:pt x="2762249" y="2608880"/>
                  </a:cubicBezTo>
                  <a:cubicBezTo>
                    <a:pt x="2762249" y="2611420"/>
                    <a:pt x="2762249" y="2611420"/>
                    <a:pt x="2762249" y="2611420"/>
                  </a:cubicBezTo>
                  <a:cubicBezTo>
                    <a:pt x="2762249" y="2611420"/>
                    <a:pt x="2759755" y="2621580"/>
                    <a:pt x="2754765" y="2621580"/>
                  </a:cubicBezTo>
                  <a:cubicBezTo>
                    <a:pt x="2749776" y="2624120"/>
                    <a:pt x="2747281" y="2621580"/>
                    <a:pt x="2747281" y="2621580"/>
                  </a:cubicBezTo>
                  <a:cubicBezTo>
                    <a:pt x="2744787" y="2621580"/>
                    <a:pt x="2749776" y="2619040"/>
                    <a:pt x="2749776" y="2619040"/>
                  </a:cubicBezTo>
                  <a:cubicBezTo>
                    <a:pt x="2752271" y="2621580"/>
                    <a:pt x="2754765" y="2619040"/>
                    <a:pt x="2757260" y="2616500"/>
                  </a:cubicBezTo>
                  <a:cubicBezTo>
                    <a:pt x="2759755" y="2613960"/>
                    <a:pt x="2759755" y="2608880"/>
                    <a:pt x="2759755" y="2608880"/>
                  </a:cubicBezTo>
                  <a:cubicBezTo>
                    <a:pt x="2754765" y="2611420"/>
                    <a:pt x="2749776" y="2613960"/>
                    <a:pt x="2749776" y="2613960"/>
                  </a:cubicBezTo>
                  <a:cubicBezTo>
                    <a:pt x="2749776" y="2616500"/>
                    <a:pt x="2747281" y="2613960"/>
                    <a:pt x="2747281" y="2613960"/>
                  </a:cubicBezTo>
                  <a:cubicBezTo>
                    <a:pt x="2744787" y="2613960"/>
                    <a:pt x="2747281" y="2611420"/>
                    <a:pt x="2747281" y="2611420"/>
                  </a:cubicBezTo>
                  <a:cubicBezTo>
                    <a:pt x="2747281" y="2608880"/>
                    <a:pt x="2749776" y="2608880"/>
                    <a:pt x="2749776" y="2608880"/>
                  </a:cubicBezTo>
                  <a:cubicBezTo>
                    <a:pt x="2749776" y="2611420"/>
                    <a:pt x="2752271" y="2608880"/>
                    <a:pt x="2752271" y="2608880"/>
                  </a:cubicBezTo>
                  <a:cubicBezTo>
                    <a:pt x="2752271" y="2608880"/>
                    <a:pt x="2752271" y="2608880"/>
                    <a:pt x="2759755" y="2606340"/>
                  </a:cubicBezTo>
                  <a:cubicBezTo>
                    <a:pt x="2762249" y="2596180"/>
                    <a:pt x="2762249" y="2586020"/>
                    <a:pt x="2762249" y="2586020"/>
                  </a:cubicBezTo>
                  <a:close/>
                  <a:moveTo>
                    <a:pt x="2618468" y="2586020"/>
                  </a:moveTo>
                  <a:cubicBezTo>
                    <a:pt x="2618468" y="2588798"/>
                    <a:pt x="2618468" y="2588798"/>
                    <a:pt x="2618468" y="2588798"/>
                  </a:cubicBezTo>
                  <a:cubicBezTo>
                    <a:pt x="2620963" y="2588798"/>
                    <a:pt x="2620963" y="2591577"/>
                    <a:pt x="2620963" y="2591577"/>
                  </a:cubicBezTo>
                  <a:cubicBezTo>
                    <a:pt x="2618468" y="2594355"/>
                    <a:pt x="2613479" y="2594355"/>
                    <a:pt x="2613479" y="2594355"/>
                  </a:cubicBezTo>
                  <a:cubicBezTo>
                    <a:pt x="2615973" y="2594355"/>
                    <a:pt x="2615973" y="2591577"/>
                    <a:pt x="2615973" y="2591577"/>
                  </a:cubicBezTo>
                  <a:lnTo>
                    <a:pt x="2613252" y="2591829"/>
                  </a:lnTo>
                  <a:lnTo>
                    <a:pt x="2610984" y="2594355"/>
                  </a:lnTo>
                  <a:cubicBezTo>
                    <a:pt x="2605994" y="2597133"/>
                    <a:pt x="2603500" y="2597133"/>
                    <a:pt x="2603500" y="2597133"/>
                  </a:cubicBezTo>
                  <a:cubicBezTo>
                    <a:pt x="2603500" y="2594355"/>
                    <a:pt x="2605994" y="2594355"/>
                    <a:pt x="2605994" y="2594355"/>
                  </a:cubicBezTo>
                  <a:cubicBezTo>
                    <a:pt x="2605994" y="2594355"/>
                    <a:pt x="2610984" y="2591577"/>
                    <a:pt x="2610984" y="2591577"/>
                  </a:cubicBezTo>
                  <a:cubicBezTo>
                    <a:pt x="2613479" y="2591577"/>
                    <a:pt x="2613479" y="2588798"/>
                    <a:pt x="2613479" y="2588798"/>
                  </a:cubicBezTo>
                  <a:cubicBezTo>
                    <a:pt x="2615973" y="2586020"/>
                    <a:pt x="2618468" y="2586020"/>
                    <a:pt x="2618468" y="2586020"/>
                  </a:cubicBezTo>
                  <a:close/>
                  <a:moveTo>
                    <a:pt x="2560881" y="2586020"/>
                  </a:moveTo>
                  <a:cubicBezTo>
                    <a:pt x="2560881" y="2586020"/>
                    <a:pt x="2566010" y="2586020"/>
                    <a:pt x="2566010" y="2586020"/>
                  </a:cubicBezTo>
                  <a:cubicBezTo>
                    <a:pt x="2566010" y="2586020"/>
                    <a:pt x="2563446" y="2590981"/>
                    <a:pt x="2563446" y="2590981"/>
                  </a:cubicBezTo>
                  <a:cubicBezTo>
                    <a:pt x="2563446" y="2590981"/>
                    <a:pt x="2560881" y="2590981"/>
                    <a:pt x="2560881" y="2590981"/>
                  </a:cubicBezTo>
                  <a:cubicBezTo>
                    <a:pt x="2560881" y="2588501"/>
                    <a:pt x="2560881" y="2588501"/>
                    <a:pt x="2560881" y="2588501"/>
                  </a:cubicBezTo>
                  <a:cubicBezTo>
                    <a:pt x="2558317" y="2588501"/>
                    <a:pt x="2553188" y="2593462"/>
                    <a:pt x="2553188" y="2593462"/>
                  </a:cubicBezTo>
                  <a:cubicBezTo>
                    <a:pt x="2553188" y="2593462"/>
                    <a:pt x="2553188" y="2593462"/>
                    <a:pt x="2553188" y="2595942"/>
                  </a:cubicBezTo>
                  <a:cubicBezTo>
                    <a:pt x="2553188" y="2595942"/>
                    <a:pt x="2553188" y="2595942"/>
                    <a:pt x="2555752" y="2595942"/>
                  </a:cubicBezTo>
                  <a:cubicBezTo>
                    <a:pt x="2555752" y="2593462"/>
                    <a:pt x="2558317" y="2593462"/>
                    <a:pt x="2558317" y="2593462"/>
                  </a:cubicBezTo>
                  <a:cubicBezTo>
                    <a:pt x="2558317" y="2593462"/>
                    <a:pt x="2560881" y="2593462"/>
                    <a:pt x="2560881" y="2593462"/>
                  </a:cubicBezTo>
                  <a:cubicBezTo>
                    <a:pt x="2563446" y="2593462"/>
                    <a:pt x="2563446" y="2595942"/>
                    <a:pt x="2563446" y="2595942"/>
                  </a:cubicBezTo>
                  <a:cubicBezTo>
                    <a:pt x="2563446" y="2598423"/>
                    <a:pt x="2560881" y="2598423"/>
                    <a:pt x="2560881" y="2598423"/>
                  </a:cubicBezTo>
                  <a:cubicBezTo>
                    <a:pt x="2558317" y="2595942"/>
                    <a:pt x="2555752" y="2598423"/>
                    <a:pt x="2555752" y="2598423"/>
                  </a:cubicBezTo>
                  <a:cubicBezTo>
                    <a:pt x="2555752" y="2598423"/>
                    <a:pt x="2553188" y="2600903"/>
                    <a:pt x="2553188" y="2600903"/>
                  </a:cubicBezTo>
                  <a:cubicBezTo>
                    <a:pt x="2553188" y="2600903"/>
                    <a:pt x="2553188" y="2598423"/>
                    <a:pt x="2553188" y="2598423"/>
                  </a:cubicBezTo>
                  <a:cubicBezTo>
                    <a:pt x="2550624" y="2595942"/>
                    <a:pt x="2550624" y="2595942"/>
                    <a:pt x="2550624" y="2595942"/>
                  </a:cubicBezTo>
                  <a:cubicBezTo>
                    <a:pt x="2550624" y="2595942"/>
                    <a:pt x="2550624" y="2595942"/>
                    <a:pt x="2548059" y="2595942"/>
                  </a:cubicBezTo>
                  <a:cubicBezTo>
                    <a:pt x="2548059" y="2598423"/>
                    <a:pt x="2548059" y="2598423"/>
                    <a:pt x="2548059" y="2598423"/>
                  </a:cubicBezTo>
                  <a:cubicBezTo>
                    <a:pt x="2550624" y="2600903"/>
                    <a:pt x="2545495" y="2603384"/>
                    <a:pt x="2545495" y="2603384"/>
                  </a:cubicBezTo>
                  <a:cubicBezTo>
                    <a:pt x="2542930" y="2605864"/>
                    <a:pt x="2540366" y="2605864"/>
                    <a:pt x="2540366" y="2605864"/>
                  </a:cubicBezTo>
                  <a:cubicBezTo>
                    <a:pt x="2545495" y="2603384"/>
                    <a:pt x="2545495" y="2600903"/>
                    <a:pt x="2545495" y="2600903"/>
                  </a:cubicBezTo>
                  <a:cubicBezTo>
                    <a:pt x="2545495" y="2598423"/>
                    <a:pt x="2542930" y="2598423"/>
                    <a:pt x="2542930" y="2598423"/>
                  </a:cubicBezTo>
                  <a:cubicBezTo>
                    <a:pt x="2542930" y="2598423"/>
                    <a:pt x="2540366" y="2600903"/>
                    <a:pt x="2540366" y="2600903"/>
                  </a:cubicBezTo>
                  <a:cubicBezTo>
                    <a:pt x="2537801" y="2600903"/>
                    <a:pt x="2537801" y="2598423"/>
                    <a:pt x="2537801" y="2598423"/>
                  </a:cubicBezTo>
                  <a:cubicBezTo>
                    <a:pt x="2540366" y="2598423"/>
                    <a:pt x="2542930" y="2595942"/>
                    <a:pt x="2542930" y="2595942"/>
                  </a:cubicBezTo>
                  <a:cubicBezTo>
                    <a:pt x="2542930" y="2595942"/>
                    <a:pt x="2542930" y="2595942"/>
                    <a:pt x="2545495" y="2595942"/>
                  </a:cubicBezTo>
                  <a:cubicBezTo>
                    <a:pt x="2548059" y="2595942"/>
                    <a:pt x="2555752" y="2590981"/>
                    <a:pt x="2555752" y="2590981"/>
                  </a:cubicBezTo>
                  <a:cubicBezTo>
                    <a:pt x="2555752" y="2590981"/>
                    <a:pt x="2555752" y="2590981"/>
                    <a:pt x="2560881" y="2586020"/>
                  </a:cubicBezTo>
                  <a:close/>
                  <a:moveTo>
                    <a:pt x="2508038" y="2586020"/>
                  </a:moveTo>
                  <a:cubicBezTo>
                    <a:pt x="2508038" y="2586020"/>
                    <a:pt x="2510472" y="2591100"/>
                    <a:pt x="2510472" y="2591100"/>
                  </a:cubicBezTo>
                  <a:cubicBezTo>
                    <a:pt x="2510472" y="2591100"/>
                    <a:pt x="2508038" y="2593640"/>
                    <a:pt x="2508038" y="2593640"/>
                  </a:cubicBezTo>
                  <a:cubicBezTo>
                    <a:pt x="2508038" y="2596180"/>
                    <a:pt x="2508038" y="2596180"/>
                    <a:pt x="2508038" y="2596180"/>
                  </a:cubicBezTo>
                  <a:cubicBezTo>
                    <a:pt x="2508038" y="2598720"/>
                    <a:pt x="2508038" y="2598720"/>
                    <a:pt x="2508038" y="2598720"/>
                  </a:cubicBezTo>
                  <a:cubicBezTo>
                    <a:pt x="2508038" y="2598720"/>
                    <a:pt x="2510472" y="2603800"/>
                    <a:pt x="2510472" y="2603800"/>
                  </a:cubicBezTo>
                  <a:cubicBezTo>
                    <a:pt x="2512906" y="2606340"/>
                    <a:pt x="2515341" y="2608880"/>
                    <a:pt x="2515341" y="2608880"/>
                  </a:cubicBezTo>
                  <a:cubicBezTo>
                    <a:pt x="2517775" y="2608880"/>
                    <a:pt x="2517775" y="2608880"/>
                    <a:pt x="2517775" y="2608880"/>
                  </a:cubicBezTo>
                  <a:cubicBezTo>
                    <a:pt x="2517775" y="2611420"/>
                    <a:pt x="2515341" y="2611420"/>
                    <a:pt x="2515341" y="2611420"/>
                  </a:cubicBezTo>
                  <a:cubicBezTo>
                    <a:pt x="2510472" y="2613960"/>
                    <a:pt x="2510472" y="2608880"/>
                    <a:pt x="2510472" y="2608880"/>
                  </a:cubicBezTo>
                  <a:cubicBezTo>
                    <a:pt x="2510472" y="2606340"/>
                    <a:pt x="2508038" y="2601260"/>
                    <a:pt x="2508038" y="2601260"/>
                  </a:cubicBezTo>
                  <a:cubicBezTo>
                    <a:pt x="2505604" y="2601260"/>
                    <a:pt x="2505604" y="2601260"/>
                    <a:pt x="2505604" y="2601260"/>
                  </a:cubicBezTo>
                  <a:cubicBezTo>
                    <a:pt x="2505604" y="2601260"/>
                    <a:pt x="2505604" y="2601260"/>
                    <a:pt x="2500735" y="2608880"/>
                  </a:cubicBezTo>
                  <a:cubicBezTo>
                    <a:pt x="2500735" y="2608880"/>
                    <a:pt x="2503170" y="2608880"/>
                    <a:pt x="2503170" y="2608880"/>
                  </a:cubicBezTo>
                  <a:cubicBezTo>
                    <a:pt x="2503170" y="2608880"/>
                    <a:pt x="2505604" y="2608880"/>
                    <a:pt x="2505604" y="2608880"/>
                  </a:cubicBezTo>
                  <a:cubicBezTo>
                    <a:pt x="2505604" y="2608880"/>
                    <a:pt x="2508038" y="2608880"/>
                    <a:pt x="2508038" y="2608880"/>
                  </a:cubicBezTo>
                  <a:cubicBezTo>
                    <a:pt x="2508038" y="2611420"/>
                    <a:pt x="2503170" y="2611420"/>
                    <a:pt x="2503170" y="2611420"/>
                  </a:cubicBezTo>
                  <a:cubicBezTo>
                    <a:pt x="2503170" y="2611420"/>
                    <a:pt x="2503170" y="2611420"/>
                    <a:pt x="2500735" y="2613960"/>
                  </a:cubicBezTo>
                  <a:cubicBezTo>
                    <a:pt x="2500735" y="2611420"/>
                    <a:pt x="2498301" y="2611420"/>
                    <a:pt x="2498301" y="2611420"/>
                  </a:cubicBezTo>
                  <a:cubicBezTo>
                    <a:pt x="2498301" y="2613960"/>
                    <a:pt x="2495867" y="2616500"/>
                    <a:pt x="2495867" y="2616500"/>
                  </a:cubicBezTo>
                  <a:cubicBezTo>
                    <a:pt x="2495867" y="2616500"/>
                    <a:pt x="2495867" y="2616500"/>
                    <a:pt x="2493433" y="2619040"/>
                  </a:cubicBezTo>
                  <a:cubicBezTo>
                    <a:pt x="2488564" y="2624120"/>
                    <a:pt x="2481262" y="2624120"/>
                    <a:pt x="2481262" y="2624120"/>
                  </a:cubicBezTo>
                  <a:cubicBezTo>
                    <a:pt x="2481262" y="2621580"/>
                    <a:pt x="2481262" y="2621580"/>
                    <a:pt x="2481262" y="2621580"/>
                  </a:cubicBezTo>
                  <a:cubicBezTo>
                    <a:pt x="2481262" y="2621580"/>
                    <a:pt x="2488564" y="2621580"/>
                    <a:pt x="2493433" y="2613960"/>
                  </a:cubicBezTo>
                  <a:cubicBezTo>
                    <a:pt x="2500735" y="2606340"/>
                    <a:pt x="2503170" y="2596180"/>
                    <a:pt x="2503170" y="2596180"/>
                  </a:cubicBezTo>
                  <a:cubicBezTo>
                    <a:pt x="2505604" y="2593640"/>
                    <a:pt x="2505604" y="2591100"/>
                    <a:pt x="2505604" y="2591100"/>
                  </a:cubicBezTo>
                  <a:cubicBezTo>
                    <a:pt x="2505604" y="2586020"/>
                    <a:pt x="2508038" y="2586020"/>
                    <a:pt x="2508038" y="2586020"/>
                  </a:cubicBezTo>
                  <a:close/>
                  <a:moveTo>
                    <a:pt x="2710180" y="2584432"/>
                  </a:moveTo>
                  <a:cubicBezTo>
                    <a:pt x="2710180" y="2586902"/>
                    <a:pt x="2710180" y="2586902"/>
                    <a:pt x="2710180" y="2586902"/>
                  </a:cubicBezTo>
                  <a:cubicBezTo>
                    <a:pt x="2712720" y="2586902"/>
                    <a:pt x="2710180" y="2589371"/>
                    <a:pt x="2710180" y="2589371"/>
                  </a:cubicBezTo>
                  <a:cubicBezTo>
                    <a:pt x="2710180" y="2589371"/>
                    <a:pt x="2710180" y="2591840"/>
                    <a:pt x="2710180" y="2591840"/>
                  </a:cubicBezTo>
                  <a:cubicBezTo>
                    <a:pt x="2710180" y="2596779"/>
                    <a:pt x="2710180" y="2599249"/>
                    <a:pt x="2710180" y="2599249"/>
                  </a:cubicBezTo>
                  <a:cubicBezTo>
                    <a:pt x="2710180" y="2599249"/>
                    <a:pt x="2710180" y="2599249"/>
                    <a:pt x="2715260" y="2596779"/>
                  </a:cubicBezTo>
                  <a:cubicBezTo>
                    <a:pt x="2715260" y="2594310"/>
                    <a:pt x="2717800" y="2589371"/>
                    <a:pt x="2717800" y="2589371"/>
                  </a:cubicBezTo>
                  <a:cubicBezTo>
                    <a:pt x="2717800" y="2586902"/>
                    <a:pt x="2717800" y="2586902"/>
                    <a:pt x="2717800" y="2586902"/>
                  </a:cubicBezTo>
                  <a:cubicBezTo>
                    <a:pt x="2720340" y="2586902"/>
                    <a:pt x="2722880" y="2586902"/>
                    <a:pt x="2722880" y="2586902"/>
                  </a:cubicBezTo>
                  <a:cubicBezTo>
                    <a:pt x="2722880" y="2589371"/>
                    <a:pt x="2722880" y="2591840"/>
                    <a:pt x="2722880" y="2591840"/>
                  </a:cubicBezTo>
                  <a:cubicBezTo>
                    <a:pt x="2720340" y="2591840"/>
                    <a:pt x="2717800" y="2594310"/>
                    <a:pt x="2717800" y="2594310"/>
                  </a:cubicBezTo>
                  <a:cubicBezTo>
                    <a:pt x="2717800" y="2596779"/>
                    <a:pt x="2720340" y="2596779"/>
                    <a:pt x="2720340" y="2596779"/>
                  </a:cubicBezTo>
                  <a:cubicBezTo>
                    <a:pt x="2720340" y="2596779"/>
                    <a:pt x="2717800" y="2596779"/>
                    <a:pt x="2717800" y="2596779"/>
                  </a:cubicBezTo>
                  <a:cubicBezTo>
                    <a:pt x="2710180" y="2599249"/>
                    <a:pt x="2707640" y="2601718"/>
                    <a:pt x="2707640" y="2601718"/>
                  </a:cubicBezTo>
                  <a:cubicBezTo>
                    <a:pt x="2707640" y="2601718"/>
                    <a:pt x="2707640" y="2601718"/>
                    <a:pt x="2707640" y="2599249"/>
                  </a:cubicBezTo>
                  <a:cubicBezTo>
                    <a:pt x="2705100" y="2599249"/>
                    <a:pt x="2707640" y="2596779"/>
                    <a:pt x="2707640" y="2596779"/>
                  </a:cubicBezTo>
                  <a:cubicBezTo>
                    <a:pt x="2707640" y="2596779"/>
                    <a:pt x="2705100" y="2596779"/>
                    <a:pt x="2705100" y="2596779"/>
                  </a:cubicBezTo>
                  <a:cubicBezTo>
                    <a:pt x="2707640" y="2596779"/>
                    <a:pt x="2707640" y="2594310"/>
                    <a:pt x="2707640" y="2594310"/>
                  </a:cubicBezTo>
                  <a:cubicBezTo>
                    <a:pt x="2707640" y="2594310"/>
                    <a:pt x="2707640" y="2589371"/>
                    <a:pt x="2707640" y="2589371"/>
                  </a:cubicBezTo>
                  <a:cubicBezTo>
                    <a:pt x="2707640" y="2586902"/>
                    <a:pt x="2705100" y="2586902"/>
                    <a:pt x="2705100" y="2586902"/>
                  </a:cubicBezTo>
                  <a:cubicBezTo>
                    <a:pt x="2707640" y="2584432"/>
                    <a:pt x="2710180" y="2584432"/>
                    <a:pt x="2710180" y="2584432"/>
                  </a:cubicBezTo>
                  <a:close/>
                  <a:moveTo>
                    <a:pt x="2605087" y="2584432"/>
                  </a:moveTo>
                  <a:cubicBezTo>
                    <a:pt x="2607865" y="2586814"/>
                    <a:pt x="2610643" y="2584432"/>
                    <a:pt x="2610643" y="2584432"/>
                  </a:cubicBezTo>
                  <a:cubicBezTo>
                    <a:pt x="2616200" y="2586814"/>
                    <a:pt x="2610643" y="2586814"/>
                    <a:pt x="2610643" y="2586814"/>
                  </a:cubicBezTo>
                  <a:cubicBezTo>
                    <a:pt x="2610643" y="2586814"/>
                    <a:pt x="2610643" y="2586814"/>
                    <a:pt x="2610643" y="2589195"/>
                  </a:cubicBezTo>
                  <a:cubicBezTo>
                    <a:pt x="2610643" y="2589195"/>
                    <a:pt x="2610643" y="2589195"/>
                    <a:pt x="2607865" y="2589195"/>
                  </a:cubicBezTo>
                  <a:cubicBezTo>
                    <a:pt x="2610643" y="2586814"/>
                    <a:pt x="2607865" y="2586814"/>
                    <a:pt x="2607865" y="2586814"/>
                  </a:cubicBezTo>
                  <a:cubicBezTo>
                    <a:pt x="2607865" y="2586814"/>
                    <a:pt x="2607865" y="2586814"/>
                    <a:pt x="2605087" y="2586814"/>
                  </a:cubicBezTo>
                  <a:cubicBezTo>
                    <a:pt x="2605087" y="2586814"/>
                    <a:pt x="2605087" y="2584432"/>
                    <a:pt x="2605087" y="2584432"/>
                  </a:cubicBezTo>
                  <a:close/>
                  <a:moveTo>
                    <a:pt x="2831306" y="2583979"/>
                  </a:moveTo>
                  <a:cubicBezTo>
                    <a:pt x="2831306" y="2583979"/>
                    <a:pt x="2833687" y="2586474"/>
                    <a:pt x="2831306" y="2586474"/>
                  </a:cubicBezTo>
                  <a:cubicBezTo>
                    <a:pt x="2831306" y="2586474"/>
                    <a:pt x="2828925" y="2588968"/>
                    <a:pt x="2828925" y="2591463"/>
                  </a:cubicBezTo>
                  <a:cubicBezTo>
                    <a:pt x="2828925" y="2591463"/>
                    <a:pt x="2828925" y="2591463"/>
                    <a:pt x="2826543" y="2593958"/>
                  </a:cubicBezTo>
                  <a:cubicBezTo>
                    <a:pt x="2826543" y="2593958"/>
                    <a:pt x="2826543" y="2588968"/>
                    <a:pt x="2826543" y="2588968"/>
                  </a:cubicBezTo>
                  <a:cubicBezTo>
                    <a:pt x="2828925" y="2586474"/>
                    <a:pt x="2826543" y="2586474"/>
                    <a:pt x="2826543" y="2586474"/>
                  </a:cubicBezTo>
                  <a:cubicBezTo>
                    <a:pt x="2826543" y="2586474"/>
                    <a:pt x="2831306" y="2583979"/>
                    <a:pt x="2831306" y="2583979"/>
                  </a:cubicBezTo>
                  <a:close/>
                  <a:moveTo>
                    <a:pt x="2809875" y="2583979"/>
                  </a:moveTo>
                  <a:cubicBezTo>
                    <a:pt x="2809875" y="2583979"/>
                    <a:pt x="2809875" y="2581484"/>
                    <a:pt x="2812256" y="2583979"/>
                  </a:cubicBezTo>
                  <a:cubicBezTo>
                    <a:pt x="2812256" y="2583979"/>
                    <a:pt x="2814637" y="2583979"/>
                    <a:pt x="2812256" y="2586474"/>
                  </a:cubicBezTo>
                  <a:cubicBezTo>
                    <a:pt x="2812256" y="2586474"/>
                    <a:pt x="2812256" y="2586474"/>
                    <a:pt x="2812256" y="2591463"/>
                  </a:cubicBezTo>
                  <a:cubicBezTo>
                    <a:pt x="2812256" y="2591463"/>
                    <a:pt x="2812256" y="2593958"/>
                    <a:pt x="2814637" y="2591463"/>
                  </a:cubicBezTo>
                  <a:cubicBezTo>
                    <a:pt x="2814637" y="2591463"/>
                    <a:pt x="2814637" y="2591463"/>
                    <a:pt x="2814637" y="2593958"/>
                  </a:cubicBezTo>
                  <a:cubicBezTo>
                    <a:pt x="2814637" y="2593958"/>
                    <a:pt x="2812256" y="2593958"/>
                    <a:pt x="2812256" y="2596452"/>
                  </a:cubicBezTo>
                  <a:cubicBezTo>
                    <a:pt x="2812256" y="2596452"/>
                    <a:pt x="2812256" y="2596452"/>
                    <a:pt x="2809875" y="2598947"/>
                  </a:cubicBezTo>
                  <a:cubicBezTo>
                    <a:pt x="2809875" y="2598947"/>
                    <a:pt x="2807493" y="2601442"/>
                    <a:pt x="2805112" y="2601442"/>
                  </a:cubicBezTo>
                  <a:cubicBezTo>
                    <a:pt x="2805112" y="2601442"/>
                    <a:pt x="2805112" y="2598947"/>
                    <a:pt x="2805112" y="2598947"/>
                  </a:cubicBezTo>
                  <a:cubicBezTo>
                    <a:pt x="2805112" y="2598947"/>
                    <a:pt x="2807493" y="2598947"/>
                    <a:pt x="2807493" y="2596452"/>
                  </a:cubicBezTo>
                  <a:cubicBezTo>
                    <a:pt x="2807493" y="2596452"/>
                    <a:pt x="2809875" y="2596452"/>
                    <a:pt x="2809875" y="2596452"/>
                  </a:cubicBezTo>
                  <a:lnTo>
                    <a:pt x="2809875" y="2593958"/>
                  </a:lnTo>
                  <a:lnTo>
                    <a:pt x="2809875" y="2591463"/>
                  </a:lnTo>
                  <a:lnTo>
                    <a:pt x="2809875" y="2586474"/>
                  </a:lnTo>
                  <a:cubicBezTo>
                    <a:pt x="2809875" y="2586474"/>
                    <a:pt x="2809875" y="2583979"/>
                    <a:pt x="2809875" y="2583979"/>
                  </a:cubicBezTo>
                  <a:close/>
                  <a:moveTo>
                    <a:pt x="2824162" y="2576495"/>
                  </a:moveTo>
                  <a:cubicBezTo>
                    <a:pt x="2824162" y="2576495"/>
                    <a:pt x="2826543" y="2576495"/>
                    <a:pt x="2826543" y="2578990"/>
                  </a:cubicBezTo>
                  <a:cubicBezTo>
                    <a:pt x="2826543" y="2578990"/>
                    <a:pt x="2826543" y="2581484"/>
                    <a:pt x="2826543" y="2581484"/>
                  </a:cubicBezTo>
                  <a:cubicBezTo>
                    <a:pt x="2826543" y="2581484"/>
                    <a:pt x="2826543" y="2583979"/>
                    <a:pt x="2824162" y="2583979"/>
                  </a:cubicBezTo>
                  <a:cubicBezTo>
                    <a:pt x="2824162" y="2583979"/>
                    <a:pt x="2824162" y="2583979"/>
                    <a:pt x="2821781" y="2586474"/>
                  </a:cubicBezTo>
                  <a:cubicBezTo>
                    <a:pt x="2821781" y="2586474"/>
                    <a:pt x="2821781" y="2583979"/>
                    <a:pt x="2824162" y="2581484"/>
                  </a:cubicBezTo>
                  <a:cubicBezTo>
                    <a:pt x="2824162" y="2578990"/>
                    <a:pt x="2824162" y="2576495"/>
                    <a:pt x="2824162" y="2576495"/>
                  </a:cubicBezTo>
                  <a:close/>
                  <a:moveTo>
                    <a:pt x="2448931" y="2564060"/>
                  </a:moveTo>
                  <a:cubicBezTo>
                    <a:pt x="2443958" y="2564060"/>
                    <a:pt x="2438986" y="2566548"/>
                    <a:pt x="2438986" y="2571524"/>
                  </a:cubicBezTo>
                  <a:cubicBezTo>
                    <a:pt x="2438986" y="2571524"/>
                    <a:pt x="2438986" y="2571524"/>
                    <a:pt x="2438986" y="2631236"/>
                  </a:cubicBezTo>
                  <a:cubicBezTo>
                    <a:pt x="2438986" y="2633724"/>
                    <a:pt x="2443958" y="2638700"/>
                    <a:pt x="2448931" y="2638700"/>
                  </a:cubicBezTo>
                  <a:cubicBezTo>
                    <a:pt x="2448931" y="2638700"/>
                    <a:pt x="2448931" y="2638700"/>
                    <a:pt x="2876561" y="2638700"/>
                  </a:cubicBezTo>
                  <a:cubicBezTo>
                    <a:pt x="2881534" y="2638700"/>
                    <a:pt x="2884020" y="2633724"/>
                    <a:pt x="2884020" y="2631236"/>
                  </a:cubicBezTo>
                  <a:cubicBezTo>
                    <a:pt x="2884020" y="2631236"/>
                    <a:pt x="2884020" y="2631236"/>
                    <a:pt x="2884020" y="2571524"/>
                  </a:cubicBezTo>
                  <a:cubicBezTo>
                    <a:pt x="2884020" y="2566548"/>
                    <a:pt x="2881534" y="2564060"/>
                    <a:pt x="2876561" y="2564060"/>
                  </a:cubicBezTo>
                  <a:cubicBezTo>
                    <a:pt x="2876561" y="2564060"/>
                    <a:pt x="2876561" y="2564060"/>
                    <a:pt x="2448931" y="2564060"/>
                  </a:cubicBezTo>
                  <a:close/>
                  <a:moveTo>
                    <a:pt x="5214937" y="2563795"/>
                  </a:moveTo>
                  <a:lnTo>
                    <a:pt x="5254625" y="2563795"/>
                  </a:lnTo>
                  <a:lnTo>
                    <a:pt x="5254625" y="2616183"/>
                  </a:lnTo>
                  <a:lnTo>
                    <a:pt x="5214937" y="2616183"/>
                  </a:lnTo>
                  <a:close/>
                  <a:moveTo>
                    <a:pt x="5141912" y="2563795"/>
                  </a:moveTo>
                  <a:lnTo>
                    <a:pt x="5181600" y="2563795"/>
                  </a:lnTo>
                  <a:lnTo>
                    <a:pt x="5181600" y="2616183"/>
                  </a:lnTo>
                  <a:lnTo>
                    <a:pt x="5141912" y="2616183"/>
                  </a:lnTo>
                  <a:close/>
                  <a:moveTo>
                    <a:pt x="5070475" y="2563795"/>
                  </a:moveTo>
                  <a:lnTo>
                    <a:pt x="5110163" y="2563795"/>
                  </a:lnTo>
                  <a:lnTo>
                    <a:pt x="5110163" y="2616183"/>
                  </a:lnTo>
                  <a:lnTo>
                    <a:pt x="5070475" y="2616183"/>
                  </a:lnTo>
                  <a:close/>
                  <a:moveTo>
                    <a:pt x="4997450" y="2563795"/>
                  </a:moveTo>
                  <a:lnTo>
                    <a:pt x="5037138" y="2563795"/>
                  </a:lnTo>
                  <a:lnTo>
                    <a:pt x="5037138" y="2616183"/>
                  </a:lnTo>
                  <a:lnTo>
                    <a:pt x="4997450" y="2616183"/>
                  </a:lnTo>
                  <a:close/>
                  <a:moveTo>
                    <a:pt x="4926012" y="2563795"/>
                  </a:moveTo>
                  <a:lnTo>
                    <a:pt x="4965700" y="2563795"/>
                  </a:lnTo>
                  <a:lnTo>
                    <a:pt x="4965700" y="2616183"/>
                  </a:lnTo>
                  <a:lnTo>
                    <a:pt x="4926012" y="2616183"/>
                  </a:lnTo>
                  <a:close/>
                  <a:moveTo>
                    <a:pt x="4438650" y="2563795"/>
                  </a:moveTo>
                  <a:lnTo>
                    <a:pt x="4475163" y="2563795"/>
                  </a:lnTo>
                  <a:lnTo>
                    <a:pt x="4475163" y="2616183"/>
                  </a:lnTo>
                  <a:lnTo>
                    <a:pt x="4438650" y="2616183"/>
                  </a:lnTo>
                  <a:close/>
                  <a:moveTo>
                    <a:pt x="4365625" y="2563795"/>
                  </a:moveTo>
                  <a:lnTo>
                    <a:pt x="4403725" y="2563795"/>
                  </a:lnTo>
                  <a:lnTo>
                    <a:pt x="4403725" y="2616183"/>
                  </a:lnTo>
                  <a:lnTo>
                    <a:pt x="4365625" y="2616183"/>
                  </a:lnTo>
                  <a:close/>
                  <a:moveTo>
                    <a:pt x="4294187" y="2563795"/>
                  </a:moveTo>
                  <a:lnTo>
                    <a:pt x="4333875" y="2563795"/>
                  </a:lnTo>
                  <a:lnTo>
                    <a:pt x="4333875" y="2616183"/>
                  </a:lnTo>
                  <a:lnTo>
                    <a:pt x="4294187" y="2616183"/>
                  </a:lnTo>
                  <a:close/>
                  <a:moveTo>
                    <a:pt x="4221162" y="2563795"/>
                  </a:moveTo>
                  <a:lnTo>
                    <a:pt x="4262437" y="2563795"/>
                  </a:lnTo>
                  <a:lnTo>
                    <a:pt x="4262437" y="2616183"/>
                  </a:lnTo>
                  <a:lnTo>
                    <a:pt x="4221162" y="2616183"/>
                  </a:lnTo>
                  <a:close/>
                  <a:moveTo>
                    <a:pt x="4149725" y="2563795"/>
                  </a:moveTo>
                  <a:lnTo>
                    <a:pt x="4189413" y="2563795"/>
                  </a:lnTo>
                  <a:lnTo>
                    <a:pt x="4189413" y="2616183"/>
                  </a:lnTo>
                  <a:lnTo>
                    <a:pt x="4149725" y="2616183"/>
                  </a:lnTo>
                  <a:close/>
                  <a:moveTo>
                    <a:pt x="1163637" y="2563795"/>
                  </a:moveTo>
                  <a:lnTo>
                    <a:pt x="1203325" y="2563795"/>
                  </a:lnTo>
                  <a:lnTo>
                    <a:pt x="1203325" y="2616183"/>
                  </a:lnTo>
                  <a:lnTo>
                    <a:pt x="1163637" y="2616183"/>
                  </a:lnTo>
                  <a:close/>
                  <a:moveTo>
                    <a:pt x="1090612" y="2563795"/>
                  </a:moveTo>
                  <a:lnTo>
                    <a:pt x="1130300" y="2563795"/>
                  </a:lnTo>
                  <a:lnTo>
                    <a:pt x="1130300" y="2616183"/>
                  </a:lnTo>
                  <a:lnTo>
                    <a:pt x="1090612" y="2616183"/>
                  </a:lnTo>
                  <a:close/>
                  <a:moveTo>
                    <a:pt x="1020762" y="2563795"/>
                  </a:moveTo>
                  <a:lnTo>
                    <a:pt x="1058862" y="2563795"/>
                  </a:lnTo>
                  <a:lnTo>
                    <a:pt x="1058862" y="2616183"/>
                  </a:lnTo>
                  <a:lnTo>
                    <a:pt x="1020762" y="2616183"/>
                  </a:lnTo>
                  <a:close/>
                  <a:moveTo>
                    <a:pt x="949325" y="2563795"/>
                  </a:moveTo>
                  <a:lnTo>
                    <a:pt x="987425" y="2563795"/>
                  </a:lnTo>
                  <a:lnTo>
                    <a:pt x="987425" y="2616183"/>
                  </a:lnTo>
                  <a:lnTo>
                    <a:pt x="949325" y="2616183"/>
                  </a:lnTo>
                  <a:close/>
                  <a:moveTo>
                    <a:pt x="877887" y="2563795"/>
                  </a:moveTo>
                  <a:lnTo>
                    <a:pt x="914400" y="2563795"/>
                  </a:lnTo>
                  <a:lnTo>
                    <a:pt x="914400" y="2616183"/>
                  </a:lnTo>
                  <a:lnTo>
                    <a:pt x="877887" y="2616183"/>
                  </a:lnTo>
                  <a:close/>
                  <a:moveTo>
                    <a:pt x="387350" y="2563795"/>
                  </a:moveTo>
                  <a:lnTo>
                    <a:pt x="427038" y="2563795"/>
                  </a:lnTo>
                  <a:lnTo>
                    <a:pt x="427038" y="2616183"/>
                  </a:lnTo>
                  <a:lnTo>
                    <a:pt x="387350" y="2616183"/>
                  </a:lnTo>
                  <a:close/>
                  <a:moveTo>
                    <a:pt x="315912" y="2563795"/>
                  </a:moveTo>
                  <a:lnTo>
                    <a:pt x="355600" y="2563795"/>
                  </a:lnTo>
                  <a:lnTo>
                    <a:pt x="355600" y="2616183"/>
                  </a:lnTo>
                  <a:lnTo>
                    <a:pt x="315912" y="2616183"/>
                  </a:lnTo>
                  <a:close/>
                  <a:moveTo>
                    <a:pt x="246062" y="2563795"/>
                  </a:moveTo>
                  <a:lnTo>
                    <a:pt x="282575" y="2563795"/>
                  </a:lnTo>
                  <a:lnTo>
                    <a:pt x="282575" y="2616183"/>
                  </a:lnTo>
                  <a:lnTo>
                    <a:pt x="246062" y="2616183"/>
                  </a:lnTo>
                  <a:close/>
                  <a:moveTo>
                    <a:pt x="173037" y="2563795"/>
                  </a:moveTo>
                  <a:lnTo>
                    <a:pt x="211137" y="2563795"/>
                  </a:lnTo>
                  <a:lnTo>
                    <a:pt x="211137" y="2616183"/>
                  </a:lnTo>
                  <a:lnTo>
                    <a:pt x="173037" y="2616183"/>
                  </a:lnTo>
                  <a:close/>
                  <a:moveTo>
                    <a:pt x="101600" y="2563795"/>
                  </a:moveTo>
                  <a:lnTo>
                    <a:pt x="138113" y="2563795"/>
                  </a:lnTo>
                  <a:lnTo>
                    <a:pt x="138113" y="2616183"/>
                  </a:lnTo>
                  <a:lnTo>
                    <a:pt x="101600" y="2616183"/>
                  </a:lnTo>
                  <a:close/>
                  <a:moveTo>
                    <a:pt x="2898937" y="2559084"/>
                  </a:moveTo>
                  <a:cubicBezTo>
                    <a:pt x="2901424" y="2564060"/>
                    <a:pt x="2901424" y="2566548"/>
                    <a:pt x="2901424" y="2569036"/>
                  </a:cubicBezTo>
                  <a:cubicBezTo>
                    <a:pt x="2901424" y="2569036"/>
                    <a:pt x="2901424" y="2569036"/>
                    <a:pt x="3065514" y="2569036"/>
                  </a:cubicBezTo>
                  <a:lnTo>
                    <a:pt x="3085404" y="2569036"/>
                  </a:lnTo>
                  <a:cubicBezTo>
                    <a:pt x="3087890" y="2569036"/>
                    <a:pt x="3090377" y="2566548"/>
                    <a:pt x="3090377" y="2564060"/>
                  </a:cubicBezTo>
                  <a:cubicBezTo>
                    <a:pt x="3090377" y="2561572"/>
                    <a:pt x="3087890" y="2559084"/>
                    <a:pt x="3085404" y="2559084"/>
                  </a:cubicBezTo>
                  <a:cubicBezTo>
                    <a:pt x="3085404" y="2559084"/>
                    <a:pt x="3085404" y="2559084"/>
                    <a:pt x="2898937" y="2559084"/>
                  </a:cubicBezTo>
                  <a:close/>
                  <a:moveTo>
                    <a:pt x="2242574" y="2559084"/>
                  </a:moveTo>
                  <a:cubicBezTo>
                    <a:pt x="2242574" y="2559084"/>
                    <a:pt x="2240088" y="2561572"/>
                    <a:pt x="2240088" y="2564060"/>
                  </a:cubicBezTo>
                  <a:cubicBezTo>
                    <a:pt x="2240088" y="2566548"/>
                    <a:pt x="2242574" y="2569036"/>
                    <a:pt x="2242574" y="2569036"/>
                  </a:cubicBezTo>
                  <a:cubicBezTo>
                    <a:pt x="2242574" y="2569036"/>
                    <a:pt x="2242574" y="2569036"/>
                    <a:pt x="2272409" y="2569036"/>
                  </a:cubicBezTo>
                  <a:cubicBezTo>
                    <a:pt x="2272409" y="2569036"/>
                    <a:pt x="2272409" y="2569036"/>
                    <a:pt x="2424068" y="2569036"/>
                  </a:cubicBezTo>
                  <a:cubicBezTo>
                    <a:pt x="2424068" y="2566548"/>
                    <a:pt x="2426555" y="2564060"/>
                    <a:pt x="2426555" y="2559084"/>
                  </a:cubicBezTo>
                  <a:close/>
                  <a:moveTo>
                    <a:pt x="3956050" y="2559032"/>
                  </a:moveTo>
                  <a:lnTo>
                    <a:pt x="3995738" y="2559032"/>
                  </a:lnTo>
                  <a:lnTo>
                    <a:pt x="3995738" y="2611420"/>
                  </a:lnTo>
                  <a:lnTo>
                    <a:pt x="3956050" y="2611420"/>
                  </a:lnTo>
                  <a:close/>
                  <a:moveTo>
                    <a:pt x="1357312" y="2559032"/>
                  </a:moveTo>
                  <a:lnTo>
                    <a:pt x="1397000" y="2559032"/>
                  </a:lnTo>
                  <a:lnTo>
                    <a:pt x="1397000" y="2611420"/>
                  </a:lnTo>
                  <a:lnTo>
                    <a:pt x="1357312" y="2611420"/>
                  </a:lnTo>
                  <a:close/>
                  <a:moveTo>
                    <a:pt x="4806950" y="2549507"/>
                  </a:moveTo>
                  <a:lnTo>
                    <a:pt x="4846638" y="2549507"/>
                  </a:lnTo>
                  <a:lnTo>
                    <a:pt x="4846638" y="2601895"/>
                  </a:lnTo>
                  <a:lnTo>
                    <a:pt x="4806950" y="2601895"/>
                  </a:lnTo>
                  <a:close/>
                  <a:moveTo>
                    <a:pt x="4702175" y="2549507"/>
                  </a:moveTo>
                  <a:lnTo>
                    <a:pt x="4741863" y="2549507"/>
                  </a:lnTo>
                  <a:lnTo>
                    <a:pt x="4741863" y="2601895"/>
                  </a:lnTo>
                  <a:lnTo>
                    <a:pt x="4702175" y="2601895"/>
                  </a:lnTo>
                  <a:close/>
                  <a:moveTo>
                    <a:pt x="4629150" y="2549507"/>
                  </a:moveTo>
                  <a:lnTo>
                    <a:pt x="4668838" y="2549507"/>
                  </a:lnTo>
                  <a:lnTo>
                    <a:pt x="4668838" y="2601895"/>
                  </a:lnTo>
                  <a:lnTo>
                    <a:pt x="4629150" y="2601895"/>
                  </a:lnTo>
                  <a:close/>
                  <a:moveTo>
                    <a:pt x="4540250" y="2549507"/>
                  </a:moveTo>
                  <a:lnTo>
                    <a:pt x="4576763" y="2549507"/>
                  </a:lnTo>
                  <a:lnTo>
                    <a:pt x="4576763" y="2601895"/>
                  </a:lnTo>
                  <a:lnTo>
                    <a:pt x="4540250" y="2601895"/>
                  </a:lnTo>
                  <a:close/>
                  <a:moveTo>
                    <a:pt x="774700" y="2549507"/>
                  </a:moveTo>
                  <a:lnTo>
                    <a:pt x="814388" y="2549507"/>
                  </a:lnTo>
                  <a:lnTo>
                    <a:pt x="814388" y="2601895"/>
                  </a:lnTo>
                  <a:lnTo>
                    <a:pt x="774700" y="2601895"/>
                  </a:lnTo>
                  <a:close/>
                  <a:moveTo>
                    <a:pt x="685800" y="2549507"/>
                  </a:moveTo>
                  <a:lnTo>
                    <a:pt x="723900" y="2549507"/>
                  </a:lnTo>
                  <a:lnTo>
                    <a:pt x="723900" y="2601895"/>
                  </a:lnTo>
                  <a:lnTo>
                    <a:pt x="685800" y="2601895"/>
                  </a:lnTo>
                  <a:close/>
                  <a:moveTo>
                    <a:pt x="614362" y="2549507"/>
                  </a:moveTo>
                  <a:lnTo>
                    <a:pt x="650875" y="2549507"/>
                  </a:lnTo>
                  <a:lnTo>
                    <a:pt x="650875" y="2601895"/>
                  </a:lnTo>
                  <a:lnTo>
                    <a:pt x="614362" y="2601895"/>
                  </a:lnTo>
                  <a:close/>
                  <a:moveTo>
                    <a:pt x="506412" y="2549507"/>
                  </a:moveTo>
                  <a:lnTo>
                    <a:pt x="546100" y="2549507"/>
                  </a:lnTo>
                  <a:lnTo>
                    <a:pt x="546100" y="2601895"/>
                  </a:lnTo>
                  <a:lnTo>
                    <a:pt x="506412" y="2601895"/>
                  </a:lnTo>
                  <a:close/>
                  <a:moveTo>
                    <a:pt x="3749675" y="2536807"/>
                  </a:moveTo>
                  <a:lnTo>
                    <a:pt x="3789363" y="2536807"/>
                  </a:lnTo>
                  <a:lnTo>
                    <a:pt x="3789363" y="2589195"/>
                  </a:lnTo>
                  <a:lnTo>
                    <a:pt x="3749675" y="2589195"/>
                  </a:lnTo>
                  <a:close/>
                  <a:moveTo>
                    <a:pt x="3667125" y="2536807"/>
                  </a:moveTo>
                  <a:lnTo>
                    <a:pt x="3705225" y="2536807"/>
                  </a:lnTo>
                  <a:lnTo>
                    <a:pt x="3705225" y="2589195"/>
                  </a:lnTo>
                  <a:lnTo>
                    <a:pt x="3667125" y="2589195"/>
                  </a:lnTo>
                  <a:close/>
                  <a:moveTo>
                    <a:pt x="3582987" y="2536807"/>
                  </a:moveTo>
                  <a:lnTo>
                    <a:pt x="3619500" y="2536807"/>
                  </a:lnTo>
                  <a:lnTo>
                    <a:pt x="3619500" y="2589195"/>
                  </a:lnTo>
                  <a:lnTo>
                    <a:pt x="3582987" y="2589195"/>
                  </a:lnTo>
                  <a:close/>
                  <a:moveTo>
                    <a:pt x="3498850" y="2536807"/>
                  </a:moveTo>
                  <a:lnTo>
                    <a:pt x="3538538" y="2536807"/>
                  </a:lnTo>
                  <a:lnTo>
                    <a:pt x="3538538" y="2589195"/>
                  </a:lnTo>
                  <a:lnTo>
                    <a:pt x="3498850" y="2589195"/>
                  </a:lnTo>
                  <a:close/>
                  <a:moveTo>
                    <a:pt x="3413125" y="2536807"/>
                  </a:moveTo>
                  <a:lnTo>
                    <a:pt x="3452813" y="2536807"/>
                  </a:lnTo>
                  <a:lnTo>
                    <a:pt x="3452813" y="2589195"/>
                  </a:lnTo>
                  <a:lnTo>
                    <a:pt x="3413125" y="2589195"/>
                  </a:lnTo>
                  <a:close/>
                  <a:moveTo>
                    <a:pt x="3332162" y="2536807"/>
                  </a:moveTo>
                  <a:lnTo>
                    <a:pt x="3368675" y="2536807"/>
                  </a:lnTo>
                  <a:lnTo>
                    <a:pt x="3368675" y="2589195"/>
                  </a:lnTo>
                  <a:lnTo>
                    <a:pt x="3332162" y="2589195"/>
                  </a:lnTo>
                  <a:close/>
                  <a:moveTo>
                    <a:pt x="3246437" y="2536807"/>
                  </a:moveTo>
                  <a:lnTo>
                    <a:pt x="3284537" y="2536807"/>
                  </a:lnTo>
                  <a:lnTo>
                    <a:pt x="3284537" y="2589195"/>
                  </a:lnTo>
                  <a:lnTo>
                    <a:pt x="3246437" y="2589195"/>
                  </a:lnTo>
                  <a:close/>
                  <a:moveTo>
                    <a:pt x="3162300" y="2536807"/>
                  </a:moveTo>
                  <a:lnTo>
                    <a:pt x="3201988" y="2536807"/>
                  </a:lnTo>
                  <a:lnTo>
                    <a:pt x="3201988" y="2589195"/>
                  </a:lnTo>
                  <a:lnTo>
                    <a:pt x="3162300" y="2589195"/>
                  </a:lnTo>
                  <a:close/>
                  <a:moveTo>
                    <a:pt x="2151062" y="2536807"/>
                  </a:moveTo>
                  <a:lnTo>
                    <a:pt x="2190750" y="2536807"/>
                  </a:lnTo>
                  <a:lnTo>
                    <a:pt x="2190750" y="2589195"/>
                  </a:lnTo>
                  <a:lnTo>
                    <a:pt x="2151062" y="2589195"/>
                  </a:lnTo>
                  <a:close/>
                  <a:moveTo>
                    <a:pt x="2068512" y="2536807"/>
                  </a:moveTo>
                  <a:lnTo>
                    <a:pt x="2105025" y="2536807"/>
                  </a:lnTo>
                  <a:lnTo>
                    <a:pt x="2105025" y="2589195"/>
                  </a:lnTo>
                  <a:lnTo>
                    <a:pt x="2068512" y="2589195"/>
                  </a:lnTo>
                  <a:close/>
                  <a:moveTo>
                    <a:pt x="1984375" y="2536807"/>
                  </a:moveTo>
                  <a:lnTo>
                    <a:pt x="2024063" y="2536807"/>
                  </a:lnTo>
                  <a:lnTo>
                    <a:pt x="2024063" y="2589195"/>
                  </a:lnTo>
                  <a:lnTo>
                    <a:pt x="1984375" y="2589195"/>
                  </a:lnTo>
                  <a:close/>
                  <a:moveTo>
                    <a:pt x="1898650" y="2536807"/>
                  </a:moveTo>
                  <a:lnTo>
                    <a:pt x="1939925" y="2536807"/>
                  </a:lnTo>
                  <a:lnTo>
                    <a:pt x="1939925" y="2589195"/>
                  </a:lnTo>
                  <a:lnTo>
                    <a:pt x="1898650" y="2589195"/>
                  </a:lnTo>
                  <a:close/>
                  <a:moveTo>
                    <a:pt x="1814512" y="2536807"/>
                  </a:moveTo>
                  <a:lnTo>
                    <a:pt x="1854200" y="2536807"/>
                  </a:lnTo>
                  <a:lnTo>
                    <a:pt x="1854200" y="2589195"/>
                  </a:lnTo>
                  <a:lnTo>
                    <a:pt x="1814512" y="2589195"/>
                  </a:lnTo>
                  <a:close/>
                  <a:moveTo>
                    <a:pt x="1731962" y="2536807"/>
                  </a:moveTo>
                  <a:lnTo>
                    <a:pt x="1770062" y="2536807"/>
                  </a:lnTo>
                  <a:lnTo>
                    <a:pt x="1770062" y="2589195"/>
                  </a:lnTo>
                  <a:lnTo>
                    <a:pt x="1731962" y="2589195"/>
                  </a:lnTo>
                  <a:close/>
                  <a:moveTo>
                    <a:pt x="1647825" y="2536807"/>
                  </a:moveTo>
                  <a:lnTo>
                    <a:pt x="1687513" y="2536807"/>
                  </a:lnTo>
                  <a:lnTo>
                    <a:pt x="1687513" y="2589195"/>
                  </a:lnTo>
                  <a:lnTo>
                    <a:pt x="1647825" y="2589195"/>
                  </a:lnTo>
                  <a:close/>
                  <a:moveTo>
                    <a:pt x="1563687" y="2536807"/>
                  </a:moveTo>
                  <a:lnTo>
                    <a:pt x="1603375" y="2536807"/>
                  </a:lnTo>
                  <a:lnTo>
                    <a:pt x="1603375" y="2589195"/>
                  </a:lnTo>
                  <a:lnTo>
                    <a:pt x="1563687" y="2589195"/>
                  </a:lnTo>
                  <a:close/>
                  <a:moveTo>
                    <a:pt x="2824351" y="2534204"/>
                  </a:moveTo>
                  <a:cubicBezTo>
                    <a:pt x="2824351" y="2534204"/>
                    <a:pt x="2824351" y="2534204"/>
                    <a:pt x="2824351" y="2544156"/>
                  </a:cubicBezTo>
                  <a:cubicBezTo>
                    <a:pt x="2824351" y="2544156"/>
                    <a:pt x="2824351" y="2544156"/>
                    <a:pt x="2941203" y="2544156"/>
                  </a:cubicBezTo>
                  <a:lnTo>
                    <a:pt x="2941203" y="2534204"/>
                  </a:lnTo>
                  <a:cubicBezTo>
                    <a:pt x="2941203" y="2534204"/>
                    <a:pt x="2941203" y="2534204"/>
                    <a:pt x="2824351" y="2534204"/>
                  </a:cubicBezTo>
                  <a:close/>
                  <a:moveTo>
                    <a:pt x="2540921" y="2534204"/>
                  </a:moveTo>
                  <a:lnTo>
                    <a:pt x="2540921" y="2544156"/>
                  </a:lnTo>
                  <a:cubicBezTo>
                    <a:pt x="2540921" y="2544156"/>
                    <a:pt x="2540921" y="2544156"/>
                    <a:pt x="2806947" y="2544156"/>
                  </a:cubicBezTo>
                  <a:cubicBezTo>
                    <a:pt x="2806947" y="2544156"/>
                    <a:pt x="2806947" y="2544156"/>
                    <a:pt x="2806947" y="2534204"/>
                  </a:cubicBezTo>
                  <a:cubicBezTo>
                    <a:pt x="2806947" y="2534204"/>
                    <a:pt x="2806947" y="2534204"/>
                    <a:pt x="2540921" y="2534204"/>
                  </a:cubicBezTo>
                  <a:close/>
                  <a:moveTo>
                    <a:pt x="2401692" y="2534204"/>
                  </a:moveTo>
                  <a:lnTo>
                    <a:pt x="2401692" y="2544156"/>
                  </a:lnTo>
                  <a:cubicBezTo>
                    <a:pt x="2401692" y="2544156"/>
                    <a:pt x="2401692" y="2544156"/>
                    <a:pt x="2523517" y="2544156"/>
                  </a:cubicBezTo>
                  <a:cubicBezTo>
                    <a:pt x="2523517" y="2544156"/>
                    <a:pt x="2523517" y="2544156"/>
                    <a:pt x="2523517" y="2534204"/>
                  </a:cubicBezTo>
                  <a:cubicBezTo>
                    <a:pt x="2523517" y="2534204"/>
                    <a:pt x="2523517" y="2534204"/>
                    <a:pt x="2401692" y="2534204"/>
                  </a:cubicBezTo>
                  <a:close/>
                  <a:moveTo>
                    <a:pt x="5214937" y="2463782"/>
                  </a:moveTo>
                  <a:lnTo>
                    <a:pt x="5254625" y="2463782"/>
                  </a:lnTo>
                  <a:lnTo>
                    <a:pt x="5254625" y="2514582"/>
                  </a:lnTo>
                  <a:lnTo>
                    <a:pt x="5214937" y="2514582"/>
                  </a:lnTo>
                  <a:close/>
                  <a:moveTo>
                    <a:pt x="5141912" y="2463782"/>
                  </a:moveTo>
                  <a:lnTo>
                    <a:pt x="5181600" y="2463782"/>
                  </a:lnTo>
                  <a:lnTo>
                    <a:pt x="5181600" y="2514582"/>
                  </a:lnTo>
                  <a:lnTo>
                    <a:pt x="5141912" y="2514582"/>
                  </a:lnTo>
                  <a:close/>
                  <a:moveTo>
                    <a:pt x="5070475" y="2463782"/>
                  </a:moveTo>
                  <a:lnTo>
                    <a:pt x="5110163" y="2463782"/>
                  </a:lnTo>
                  <a:lnTo>
                    <a:pt x="5110163" y="2514582"/>
                  </a:lnTo>
                  <a:lnTo>
                    <a:pt x="5070475" y="2514582"/>
                  </a:lnTo>
                  <a:close/>
                  <a:moveTo>
                    <a:pt x="4997450" y="2463782"/>
                  </a:moveTo>
                  <a:lnTo>
                    <a:pt x="5037138" y="2463782"/>
                  </a:lnTo>
                  <a:lnTo>
                    <a:pt x="5037138" y="2514582"/>
                  </a:lnTo>
                  <a:lnTo>
                    <a:pt x="4997450" y="2514582"/>
                  </a:lnTo>
                  <a:close/>
                  <a:moveTo>
                    <a:pt x="4926012" y="2463782"/>
                  </a:moveTo>
                  <a:lnTo>
                    <a:pt x="4965700" y="2463782"/>
                  </a:lnTo>
                  <a:lnTo>
                    <a:pt x="4965700" y="2514582"/>
                  </a:lnTo>
                  <a:lnTo>
                    <a:pt x="4926012" y="2514582"/>
                  </a:lnTo>
                  <a:close/>
                  <a:moveTo>
                    <a:pt x="4438650" y="2463782"/>
                  </a:moveTo>
                  <a:lnTo>
                    <a:pt x="4475163" y="2463782"/>
                  </a:lnTo>
                  <a:lnTo>
                    <a:pt x="4475163" y="2514582"/>
                  </a:lnTo>
                  <a:lnTo>
                    <a:pt x="4438650" y="2514582"/>
                  </a:lnTo>
                  <a:close/>
                  <a:moveTo>
                    <a:pt x="4365625" y="2463782"/>
                  </a:moveTo>
                  <a:lnTo>
                    <a:pt x="4403725" y="2463782"/>
                  </a:lnTo>
                  <a:lnTo>
                    <a:pt x="4403725" y="2514582"/>
                  </a:lnTo>
                  <a:lnTo>
                    <a:pt x="4365625" y="2514582"/>
                  </a:lnTo>
                  <a:close/>
                  <a:moveTo>
                    <a:pt x="4294187" y="2463782"/>
                  </a:moveTo>
                  <a:lnTo>
                    <a:pt x="4333875" y="2463782"/>
                  </a:lnTo>
                  <a:lnTo>
                    <a:pt x="4333875" y="2514582"/>
                  </a:lnTo>
                  <a:lnTo>
                    <a:pt x="4294187" y="2514582"/>
                  </a:lnTo>
                  <a:close/>
                  <a:moveTo>
                    <a:pt x="4221162" y="2463782"/>
                  </a:moveTo>
                  <a:lnTo>
                    <a:pt x="4262437" y="2463782"/>
                  </a:lnTo>
                  <a:lnTo>
                    <a:pt x="4262437" y="2514582"/>
                  </a:lnTo>
                  <a:lnTo>
                    <a:pt x="4221162" y="2514582"/>
                  </a:lnTo>
                  <a:close/>
                  <a:moveTo>
                    <a:pt x="4149725" y="2463782"/>
                  </a:moveTo>
                  <a:lnTo>
                    <a:pt x="4189413" y="2463782"/>
                  </a:lnTo>
                  <a:lnTo>
                    <a:pt x="4189413" y="2514582"/>
                  </a:lnTo>
                  <a:lnTo>
                    <a:pt x="4149725" y="2514582"/>
                  </a:lnTo>
                  <a:close/>
                  <a:moveTo>
                    <a:pt x="1163637" y="2463782"/>
                  </a:moveTo>
                  <a:lnTo>
                    <a:pt x="1203325" y="2463782"/>
                  </a:lnTo>
                  <a:lnTo>
                    <a:pt x="1203325" y="2514582"/>
                  </a:lnTo>
                  <a:lnTo>
                    <a:pt x="1163637" y="2514582"/>
                  </a:lnTo>
                  <a:close/>
                  <a:moveTo>
                    <a:pt x="1090612" y="2463782"/>
                  </a:moveTo>
                  <a:lnTo>
                    <a:pt x="1130300" y="2463782"/>
                  </a:lnTo>
                  <a:lnTo>
                    <a:pt x="1130300" y="2514582"/>
                  </a:lnTo>
                  <a:lnTo>
                    <a:pt x="1090612" y="2514582"/>
                  </a:lnTo>
                  <a:close/>
                  <a:moveTo>
                    <a:pt x="1020762" y="2463782"/>
                  </a:moveTo>
                  <a:lnTo>
                    <a:pt x="1058862" y="2463782"/>
                  </a:lnTo>
                  <a:lnTo>
                    <a:pt x="1058862" y="2514582"/>
                  </a:lnTo>
                  <a:lnTo>
                    <a:pt x="1020762" y="2514582"/>
                  </a:lnTo>
                  <a:close/>
                  <a:moveTo>
                    <a:pt x="949325" y="2463782"/>
                  </a:moveTo>
                  <a:lnTo>
                    <a:pt x="987425" y="2463782"/>
                  </a:lnTo>
                  <a:lnTo>
                    <a:pt x="987425" y="2514582"/>
                  </a:lnTo>
                  <a:lnTo>
                    <a:pt x="949325" y="2514582"/>
                  </a:lnTo>
                  <a:close/>
                  <a:moveTo>
                    <a:pt x="877887" y="2463782"/>
                  </a:moveTo>
                  <a:lnTo>
                    <a:pt x="914400" y="2463782"/>
                  </a:lnTo>
                  <a:lnTo>
                    <a:pt x="914400" y="2514582"/>
                  </a:lnTo>
                  <a:lnTo>
                    <a:pt x="877887" y="2514582"/>
                  </a:lnTo>
                  <a:close/>
                  <a:moveTo>
                    <a:pt x="387350" y="2463782"/>
                  </a:moveTo>
                  <a:lnTo>
                    <a:pt x="427038" y="2463782"/>
                  </a:lnTo>
                  <a:lnTo>
                    <a:pt x="427038" y="2514582"/>
                  </a:lnTo>
                  <a:lnTo>
                    <a:pt x="387350" y="2514582"/>
                  </a:lnTo>
                  <a:close/>
                  <a:moveTo>
                    <a:pt x="315912" y="2463782"/>
                  </a:moveTo>
                  <a:lnTo>
                    <a:pt x="355600" y="2463782"/>
                  </a:lnTo>
                  <a:lnTo>
                    <a:pt x="355600" y="2514582"/>
                  </a:lnTo>
                  <a:lnTo>
                    <a:pt x="315912" y="2514582"/>
                  </a:lnTo>
                  <a:close/>
                  <a:moveTo>
                    <a:pt x="246062" y="2463782"/>
                  </a:moveTo>
                  <a:lnTo>
                    <a:pt x="282575" y="2463782"/>
                  </a:lnTo>
                  <a:lnTo>
                    <a:pt x="282575" y="2514582"/>
                  </a:lnTo>
                  <a:lnTo>
                    <a:pt x="246062" y="2514582"/>
                  </a:lnTo>
                  <a:close/>
                  <a:moveTo>
                    <a:pt x="173037" y="2463782"/>
                  </a:moveTo>
                  <a:lnTo>
                    <a:pt x="211137" y="2463782"/>
                  </a:lnTo>
                  <a:lnTo>
                    <a:pt x="211137" y="2514582"/>
                  </a:lnTo>
                  <a:lnTo>
                    <a:pt x="173037" y="2514582"/>
                  </a:lnTo>
                  <a:close/>
                  <a:moveTo>
                    <a:pt x="101600" y="2463782"/>
                  </a:moveTo>
                  <a:lnTo>
                    <a:pt x="138113" y="2463782"/>
                  </a:lnTo>
                  <a:lnTo>
                    <a:pt x="138113" y="2514582"/>
                  </a:lnTo>
                  <a:lnTo>
                    <a:pt x="101600" y="2514582"/>
                  </a:lnTo>
                  <a:close/>
                  <a:moveTo>
                    <a:pt x="3956050" y="2459020"/>
                  </a:moveTo>
                  <a:lnTo>
                    <a:pt x="3995738" y="2459020"/>
                  </a:lnTo>
                  <a:lnTo>
                    <a:pt x="3995738" y="2511408"/>
                  </a:lnTo>
                  <a:lnTo>
                    <a:pt x="3956050" y="2511408"/>
                  </a:lnTo>
                  <a:close/>
                  <a:moveTo>
                    <a:pt x="1357312" y="2459020"/>
                  </a:moveTo>
                  <a:lnTo>
                    <a:pt x="1397000" y="2459020"/>
                  </a:lnTo>
                  <a:lnTo>
                    <a:pt x="1397000" y="2511408"/>
                  </a:lnTo>
                  <a:lnTo>
                    <a:pt x="1357312" y="2511408"/>
                  </a:lnTo>
                  <a:close/>
                  <a:moveTo>
                    <a:pt x="4806950" y="2449495"/>
                  </a:moveTo>
                  <a:lnTo>
                    <a:pt x="4846638" y="2449495"/>
                  </a:lnTo>
                  <a:lnTo>
                    <a:pt x="4846638" y="2498708"/>
                  </a:lnTo>
                  <a:lnTo>
                    <a:pt x="4806950" y="2498708"/>
                  </a:lnTo>
                  <a:close/>
                  <a:moveTo>
                    <a:pt x="4702175" y="2449495"/>
                  </a:moveTo>
                  <a:lnTo>
                    <a:pt x="4741863" y="2449495"/>
                  </a:lnTo>
                  <a:lnTo>
                    <a:pt x="4741863" y="2498708"/>
                  </a:lnTo>
                  <a:lnTo>
                    <a:pt x="4702175" y="2498708"/>
                  </a:lnTo>
                  <a:close/>
                  <a:moveTo>
                    <a:pt x="4629150" y="2449495"/>
                  </a:moveTo>
                  <a:lnTo>
                    <a:pt x="4668838" y="2449495"/>
                  </a:lnTo>
                  <a:lnTo>
                    <a:pt x="4668838" y="2498708"/>
                  </a:lnTo>
                  <a:lnTo>
                    <a:pt x="4629150" y="2498708"/>
                  </a:lnTo>
                  <a:close/>
                  <a:moveTo>
                    <a:pt x="4540250" y="2449495"/>
                  </a:moveTo>
                  <a:lnTo>
                    <a:pt x="4576763" y="2449495"/>
                  </a:lnTo>
                  <a:lnTo>
                    <a:pt x="4576763" y="2498708"/>
                  </a:lnTo>
                  <a:lnTo>
                    <a:pt x="4540250" y="2498708"/>
                  </a:lnTo>
                  <a:close/>
                  <a:moveTo>
                    <a:pt x="2857500" y="2449495"/>
                  </a:moveTo>
                  <a:lnTo>
                    <a:pt x="2897188" y="2449495"/>
                  </a:lnTo>
                  <a:lnTo>
                    <a:pt x="2897188" y="2501883"/>
                  </a:lnTo>
                  <a:lnTo>
                    <a:pt x="2857500" y="2501883"/>
                  </a:lnTo>
                  <a:close/>
                  <a:moveTo>
                    <a:pt x="2732087" y="2449495"/>
                  </a:moveTo>
                  <a:lnTo>
                    <a:pt x="2770187" y="2449495"/>
                  </a:lnTo>
                  <a:lnTo>
                    <a:pt x="2770187" y="2501883"/>
                  </a:lnTo>
                  <a:lnTo>
                    <a:pt x="2732087" y="2501883"/>
                  </a:lnTo>
                  <a:close/>
                  <a:moveTo>
                    <a:pt x="2647950" y="2449495"/>
                  </a:moveTo>
                  <a:lnTo>
                    <a:pt x="2684463" y="2449495"/>
                  </a:lnTo>
                  <a:lnTo>
                    <a:pt x="2684463" y="2501883"/>
                  </a:lnTo>
                  <a:lnTo>
                    <a:pt x="2647950" y="2501883"/>
                  </a:lnTo>
                  <a:close/>
                  <a:moveTo>
                    <a:pt x="2563812" y="2449495"/>
                  </a:moveTo>
                  <a:lnTo>
                    <a:pt x="2603500" y="2449495"/>
                  </a:lnTo>
                  <a:lnTo>
                    <a:pt x="2603500" y="2501883"/>
                  </a:lnTo>
                  <a:lnTo>
                    <a:pt x="2563812" y="2501883"/>
                  </a:lnTo>
                  <a:close/>
                  <a:moveTo>
                    <a:pt x="2441575" y="2449495"/>
                  </a:moveTo>
                  <a:lnTo>
                    <a:pt x="2478088" y="2449495"/>
                  </a:lnTo>
                  <a:lnTo>
                    <a:pt x="2478088" y="2501883"/>
                  </a:lnTo>
                  <a:lnTo>
                    <a:pt x="2441575" y="2501883"/>
                  </a:lnTo>
                  <a:close/>
                  <a:moveTo>
                    <a:pt x="774700" y="2449495"/>
                  </a:moveTo>
                  <a:lnTo>
                    <a:pt x="814388" y="2449495"/>
                  </a:lnTo>
                  <a:lnTo>
                    <a:pt x="814388" y="2498708"/>
                  </a:lnTo>
                  <a:lnTo>
                    <a:pt x="774700" y="2498708"/>
                  </a:lnTo>
                  <a:close/>
                  <a:moveTo>
                    <a:pt x="685800" y="2449495"/>
                  </a:moveTo>
                  <a:lnTo>
                    <a:pt x="723900" y="2449495"/>
                  </a:lnTo>
                  <a:lnTo>
                    <a:pt x="723900" y="2498708"/>
                  </a:lnTo>
                  <a:lnTo>
                    <a:pt x="685800" y="2498708"/>
                  </a:lnTo>
                  <a:close/>
                  <a:moveTo>
                    <a:pt x="614362" y="2449495"/>
                  </a:moveTo>
                  <a:lnTo>
                    <a:pt x="650875" y="2449495"/>
                  </a:lnTo>
                  <a:lnTo>
                    <a:pt x="650875" y="2498708"/>
                  </a:lnTo>
                  <a:lnTo>
                    <a:pt x="614362" y="2498708"/>
                  </a:lnTo>
                  <a:close/>
                  <a:moveTo>
                    <a:pt x="506412" y="2449495"/>
                  </a:moveTo>
                  <a:lnTo>
                    <a:pt x="546100" y="2449495"/>
                  </a:lnTo>
                  <a:lnTo>
                    <a:pt x="546100" y="2498708"/>
                  </a:lnTo>
                  <a:lnTo>
                    <a:pt x="506412" y="2498708"/>
                  </a:lnTo>
                  <a:close/>
                  <a:moveTo>
                    <a:pt x="3749675" y="2430445"/>
                  </a:moveTo>
                  <a:lnTo>
                    <a:pt x="3789363" y="2430445"/>
                  </a:lnTo>
                  <a:lnTo>
                    <a:pt x="3789363" y="2481245"/>
                  </a:lnTo>
                  <a:lnTo>
                    <a:pt x="3749675" y="2481245"/>
                  </a:lnTo>
                  <a:close/>
                  <a:moveTo>
                    <a:pt x="3667125" y="2430445"/>
                  </a:moveTo>
                  <a:lnTo>
                    <a:pt x="3705225" y="2430445"/>
                  </a:lnTo>
                  <a:lnTo>
                    <a:pt x="3705225" y="2481245"/>
                  </a:lnTo>
                  <a:lnTo>
                    <a:pt x="3667125" y="2481245"/>
                  </a:lnTo>
                  <a:close/>
                  <a:moveTo>
                    <a:pt x="3582987" y="2430445"/>
                  </a:moveTo>
                  <a:lnTo>
                    <a:pt x="3619500" y="2430445"/>
                  </a:lnTo>
                  <a:lnTo>
                    <a:pt x="3619500" y="2481245"/>
                  </a:lnTo>
                  <a:lnTo>
                    <a:pt x="3582987" y="2481245"/>
                  </a:lnTo>
                  <a:close/>
                  <a:moveTo>
                    <a:pt x="3498850" y="2430445"/>
                  </a:moveTo>
                  <a:lnTo>
                    <a:pt x="3538538" y="2430445"/>
                  </a:lnTo>
                  <a:lnTo>
                    <a:pt x="3538538" y="2481245"/>
                  </a:lnTo>
                  <a:lnTo>
                    <a:pt x="3498850" y="2481245"/>
                  </a:lnTo>
                  <a:close/>
                  <a:moveTo>
                    <a:pt x="3413125" y="2430445"/>
                  </a:moveTo>
                  <a:lnTo>
                    <a:pt x="3452813" y="2430445"/>
                  </a:lnTo>
                  <a:lnTo>
                    <a:pt x="3452813" y="2481245"/>
                  </a:lnTo>
                  <a:lnTo>
                    <a:pt x="3413125" y="2481245"/>
                  </a:lnTo>
                  <a:close/>
                  <a:moveTo>
                    <a:pt x="3332162" y="2430445"/>
                  </a:moveTo>
                  <a:lnTo>
                    <a:pt x="3368675" y="2430445"/>
                  </a:lnTo>
                  <a:lnTo>
                    <a:pt x="3368675" y="2481245"/>
                  </a:lnTo>
                  <a:lnTo>
                    <a:pt x="3332162" y="2481245"/>
                  </a:lnTo>
                  <a:close/>
                  <a:moveTo>
                    <a:pt x="3246437" y="2430445"/>
                  </a:moveTo>
                  <a:lnTo>
                    <a:pt x="3284537" y="2430445"/>
                  </a:lnTo>
                  <a:lnTo>
                    <a:pt x="3284537" y="2481245"/>
                  </a:lnTo>
                  <a:lnTo>
                    <a:pt x="3246437" y="2481245"/>
                  </a:lnTo>
                  <a:close/>
                  <a:moveTo>
                    <a:pt x="3162300" y="2430445"/>
                  </a:moveTo>
                  <a:lnTo>
                    <a:pt x="3201988" y="2430445"/>
                  </a:lnTo>
                  <a:lnTo>
                    <a:pt x="3201988" y="2481245"/>
                  </a:lnTo>
                  <a:lnTo>
                    <a:pt x="3162300" y="2481245"/>
                  </a:lnTo>
                  <a:close/>
                  <a:moveTo>
                    <a:pt x="3078162" y="2430445"/>
                  </a:moveTo>
                  <a:lnTo>
                    <a:pt x="3117850" y="2430445"/>
                  </a:lnTo>
                  <a:lnTo>
                    <a:pt x="3117850" y="2481245"/>
                  </a:lnTo>
                  <a:lnTo>
                    <a:pt x="3078162" y="2481245"/>
                  </a:lnTo>
                  <a:close/>
                  <a:moveTo>
                    <a:pt x="2989262" y="2430445"/>
                  </a:moveTo>
                  <a:lnTo>
                    <a:pt x="3028950" y="2430445"/>
                  </a:lnTo>
                  <a:lnTo>
                    <a:pt x="3028950" y="2481245"/>
                  </a:lnTo>
                  <a:lnTo>
                    <a:pt x="2989262" y="2481245"/>
                  </a:lnTo>
                  <a:close/>
                  <a:moveTo>
                    <a:pt x="2322512" y="2430445"/>
                  </a:moveTo>
                  <a:lnTo>
                    <a:pt x="2362200" y="2430445"/>
                  </a:lnTo>
                  <a:lnTo>
                    <a:pt x="2362200" y="2481245"/>
                  </a:lnTo>
                  <a:lnTo>
                    <a:pt x="2322512" y="2481245"/>
                  </a:lnTo>
                  <a:close/>
                  <a:moveTo>
                    <a:pt x="2235200" y="2430445"/>
                  </a:moveTo>
                  <a:lnTo>
                    <a:pt x="2274888" y="2430445"/>
                  </a:lnTo>
                  <a:lnTo>
                    <a:pt x="2274888" y="2481245"/>
                  </a:lnTo>
                  <a:lnTo>
                    <a:pt x="2235200" y="2481245"/>
                  </a:lnTo>
                  <a:close/>
                  <a:moveTo>
                    <a:pt x="2151062" y="2430445"/>
                  </a:moveTo>
                  <a:lnTo>
                    <a:pt x="2190750" y="2430445"/>
                  </a:lnTo>
                  <a:lnTo>
                    <a:pt x="2190750" y="2481245"/>
                  </a:lnTo>
                  <a:lnTo>
                    <a:pt x="2151062" y="2481245"/>
                  </a:lnTo>
                  <a:close/>
                  <a:moveTo>
                    <a:pt x="2068512" y="2430445"/>
                  </a:moveTo>
                  <a:lnTo>
                    <a:pt x="2105025" y="2430445"/>
                  </a:lnTo>
                  <a:lnTo>
                    <a:pt x="2105025" y="2481245"/>
                  </a:lnTo>
                  <a:lnTo>
                    <a:pt x="2068512" y="2481245"/>
                  </a:lnTo>
                  <a:close/>
                  <a:moveTo>
                    <a:pt x="1984375" y="2430445"/>
                  </a:moveTo>
                  <a:lnTo>
                    <a:pt x="2024063" y="2430445"/>
                  </a:lnTo>
                  <a:lnTo>
                    <a:pt x="2024063" y="2481245"/>
                  </a:lnTo>
                  <a:lnTo>
                    <a:pt x="1984375" y="2481245"/>
                  </a:lnTo>
                  <a:close/>
                  <a:moveTo>
                    <a:pt x="1898650" y="2430445"/>
                  </a:moveTo>
                  <a:lnTo>
                    <a:pt x="1939925" y="2430445"/>
                  </a:lnTo>
                  <a:lnTo>
                    <a:pt x="1939925" y="2481245"/>
                  </a:lnTo>
                  <a:lnTo>
                    <a:pt x="1898650" y="2481245"/>
                  </a:lnTo>
                  <a:close/>
                  <a:moveTo>
                    <a:pt x="1814512" y="2430445"/>
                  </a:moveTo>
                  <a:lnTo>
                    <a:pt x="1854200" y="2430445"/>
                  </a:lnTo>
                  <a:lnTo>
                    <a:pt x="1854200" y="2481245"/>
                  </a:lnTo>
                  <a:lnTo>
                    <a:pt x="1814512" y="2481245"/>
                  </a:lnTo>
                  <a:close/>
                  <a:moveTo>
                    <a:pt x="1731962" y="2430445"/>
                  </a:moveTo>
                  <a:lnTo>
                    <a:pt x="1770062" y="2430445"/>
                  </a:lnTo>
                  <a:lnTo>
                    <a:pt x="1770062" y="2481245"/>
                  </a:lnTo>
                  <a:lnTo>
                    <a:pt x="1731962" y="2481245"/>
                  </a:lnTo>
                  <a:close/>
                  <a:moveTo>
                    <a:pt x="1647825" y="2430445"/>
                  </a:moveTo>
                  <a:lnTo>
                    <a:pt x="1687513" y="2430445"/>
                  </a:lnTo>
                  <a:lnTo>
                    <a:pt x="1687513" y="2481245"/>
                  </a:lnTo>
                  <a:lnTo>
                    <a:pt x="1647825" y="2481245"/>
                  </a:lnTo>
                  <a:close/>
                  <a:moveTo>
                    <a:pt x="1563687" y="2430445"/>
                  </a:moveTo>
                  <a:lnTo>
                    <a:pt x="1603375" y="2430445"/>
                  </a:lnTo>
                  <a:lnTo>
                    <a:pt x="1603375" y="2481245"/>
                  </a:lnTo>
                  <a:lnTo>
                    <a:pt x="1563687" y="2481245"/>
                  </a:lnTo>
                  <a:close/>
                  <a:moveTo>
                    <a:pt x="4887916" y="2424733"/>
                  </a:moveTo>
                  <a:cubicBezTo>
                    <a:pt x="4887916" y="2442149"/>
                    <a:pt x="4887916" y="2812859"/>
                    <a:pt x="4887916" y="2830275"/>
                  </a:cubicBezTo>
                  <a:cubicBezTo>
                    <a:pt x="4902834" y="2830275"/>
                    <a:pt x="5283226" y="2830275"/>
                    <a:pt x="5298144" y="2830275"/>
                  </a:cubicBezTo>
                  <a:cubicBezTo>
                    <a:pt x="5298144" y="2812859"/>
                    <a:pt x="5298144" y="2442149"/>
                    <a:pt x="5298144" y="2424733"/>
                  </a:cubicBezTo>
                  <a:cubicBezTo>
                    <a:pt x="5283226" y="2424733"/>
                    <a:pt x="4902834" y="2424733"/>
                    <a:pt x="4887916" y="2424733"/>
                  </a:cubicBezTo>
                  <a:close/>
                  <a:moveTo>
                    <a:pt x="4129618" y="2424733"/>
                  </a:moveTo>
                  <a:cubicBezTo>
                    <a:pt x="4129618" y="2424733"/>
                    <a:pt x="4129618" y="2424733"/>
                    <a:pt x="4129618" y="2830275"/>
                  </a:cubicBezTo>
                  <a:cubicBezTo>
                    <a:pt x="4149508" y="2830275"/>
                    <a:pt x="4487635" y="2830275"/>
                    <a:pt x="4502552" y="2830275"/>
                  </a:cubicBezTo>
                  <a:cubicBezTo>
                    <a:pt x="4502552" y="2812859"/>
                    <a:pt x="4502552" y="2442149"/>
                    <a:pt x="4502552" y="2424733"/>
                  </a:cubicBezTo>
                  <a:cubicBezTo>
                    <a:pt x="4487635" y="2424733"/>
                    <a:pt x="4149508" y="2424733"/>
                    <a:pt x="4129618" y="2424733"/>
                  </a:cubicBezTo>
                  <a:close/>
                  <a:moveTo>
                    <a:pt x="4052545" y="2424733"/>
                  </a:moveTo>
                  <a:lnTo>
                    <a:pt x="4052545" y="2830275"/>
                  </a:lnTo>
                  <a:cubicBezTo>
                    <a:pt x="4064977" y="2830275"/>
                    <a:pt x="4102270" y="2830275"/>
                    <a:pt x="4112215" y="2830275"/>
                  </a:cubicBezTo>
                  <a:cubicBezTo>
                    <a:pt x="4112215" y="2830275"/>
                    <a:pt x="4112215" y="2830275"/>
                    <a:pt x="4112215" y="2424733"/>
                  </a:cubicBezTo>
                  <a:cubicBezTo>
                    <a:pt x="4102270" y="2424733"/>
                    <a:pt x="4064977" y="2424733"/>
                    <a:pt x="4052545" y="2424733"/>
                  </a:cubicBezTo>
                  <a:close/>
                  <a:moveTo>
                    <a:pt x="3918289" y="2424733"/>
                  </a:moveTo>
                  <a:cubicBezTo>
                    <a:pt x="3918289" y="2424733"/>
                    <a:pt x="3918289" y="2424733"/>
                    <a:pt x="3918289" y="2827787"/>
                  </a:cubicBezTo>
                  <a:cubicBezTo>
                    <a:pt x="3918289" y="2827787"/>
                    <a:pt x="3920776" y="2827787"/>
                    <a:pt x="3920776" y="2827787"/>
                  </a:cubicBezTo>
                  <a:cubicBezTo>
                    <a:pt x="3933207" y="2797931"/>
                    <a:pt x="3953096" y="2780515"/>
                    <a:pt x="3975473" y="2780515"/>
                  </a:cubicBezTo>
                  <a:cubicBezTo>
                    <a:pt x="3997849" y="2780515"/>
                    <a:pt x="4017738" y="2797931"/>
                    <a:pt x="4032656" y="2830275"/>
                  </a:cubicBezTo>
                  <a:lnTo>
                    <a:pt x="4032656" y="2424733"/>
                  </a:lnTo>
                  <a:cubicBezTo>
                    <a:pt x="4015252" y="2424733"/>
                    <a:pt x="3935693" y="2424733"/>
                    <a:pt x="3918289" y="2424733"/>
                  </a:cubicBezTo>
                  <a:close/>
                  <a:moveTo>
                    <a:pt x="1320185" y="2424733"/>
                  </a:moveTo>
                  <a:cubicBezTo>
                    <a:pt x="1320185" y="2424733"/>
                    <a:pt x="1320185" y="2424733"/>
                    <a:pt x="1320185" y="2830275"/>
                  </a:cubicBezTo>
                  <a:cubicBezTo>
                    <a:pt x="1335102" y="2797931"/>
                    <a:pt x="1354992" y="2780515"/>
                    <a:pt x="1377368" y="2780515"/>
                  </a:cubicBezTo>
                  <a:cubicBezTo>
                    <a:pt x="1399744" y="2780515"/>
                    <a:pt x="1419634" y="2797931"/>
                    <a:pt x="1432065" y="2827787"/>
                  </a:cubicBezTo>
                  <a:cubicBezTo>
                    <a:pt x="1434551" y="2827787"/>
                    <a:pt x="1434551" y="2827787"/>
                    <a:pt x="1437037" y="2827787"/>
                  </a:cubicBezTo>
                  <a:cubicBezTo>
                    <a:pt x="1437037" y="2827787"/>
                    <a:pt x="1437037" y="2827787"/>
                    <a:pt x="1437037" y="2424733"/>
                  </a:cubicBezTo>
                  <a:cubicBezTo>
                    <a:pt x="1417148" y="2424733"/>
                    <a:pt x="1337588" y="2424733"/>
                    <a:pt x="1320185" y="2424733"/>
                  </a:cubicBezTo>
                  <a:close/>
                  <a:moveTo>
                    <a:pt x="1240626" y="2424733"/>
                  </a:moveTo>
                  <a:cubicBezTo>
                    <a:pt x="1240626" y="2424733"/>
                    <a:pt x="1240626" y="2424733"/>
                    <a:pt x="1240626" y="2830275"/>
                  </a:cubicBezTo>
                  <a:cubicBezTo>
                    <a:pt x="1253057" y="2830275"/>
                    <a:pt x="1287864" y="2830275"/>
                    <a:pt x="1302781" y="2830275"/>
                  </a:cubicBezTo>
                  <a:cubicBezTo>
                    <a:pt x="1302781" y="2830275"/>
                    <a:pt x="1302781" y="2830275"/>
                    <a:pt x="1302781" y="2424733"/>
                  </a:cubicBezTo>
                  <a:cubicBezTo>
                    <a:pt x="1287864" y="2424733"/>
                    <a:pt x="1253057" y="2424733"/>
                    <a:pt x="1240626" y="2424733"/>
                  </a:cubicBezTo>
                  <a:close/>
                  <a:moveTo>
                    <a:pt x="850288" y="2424733"/>
                  </a:moveTo>
                  <a:cubicBezTo>
                    <a:pt x="850288" y="2442149"/>
                    <a:pt x="850288" y="2812859"/>
                    <a:pt x="850288" y="2830275"/>
                  </a:cubicBezTo>
                  <a:cubicBezTo>
                    <a:pt x="867692" y="2830275"/>
                    <a:pt x="1203332" y="2830275"/>
                    <a:pt x="1223222" y="2830275"/>
                  </a:cubicBezTo>
                  <a:cubicBezTo>
                    <a:pt x="1223222" y="2830275"/>
                    <a:pt x="1223222" y="2830275"/>
                    <a:pt x="1223222" y="2424733"/>
                  </a:cubicBezTo>
                  <a:cubicBezTo>
                    <a:pt x="1203332" y="2424733"/>
                    <a:pt x="867692" y="2424733"/>
                    <a:pt x="850288" y="2424733"/>
                  </a:cubicBezTo>
                  <a:close/>
                  <a:moveTo>
                    <a:pt x="54697" y="2424733"/>
                  </a:moveTo>
                  <a:cubicBezTo>
                    <a:pt x="54697" y="2442149"/>
                    <a:pt x="54697" y="2812859"/>
                    <a:pt x="54697" y="2830275"/>
                  </a:cubicBezTo>
                  <a:cubicBezTo>
                    <a:pt x="72100" y="2830275"/>
                    <a:pt x="450006" y="2830275"/>
                    <a:pt x="467410" y="2830275"/>
                  </a:cubicBezTo>
                  <a:cubicBezTo>
                    <a:pt x="467410" y="2812859"/>
                    <a:pt x="467410" y="2442149"/>
                    <a:pt x="467410" y="2424733"/>
                  </a:cubicBezTo>
                  <a:cubicBezTo>
                    <a:pt x="450006" y="2424733"/>
                    <a:pt x="72100" y="2424733"/>
                    <a:pt x="54697" y="2424733"/>
                  </a:cubicBezTo>
                  <a:close/>
                  <a:moveTo>
                    <a:pt x="4790954" y="2409805"/>
                  </a:moveTo>
                  <a:cubicBezTo>
                    <a:pt x="4790954" y="2409805"/>
                    <a:pt x="4790954" y="2409805"/>
                    <a:pt x="4790954" y="2827787"/>
                  </a:cubicBezTo>
                  <a:cubicBezTo>
                    <a:pt x="4833220" y="2827787"/>
                    <a:pt x="4865540" y="2827787"/>
                    <a:pt x="4868027" y="2827787"/>
                  </a:cubicBezTo>
                  <a:cubicBezTo>
                    <a:pt x="4868027" y="2812859"/>
                    <a:pt x="4868027" y="2424733"/>
                    <a:pt x="4868027" y="2409805"/>
                  </a:cubicBezTo>
                  <a:cubicBezTo>
                    <a:pt x="4865540" y="2409805"/>
                    <a:pt x="4833220" y="2409805"/>
                    <a:pt x="4790954" y="2409805"/>
                  </a:cubicBezTo>
                  <a:close/>
                  <a:moveTo>
                    <a:pt x="4614432" y="2409805"/>
                  </a:moveTo>
                  <a:cubicBezTo>
                    <a:pt x="4614432" y="2424733"/>
                    <a:pt x="4614432" y="2812859"/>
                    <a:pt x="4614432" y="2827787"/>
                  </a:cubicBezTo>
                  <a:cubicBezTo>
                    <a:pt x="4664157" y="2827787"/>
                    <a:pt x="4723826" y="2827787"/>
                    <a:pt x="4773551" y="2827787"/>
                  </a:cubicBezTo>
                  <a:cubicBezTo>
                    <a:pt x="4773551" y="2812859"/>
                    <a:pt x="4773551" y="2424733"/>
                    <a:pt x="4773551" y="2409805"/>
                  </a:cubicBezTo>
                  <a:cubicBezTo>
                    <a:pt x="4723826" y="2409805"/>
                    <a:pt x="4664157" y="2409805"/>
                    <a:pt x="4614432" y="2409805"/>
                  </a:cubicBezTo>
                  <a:close/>
                  <a:moveTo>
                    <a:pt x="4519956" y="2409805"/>
                  </a:moveTo>
                  <a:cubicBezTo>
                    <a:pt x="4519956" y="2424733"/>
                    <a:pt x="4519956" y="2812859"/>
                    <a:pt x="4519956" y="2827787"/>
                  </a:cubicBezTo>
                  <a:cubicBezTo>
                    <a:pt x="4524928" y="2827787"/>
                    <a:pt x="4554763" y="2827787"/>
                    <a:pt x="4597029" y="2827787"/>
                  </a:cubicBezTo>
                  <a:cubicBezTo>
                    <a:pt x="4597029" y="2827787"/>
                    <a:pt x="4597029" y="2827787"/>
                    <a:pt x="4597029" y="2409805"/>
                  </a:cubicBezTo>
                  <a:cubicBezTo>
                    <a:pt x="4554763" y="2409805"/>
                    <a:pt x="4524928" y="2409805"/>
                    <a:pt x="4519956" y="2409805"/>
                  </a:cubicBezTo>
                  <a:close/>
                  <a:moveTo>
                    <a:pt x="755812" y="2409805"/>
                  </a:moveTo>
                  <a:cubicBezTo>
                    <a:pt x="755812" y="2409805"/>
                    <a:pt x="755812" y="2409805"/>
                    <a:pt x="755812" y="2827787"/>
                  </a:cubicBezTo>
                  <a:cubicBezTo>
                    <a:pt x="798078" y="2827787"/>
                    <a:pt x="830399" y="2827787"/>
                    <a:pt x="832885" y="2827787"/>
                  </a:cubicBezTo>
                  <a:cubicBezTo>
                    <a:pt x="832885" y="2812859"/>
                    <a:pt x="832885" y="2424733"/>
                    <a:pt x="832885" y="2409805"/>
                  </a:cubicBezTo>
                  <a:cubicBezTo>
                    <a:pt x="830399" y="2409805"/>
                    <a:pt x="798078" y="2409805"/>
                    <a:pt x="755812" y="2409805"/>
                  </a:cubicBezTo>
                  <a:close/>
                  <a:moveTo>
                    <a:pt x="579290" y="2409805"/>
                  </a:moveTo>
                  <a:cubicBezTo>
                    <a:pt x="579290" y="2424733"/>
                    <a:pt x="579290" y="2812859"/>
                    <a:pt x="579290" y="2827787"/>
                  </a:cubicBezTo>
                  <a:cubicBezTo>
                    <a:pt x="629015" y="2827787"/>
                    <a:pt x="688684" y="2827787"/>
                    <a:pt x="738408" y="2827787"/>
                  </a:cubicBezTo>
                  <a:cubicBezTo>
                    <a:pt x="738408" y="2812859"/>
                    <a:pt x="738408" y="2424733"/>
                    <a:pt x="738408" y="2409805"/>
                  </a:cubicBezTo>
                  <a:cubicBezTo>
                    <a:pt x="688684" y="2409805"/>
                    <a:pt x="629015" y="2409805"/>
                    <a:pt x="579290" y="2409805"/>
                  </a:cubicBezTo>
                  <a:close/>
                  <a:moveTo>
                    <a:pt x="484814" y="2409805"/>
                  </a:moveTo>
                  <a:cubicBezTo>
                    <a:pt x="484814" y="2424733"/>
                    <a:pt x="484814" y="2812859"/>
                    <a:pt x="484814" y="2827787"/>
                  </a:cubicBezTo>
                  <a:cubicBezTo>
                    <a:pt x="489786" y="2827787"/>
                    <a:pt x="519621" y="2827787"/>
                    <a:pt x="561886" y="2827787"/>
                  </a:cubicBezTo>
                  <a:cubicBezTo>
                    <a:pt x="561886" y="2827787"/>
                    <a:pt x="561886" y="2827787"/>
                    <a:pt x="561886" y="2409805"/>
                  </a:cubicBezTo>
                  <a:cubicBezTo>
                    <a:pt x="519621" y="2409805"/>
                    <a:pt x="489786" y="2409805"/>
                    <a:pt x="484814" y="2409805"/>
                  </a:cubicBezTo>
                  <a:close/>
                  <a:moveTo>
                    <a:pt x="4472717" y="2369998"/>
                  </a:moveTo>
                  <a:cubicBezTo>
                    <a:pt x="4472717" y="2369998"/>
                    <a:pt x="4472717" y="2369998"/>
                    <a:pt x="4452828" y="2392390"/>
                  </a:cubicBezTo>
                  <a:cubicBezTo>
                    <a:pt x="4452828" y="2392390"/>
                    <a:pt x="4452828" y="2392390"/>
                    <a:pt x="4087353" y="2392390"/>
                  </a:cubicBezTo>
                  <a:lnTo>
                    <a:pt x="4087353" y="2407317"/>
                  </a:lnTo>
                  <a:cubicBezTo>
                    <a:pt x="4087353" y="2407317"/>
                    <a:pt x="4087353" y="2407317"/>
                    <a:pt x="4112215" y="2407317"/>
                  </a:cubicBezTo>
                  <a:cubicBezTo>
                    <a:pt x="4112215" y="2407317"/>
                    <a:pt x="4112215" y="2407317"/>
                    <a:pt x="4122160" y="2407317"/>
                  </a:cubicBezTo>
                  <a:cubicBezTo>
                    <a:pt x="4122160" y="2407317"/>
                    <a:pt x="4122160" y="2407317"/>
                    <a:pt x="4129618" y="2407317"/>
                  </a:cubicBezTo>
                  <a:cubicBezTo>
                    <a:pt x="4129618" y="2407317"/>
                    <a:pt x="4129618" y="2407317"/>
                    <a:pt x="4502552" y="2407317"/>
                  </a:cubicBezTo>
                  <a:cubicBezTo>
                    <a:pt x="4502552" y="2407317"/>
                    <a:pt x="4502552" y="2407317"/>
                    <a:pt x="4502552" y="2392390"/>
                  </a:cubicBezTo>
                  <a:cubicBezTo>
                    <a:pt x="4502552" y="2392390"/>
                    <a:pt x="4502552" y="2392390"/>
                    <a:pt x="4597029" y="2392390"/>
                  </a:cubicBezTo>
                  <a:cubicBezTo>
                    <a:pt x="4597029" y="2392390"/>
                    <a:pt x="4597029" y="2392390"/>
                    <a:pt x="4783495" y="2392390"/>
                  </a:cubicBezTo>
                  <a:cubicBezTo>
                    <a:pt x="4783495" y="2392390"/>
                    <a:pt x="4783495" y="2392390"/>
                    <a:pt x="4790954" y="2392390"/>
                  </a:cubicBezTo>
                  <a:cubicBezTo>
                    <a:pt x="4790954" y="2392390"/>
                    <a:pt x="4790954" y="2392390"/>
                    <a:pt x="4877972" y="2392390"/>
                  </a:cubicBezTo>
                  <a:cubicBezTo>
                    <a:pt x="4877972" y="2392390"/>
                    <a:pt x="4877972" y="2392390"/>
                    <a:pt x="4885430" y="2392390"/>
                  </a:cubicBezTo>
                  <a:cubicBezTo>
                    <a:pt x="4885430" y="2392390"/>
                    <a:pt x="4885430" y="2392390"/>
                    <a:pt x="4885430" y="2407317"/>
                  </a:cubicBezTo>
                  <a:cubicBezTo>
                    <a:pt x="4885430" y="2407317"/>
                    <a:pt x="4885430" y="2407317"/>
                    <a:pt x="5305602" y="2407317"/>
                  </a:cubicBezTo>
                  <a:cubicBezTo>
                    <a:pt x="5305602" y="2407317"/>
                    <a:pt x="5305602" y="2407317"/>
                    <a:pt x="5313061" y="2407317"/>
                  </a:cubicBezTo>
                  <a:cubicBezTo>
                    <a:pt x="5313061" y="2407317"/>
                    <a:pt x="5313061" y="2407317"/>
                    <a:pt x="5313061" y="2399853"/>
                  </a:cubicBezTo>
                  <a:cubicBezTo>
                    <a:pt x="5313061" y="2399853"/>
                    <a:pt x="5313061" y="2399853"/>
                    <a:pt x="4902834" y="2399853"/>
                  </a:cubicBezTo>
                  <a:cubicBezTo>
                    <a:pt x="4902834" y="2399853"/>
                    <a:pt x="4902834" y="2399853"/>
                    <a:pt x="4885430" y="2369998"/>
                  </a:cubicBezTo>
                  <a:cubicBezTo>
                    <a:pt x="4885430" y="2369998"/>
                    <a:pt x="4885430" y="2369998"/>
                    <a:pt x="4472717" y="2369998"/>
                  </a:cubicBezTo>
                  <a:close/>
                  <a:moveTo>
                    <a:pt x="469896" y="2369998"/>
                  </a:moveTo>
                  <a:cubicBezTo>
                    <a:pt x="469896" y="2369998"/>
                    <a:pt x="469896" y="2369998"/>
                    <a:pt x="450006" y="2399853"/>
                  </a:cubicBezTo>
                  <a:cubicBezTo>
                    <a:pt x="450006" y="2399853"/>
                    <a:pt x="450006" y="2399853"/>
                    <a:pt x="42266" y="2399853"/>
                  </a:cubicBezTo>
                  <a:lnTo>
                    <a:pt x="42266" y="2407317"/>
                  </a:lnTo>
                  <a:cubicBezTo>
                    <a:pt x="42266" y="2407317"/>
                    <a:pt x="42266" y="2407317"/>
                    <a:pt x="467410" y="2407317"/>
                  </a:cubicBezTo>
                  <a:cubicBezTo>
                    <a:pt x="467410" y="2407317"/>
                    <a:pt x="467410" y="2407317"/>
                    <a:pt x="467410" y="2392390"/>
                  </a:cubicBezTo>
                  <a:cubicBezTo>
                    <a:pt x="467410" y="2392390"/>
                    <a:pt x="467410" y="2392390"/>
                    <a:pt x="561886" y="2392390"/>
                  </a:cubicBezTo>
                  <a:cubicBezTo>
                    <a:pt x="561886" y="2392390"/>
                    <a:pt x="561886" y="2392390"/>
                    <a:pt x="748353" y="2392390"/>
                  </a:cubicBezTo>
                  <a:cubicBezTo>
                    <a:pt x="748353" y="2392390"/>
                    <a:pt x="748353" y="2392390"/>
                    <a:pt x="755812" y="2392390"/>
                  </a:cubicBezTo>
                  <a:cubicBezTo>
                    <a:pt x="755812" y="2392390"/>
                    <a:pt x="755812" y="2392390"/>
                    <a:pt x="842830" y="2392390"/>
                  </a:cubicBezTo>
                  <a:cubicBezTo>
                    <a:pt x="842830" y="2392390"/>
                    <a:pt x="842830" y="2392390"/>
                    <a:pt x="850288" y="2392390"/>
                  </a:cubicBezTo>
                  <a:cubicBezTo>
                    <a:pt x="850288" y="2392390"/>
                    <a:pt x="850288" y="2392390"/>
                    <a:pt x="850288" y="2407317"/>
                  </a:cubicBezTo>
                  <a:cubicBezTo>
                    <a:pt x="850288" y="2407317"/>
                    <a:pt x="850288" y="2407317"/>
                    <a:pt x="1223222" y="2407317"/>
                  </a:cubicBezTo>
                  <a:cubicBezTo>
                    <a:pt x="1223222" y="2407317"/>
                    <a:pt x="1223222" y="2407317"/>
                    <a:pt x="1233167" y="2407317"/>
                  </a:cubicBezTo>
                  <a:cubicBezTo>
                    <a:pt x="1233167" y="2407317"/>
                    <a:pt x="1233167" y="2407317"/>
                    <a:pt x="1240626" y="2407317"/>
                  </a:cubicBezTo>
                  <a:cubicBezTo>
                    <a:pt x="1240626" y="2407317"/>
                    <a:pt x="1240626" y="2407317"/>
                    <a:pt x="1265488" y="2407317"/>
                  </a:cubicBezTo>
                  <a:cubicBezTo>
                    <a:pt x="1265488" y="2407317"/>
                    <a:pt x="1265488" y="2407317"/>
                    <a:pt x="1265488" y="2392390"/>
                  </a:cubicBezTo>
                  <a:cubicBezTo>
                    <a:pt x="1265488" y="2392390"/>
                    <a:pt x="1265488" y="2392390"/>
                    <a:pt x="900013" y="2392390"/>
                  </a:cubicBezTo>
                  <a:cubicBezTo>
                    <a:pt x="900013" y="2392390"/>
                    <a:pt x="900013" y="2392390"/>
                    <a:pt x="880123" y="2369998"/>
                  </a:cubicBezTo>
                  <a:cubicBezTo>
                    <a:pt x="880123" y="2369998"/>
                    <a:pt x="880123" y="2369998"/>
                    <a:pt x="469896" y="2369998"/>
                  </a:cubicBezTo>
                  <a:close/>
                  <a:moveTo>
                    <a:pt x="2857500" y="2338370"/>
                  </a:moveTo>
                  <a:lnTo>
                    <a:pt x="2897188" y="2338370"/>
                  </a:lnTo>
                  <a:lnTo>
                    <a:pt x="2897188" y="2389170"/>
                  </a:lnTo>
                  <a:lnTo>
                    <a:pt x="2857500" y="2389170"/>
                  </a:lnTo>
                  <a:close/>
                  <a:moveTo>
                    <a:pt x="2732087" y="2338370"/>
                  </a:moveTo>
                  <a:lnTo>
                    <a:pt x="2770187" y="2338370"/>
                  </a:lnTo>
                  <a:lnTo>
                    <a:pt x="2770187" y="2389170"/>
                  </a:lnTo>
                  <a:lnTo>
                    <a:pt x="2732087" y="2389170"/>
                  </a:lnTo>
                  <a:close/>
                  <a:moveTo>
                    <a:pt x="2647950" y="2338370"/>
                  </a:moveTo>
                  <a:lnTo>
                    <a:pt x="2684463" y="2338370"/>
                  </a:lnTo>
                  <a:lnTo>
                    <a:pt x="2684463" y="2389170"/>
                  </a:lnTo>
                  <a:lnTo>
                    <a:pt x="2647950" y="2389170"/>
                  </a:lnTo>
                  <a:close/>
                  <a:moveTo>
                    <a:pt x="2563812" y="2338370"/>
                  </a:moveTo>
                  <a:lnTo>
                    <a:pt x="2603500" y="2338370"/>
                  </a:lnTo>
                  <a:lnTo>
                    <a:pt x="2603500" y="2389170"/>
                  </a:lnTo>
                  <a:lnTo>
                    <a:pt x="2563812" y="2389170"/>
                  </a:lnTo>
                  <a:close/>
                  <a:moveTo>
                    <a:pt x="2441575" y="2338370"/>
                  </a:moveTo>
                  <a:lnTo>
                    <a:pt x="2478088" y="2338370"/>
                  </a:lnTo>
                  <a:lnTo>
                    <a:pt x="2478088" y="2389170"/>
                  </a:lnTo>
                  <a:lnTo>
                    <a:pt x="2441575" y="2389170"/>
                  </a:lnTo>
                  <a:close/>
                  <a:moveTo>
                    <a:pt x="3749675" y="2325670"/>
                  </a:moveTo>
                  <a:lnTo>
                    <a:pt x="3789363" y="2325670"/>
                  </a:lnTo>
                  <a:lnTo>
                    <a:pt x="3789363" y="2378058"/>
                  </a:lnTo>
                  <a:lnTo>
                    <a:pt x="3749675" y="2378058"/>
                  </a:lnTo>
                  <a:close/>
                  <a:moveTo>
                    <a:pt x="3667125" y="2325670"/>
                  </a:moveTo>
                  <a:lnTo>
                    <a:pt x="3705225" y="2325670"/>
                  </a:lnTo>
                  <a:lnTo>
                    <a:pt x="3705225" y="2378058"/>
                  </a:lnTo>
                  <a:lnTo>
                    <a:pt x="3667125" y="2378058"/>
                  </a:lnTo>
                  <a:close/>
                  <a:moveTo>
                    <a:pt x="3582987" y="2325670"/>
                  </a:moveTo>
                  <a:lnTo>
                    <a:pt x="3619500" y="2325670"/>
                  </a:lnTo>
                  <a:lnTo>
                    <a:pt x="3619500" y="2378058"/>
                  </a:lnTo>
                  <a:lnTo>
                    <a:pt x="3582987" y="2378058"/>
                  </a:lnTo>
                  <a:close/>
                  <a:moveTo>
                    <a:pt x="3498850" y="2325670"/>
                  </a:moveTo>
                  <a:lnTo>
                    <a:pt x="3538538" y="2325670"/>
                  </a:lnTo>
                  <a:lnTo>
                    <a:pt x="3538538" y="2378058"/>
                  </a:lnTo>
                  <a:lnTo>
                    <a:pt x="3498850" y="2378058"/>
                  </a:lnTo>
                  <a:close/>
                  <a:moveTo>
                    <a:pt x="3413125" y="2325670"/>
                  </a:moveTo>
                  <a:lnTo>
                    <a:pt x="3452813" y="2325670"/>
                  </a:lnTo>
                  <a:lnTo>
                    <a:pt x="3452813" y="2378058"/>
                  </a:lnTo>
                  <a:lnTo>
                    <a:pt x="3413125" y="2378058"/>
                  </a:lnTo>
                  <a:close/>
                  <a:moveTo>
                    <a:pt x="3332162" y="2325670"/>
                  </a:moveTo>
                  <a:lnTo>
                    <a:pt x="3368675" y="2325670"/>
                  </a:lnTo>
                  <a:lnTo>
                    <a:pt x="3368675" y="2378058"/>
                  </a:lnTo>
                  <a:lnTo>
                    <a:pt x="3332162" y="2378058"/>
                  </a:lnTo>
                  <a:close/>
                  <a:moveTo>
                    <a:pt x="3246437" y="2325670"/>
                  </a:moveTo>
                  <a:lnTo>
                    <a:pt x="3284537" y="2325670"/>
                  </a:lnTo>
                  <a:lnTo>
                    <a:pt x="3284537" y="2378058"/>
                  </a:lnTo>
                  <a:lnTo>
                    <a:pt x="3246437" y="2378058"/>
                  </a:lnTo>
                  <a:close/>
                  <a:moveTo>
                    <a:pt x="3162300" y="2325670"/>
                  </a:moveTo>
                  <a:lnTo>
                    <a:pt x="3201988" y="2325670"/>
                  </a:lnTo>
                  <a:lnTo>
                    <a:pt x="3201988" y="2378058"/>
                  </a:lnTo>
                  <a:lnTo>
                    <a:pt x="3162300" y="2378058"/>
                  </a:lnTo>
                  <a:close/>
                  <a:moveTo>
                    <a:pt x="3078162" y="2325670"/>
                  </a:moveTo>
                  <a:lnTo>
                    <a:pt x="3117850" y="2325670"/>
                  </a:lnTo>
                  <a:lnTo>
                    <a:pt x="3117850" y="2378058"/>
                  </a:lnTo>
                  <a:lnTo>
                    <a:pt x="3078162" y="2378058"/>
                  </a:lnTo>
                  <a:close/>
                  <a:moveTo>
                    <a:pt x="2995612" y="2325670"/>
                  </a:moveTo>
                  <a:lnTo>
                    <a:pt x="3033712" y="2325670"/>
                  </a:lnTo>
                  <a:lnTo>
                    <a:pt x="3033712" y="2378058"/>
                  </a:lnTo>
                  <a:lnTo>
                    <a:pt x="2995612" y="2378058"/>
                  </a:lnTo>
                  <a:close/>
                  <a:moveTo>
                    <a:pt x="2319337" y="2325670"/>
                  </a:moveTo>
                  <a:lnTo>
                    <a:pt x="2359025" y="2325670"/>
                  </a:lnTo>
                  <a:lnTo>
                    <a:pt x="2359025" y="2378058"/>
                  </a:lnTo>
                  <a:lnTo>
                    <a:pt x="2319337" y="2378058"/>
                  </a:lnTo>
                  <a:close/>
                  <a:moveTo>
                    <a:pt x="2235200" y="2325670"/>
                  </a:moveTo>
                  <a:lnTo>
                    <a:pt x="2274888" y="2325670"/>
                  </a:lnTo>
                  <a:lnTo>
                    <a:pt x="2274888" y="2378058"/>
                  </a:lnTo>
                  <a:lnTo>
                    <a:pt x="2235200" y="2378058"/>
                  </a:lnTo>
                  <a:close/>
                  <a:moveTo>
                    <a:pt x="2151062" y="2325670"/>
                  </a:moveTo>
                  <a:lnTo>
                    <a:pt x="2190750" y="2325670"/>
                  </a:lnTo>
                  <a:lnTo>
                    <a:pt x="2190750" y="2378058"/>
                  </a:lnTo>
                  <a:lnTo>
                    <a:pt x="2151062" y="2378058"/>
                  </a:lnTo>
                  <a:close/>
                  <a:moveTo>
                    <a:pt x="2068512" y="2325670"/>
                  </a:moveTo>
                  <a:lnTo>
                    <a:pt x="2105025" y="2325670"/>
                  </a:lnTo>
                  <a:lnTo>
                    <a:pt x="2105025" y="2378058"/>
                  </a:lnTo>
                  <a:lnTo>
                    <a:pt x="2068512" y="2378058"/>
                  </a:lnTo>
                  <a:close/>
                  <a:moveTo>
                    <a:pt x="1984375" y="2325670"/>
                  </a:moveTo>
                  <a:lnTo>
                    <a:pt x="2024063" y="2325670"/>
                  </a:lnTo>
                  <a:lnTo>
                    <a:pt x="2024063" y="2378058"/>
                  </a:lnTo>
                  <a:lnTo>
                    <a:pt x="1984375" y="2378058"/>
                  </a:lnTo>
                  <a:close/>
                  <a:moveTo>
                    <a:pt x="1898650" y="2325670"/>
                  </a:moveTo>
                  <a:lnTo>
                    <a:pt x="1939925" y="2325670"/>
                  </a:lnTo>
                  <a:lnTo>
                    <a:pt x="1939925" y="2378058"/>
                  </a:lnTo>
                  <a:lnTo>
                    <a:pt x="1898650" y="2378058"/>
                  </a:lnTo>
                  <a:close/>
                  <a:moveTo>
                    <a:pt x="1814512" y="2325670"/>
                  </a:moveTo>
                  <a:lnTo>
                    <a:pt x="1854200" y="2325670"/>
                  </a:lnTo>
                  <a:lnTo>
                    <a:pt x="1854200" y="2378058"/>
                  </a:lnTo>
                  <a:lnTo>
                    <a:pt x="1814512" y="2378058"/>
                  </a:lnTo>
                  <a:close/>
                  <a:moveTo>
                    <a:pt x="1731962" y="2325670"/>
                  </a:moveTo>
                  <a:lnTo>
                    <a:pt x="1770062" y="2325670"/>
                  </a:lnTo>
                  <a:lnTo>
                    <a:pt x="1770062" y="2378058"/>
                  </a:lnTo>
                  <a:lnTo>
                    <a:pt x="1731962" y="2378058"/>
                  </a:lnTo>
                  <a:close/>
                  <a:moveTo>
                    <a:pt x="1647825" y="2325670"/>
                  </a:moveTo>
                  <a:lnTo>
                    <a:pt x="1687513" y="2325670"/>
                  </a:lnTo>
                  <a:lnTo>
                    <a:pt x="1687513" y="2378058"/>
                  </a:lnTo>
                  <a:lnTo>
                    <a:pt x="1647825" y="2378058"/>
                  </a:lnTo>
                  <a:close/>
                  <a:moveTo>
                    <a:pt x="1563687" y="2325670"/>
                  </a:moveTo>
                  <a:lnTo>
                    <a:pt x="1603375" y="2325670"/>
                  </a:lnTo>
                  <a:lnTo>
                    <a:pt x="1603375" y="2378058"/>
                  </a:lnTo>
                  <a:lnTo>
                    <a:pt x="1563687" y="2378058"/>
                  </a:lnTo>
                  <a:close/>
                  <a:moveTo>
                    <a:pt x="2857500" y="2228832"/>
                  </a:moveTo>
                  <a:lnTo>
                    <a:pt x="2897188" y="2228832"/>
                  </a:lnTo>
                  <a:lnTo>
                    <a:pt x="2897188" y="2278045"/>
                  </a:lnTo>
                  <a:lnTo>
                    <a:pt x="2857500" y="2278045"/>
                  </a:lnTo>
                  <a:close/>
                  <a:moveTo>
                    <a:pt x="2732087" y="2228832"/>
                  </a:moveTo>
                  <a:lnTo>
                    <a:pt x="2770187" y="2228832"/>
                  </a:lnTo>
                  <a:lnTo>
                    <a:pt x="2770187" y="2278045"/>
                  </a:lnTo>
                  <a:lnTo>
                    <a:pt x="2732087" y="2278045"/>
                  </a:lnTo>
                  <a:close/>
                  <a:moveTo>
                    <a:pt x="2647950" y="2228832"/>
                  </a:moveTo>
                  <a:lnTo>
                    <a:pt x="2684463" y="2228832"/>
                  </a:lnTo>
                  <a:lnTo>
                    <a:pt x="2684463" y="2278045"/>
                  </a:lnTo>
                  <a:lnTo>
                    <a:pt x="2647950" y="2278045"/>
                  </a:lnTo>
                  <a:close/>
                  <a:moveTo>
                    <a:pt x="2563812" y="2228832"/>
                  </a:moveTo>
                  <a:lnTo>
                    <a:pt x="2603500" y="2228832"/>
                  </a:lnTo>
                  <a:lnTo>
                    <a:pt x="2603500" y="2278045"/>
                  </a:lnTo>
                  <a:lnTo>
                    <a:pt x="2563812" y="2278045"/>
                  </a:lnTo>
                  <a:close/>
                  <a:moveTo>
                    <a:pt x="2441575" y="2228832"/>
                  </a:moveTo>
                  <a:lnTo>
                    <a:pt x="2478088" y="2228832"/>
                  </a:lnTo>
                  <a:lnTo>
                    <a:pt x="2478088" y="2278045"/>
                  </a:lnTo>
                  <a:lnTo>
                    <a:pt x="2441575" y="2278045"/>
                  </a:lnTo>
                  <a:close/>
                  <a:moveTo>
                    <a:pt x="3833758" y="2223207"/>
                  </a:moveTo>
                  <a:cubicBezTo>
                    <a:pt x="3833758" y="2240623"/>
                    <a:pt x="3833758" y="2810371"/>
                    <a:pt x="3833758" y="2827787"/>
                  </a:cubicBezTo>
                  <a:cubicBezTo>
                    <a:pt x="3846189" y="2827787"/>
                    <a:pt x="3885968" y="2827787"/>
                    <a:pt x="3898400" y="2827787"/>
                  </a:cubicBezTo>
                  <a:cubicBezTo>
                    <a:pt x="3898400" y="2827787"/>
                    <a:pt x="3898400" y="2827787"/>
                    <a:pt x="3898400" y="2407317"/>
                  </a:cubicBezTo>
                  <a:cubicBezTo>
                    <a:pt x="3898400" y="2407317"/>
                    <a:pt x="3898400" y="2407317"/>
                    <a:pt x="3900886" y="2407317"/>
                  </a:cubicBezTo>
                  <a:cubicBezTo>
                    <a:pt x="3900886" y="2310286"/>
                    <a:pt x="3900886" y="2230671"/>
                    <a:pt x="3900886" y="2223207"/>
                  </a:cubicBezTo>
                  <a:cubicBezTo>
                    <a:pt x="3888455" y="2223207"/>
                    <a:pt x="3846189" y="2223207"/>
                    <a:pt x="3833758" y="2223207"/>
                  </a:cubicBezTo>
                  <a:close/>
                  <a:moveTo>
                    <a:pt x="1451955" y="2223207"/>
                  </a:moveTo>
                  <a:cubicBezTo>
                    <a:pt x="1451955" y="2230671"/>
                    <a:pt x="1451955" y="2310286"/>
                    <a:pt x="1451955" y="2407317"/>
                  </a:cubicBezTo>
                  <a:cubicBezTo>
                    <a:pt x="1451955" y="2407317"/>
                    <a:pt x="1451955" y="2407317"/>
                    <a:pt x="1454441" y="2407317"/>
                  </a:cubicBezTo>
                  <a:cubicBezTo>
                    <a:pt x="1454441" y="2407317"/>
                    <a:pt x="1454441" y="2407317"/>
                    <a:pt x="1454441" y="2827787"/>
                  </a:cubicBezTo>
                  <a:cubicBezTo>
                    <a:pt x="1469358" y="2827787"/>
                    <a:pt x="1506652" y="2827787"/>
                    <a:pt x="1519083" y="2827787"/>
                  </a:cubicBezTo>
                  <a:cubicBezTo>
                    <a:pt x="1519083" y="2810371"/>
                    <a:pt x="1519083" y="2240623"/>
                    <a:pt x="1519083" y="2223207"/>
                  </a:cubicBezTo>
                  <a:cubicBezTo>
                    <a:pt x="1506652" y="2223207"/>
                    <a:pt x="1464386" y="2223207"/>
                    <a:pt x="1451955" y="2223207"/>
                  </a:cubicBezTo>
                  <a:close/>
                  <a:moveTo>
                    <a:pt x="3749675" y="2217720"/>
                  </a:moveTo>
                  <a:lnTo>
                    <a:pt x="3789363" y="2217720"/>
                  </a:lnTo>
                  <a:lnTo>
                    <a:pt x="3789363" y="2270108"/>
                  </a:lnTo>
                  <a:lnTo>
                    <a:pt x="3749675" y="2270108"/>
                  </a:lnTo>
                  <a:close/>
                  <a:moveTo>
                    <a:pt x="3667125" y="2217720"/>
                  </a:moveTo>
                  <a:lnTo>
                    <a:pt x="3705225" y="2217720"/>
                  </a:lnTo>
                  <a:lnTo>
                    <a:pt x="3705225" y="2270108"/>
                  </a:lnTo>
                  <a:lnTo>
                    <a:pt x="3667125" y="2270108"/>
                  </a:lnTo>
                  <a:close/>
                  <a:moveTo>
                    <a:pt x="3582987" y="2217720"/>
                  </a:moveTo>
                  <a:lnTo>
                    <a:pt x="3619500" y="2217720"/>
                  </a:lnTo>
                  <a:lnTo>
                    <a:pt x="3619500" y="2270108"/>
                  </a:lnTo>
                  <a:lnTo>
                    <a:pt x="3582987" y="2270108"/>
                  </a:lnTo>
                  <a:close/>
                  <a:moveTo>
                    <a:pt x="3498850" y="2217720"/>
                  </a:moveTo>
                  <a:lnTo>
                    <a:pt x="3538538" y="2217720"/>
                  </a:lnTo>
                  <a:lnTo>
                    <a:pt x="3538538" y="2270108"/>
                  </a:lnTo>
                  <a:lnTo>
                    <a:pt x="3498850" y="2270108"/>
                  </a:lnTo>
                  <a:close/>
                  <a:moveTo>
                    <a:pt x="3413125" y="2217720"/>
                  </a:moveTo>
                  <a:lnTo>
                    <a:pt x="3452813" y="2217720"/>
                  </a:lnTo>
                  <a:lnTo>
                    <a:pt x="3452813" y="2270108"/>
                  </a:lnTo>
                  <a:lnTo>
                    <a:pt x="3413125" y="2270108"/>
                  </a:lnTo>
                  <a:close/>
                  <a:moveTo>
                    <a:pt x="3332162" y="2217720"/>
                  </a:moveTo>
                  <a:lnTo>
                    <a:pt x="3368675" y="2217720"/>
                  </a:lnTo>
                  <a:lnTo>
                    <a:pt x="3368675" y="2270108"/>
                  </a:lnTo>
                  <a:lnTo>
                    <a:pt x="3332162" y="2270108"/>
                  </a:lnTo>
                  <a:close/>
                  <a:moveTo>
                    <a:pt x="3246437" y="2217720"/>
                  </a:moveTo>
                  <a:lnTo>
                    <a:pt x="3284537" y="2217720"/>
                  </a:lnTo>
                  <a:lnTo>
                    <a:pt x="3284537" y="2270108"/>
                  </a:lnTo>
                  <a:lnTo>
                    <a:pt x="3246437" y="2270108"/>
                  </a:lnTo>
                  <a:close/>
                  <a:moveTo>
                    <a:pt x="3162300" y="2217720"/>
                  </a:moveTo>
                  <a:lnTo>
                    <a:pt x="3201988" y="2217720"/>
                  </a:lnTo>
                  <a:lnTo>
                    <a:pt x="3201988" y="2270108"/>
                  </a:lnTo>
                  <a:lnTo>
                    <a:pt x="3162300" y="2270108"/>
                  </a:lnTo>
                  <a:close/>
                  <a:moveTo>
                    <a:pt x="3078162" y="2217720"/>
                  </a:moveTo>
                  <a:lnTo>
                    <a:pt x="3117850" y="2217720"/>
                  </a:lnTo>
                  <a:lnTo>
                    <a:pt x="3117850" y="2270108"/>
                  </a:lnTo>
                  <a:lnTo>
                    <a:pt x="3078162" y="2270108"/>
                  </a:lnTo>
                  <a:close/>
                  <a:moveTo>
                    <a:pt x="2995612" y="2217720"/>
                  </a:moveTo>
                  <a:lnTo>
                    <a:pt x="3033712" y="2217720"/>
                  </a:lnTo>
                  <a:lnTo>
                    <a:pt x="3033712" y="2270108"/>
                  </a:lnTo>
                  <a:lnTo>
                    <a:pt x="2995612" y="2270108"/>
                  </a:lnTo>
                  <a:close/>
                  <a:moveTo>
                    <a:pt x="2319337" y="2217720"/>
                  </a:moveTo>
                  <a:lnTo>
                    <a:pt x="2359025" y="2217720"/>
                  </a:lnTo>
                  <a:lnTo>
                    <a:pt x="2359025" y="2270108"/>
                  </a:lnTo>
                  <a:lnTo>
                    <a:pt x="2319337" y="2270108"/>
                  </a:lnTo>
                  <a:close/>
                  <a:moveTo>
                    <a:pt x="2235200" y="2217720"/>
                  </a:moveTo>
                  <a:lnTo>
                    <a:pt x="2274888" y="2217720"/>
                  </a:lnTo>
                  <a:lnTo>
                    <a:pt x="2274888" y="2270108"/>
                  </a:lnTo>
                  <a:lnTo>
                    <a:pt x="2235200" y="2270108"/>
                  </a:lnTo>
                  <a:close/>
                  <a:moveTo>
                    <a:pt x="2151062" y="2217720"/>
                  </a:moveTo>
                  <a:lnTo>
                    <a:pt x="2190750" y="2217720"/>
                  </a:lnTo>
                  <a:lnTo>
                    <a:pt x="2190750" y="2270108"/>
                  </a:lnTo>
                  <a:lnTo>
                    <a:pt x="2151062" y="2270108"/>
                  </a:lnTo>
                  <a:close/>
                  <a:moveTo>
                    <a:pt x="2068512" y="2217720"/>
                  </a:moveTo>
                  <a:lnTo>
                    <a:pt x="2105025" y="2217720"/>
                  </a:lnTo>
                  <a:lnTo>
                    <a:pt x="2105025" y="2270108"/>
                  </a:lnTo>
                  <a:lnTo>
                    <a:pt x="2068512" y="2270108"/>
                  </a:lnTo>
                  <a:close/>
                  <a:moveTo>
                    <a:pt x="1984375" y="2217720"/>
                  </a:moveTo>
                  <a:lnTo>
                    <a:pt x="2024063" y="2217720"/>
                  </a:lnTo>
                  <a:lnTo>
                    <a:pt x="2024063" y="2270108"/>
                  </a:lnTo>
                  <a:lnTo>
                    <a:pt x="1984375" y="2270108"/>
                  </a:lnTo>
                  <a:close/>
                  <a:moveTo>
                    <a:pt x="1898650" y="2217720"/>
                  </a:moveTo>
                  <a:lnTo>
                    <a:pt x="1939925" y="2217720"/>
                  </a:lnTo>
                  <a:lnTo>
                    <a:pt x="1939925" y="2270108"/>
                  </a:lnTo>
                  <a:lnTo>
                    <a:pt x="1898650" y="2270108"/>
                  </a:lnTo>
                  <a:close/>
                  <a:moveTo>
                    <a:pt x="1814512" y="2217720"/>
                  </a:moveTo>
                  <a:lnTo>
                    <a:pt x="1854200" y="2217720"/>
                  </a:lnTo>
                  <a:lnTo>
                    <a:pt x="1854200" y="2270108"/>
                  </a:lnTo>
                  <a:lnTo>
                    <a:pt x="1814512" y="2270108"/>
                  </a:lnTo>
                  <a:close/>
                  <a:moveTo>
                    <a:pt x="1731962" y="2217720"/>
                  </a:moveTo>
                  <a:lnTo>
                    <a:pt x="1770062" y="2217720"/>
                  </a:lnTo>
                  <a:lnTo>
                    <a:pt x="1770062" y="2270108"/>
                  </a:lnTo>
                  <a:lnTo>
                    <a:pt x="1731962" y="2270108"/>
                  </a:lnTo>
                  <a:close/>
                  <a:moveTo>
                    <a:pt x="1647825" y="2217720"/>
                  </a:moveTo>
                  <a:lnTo>
                    <a:pt x="1687513" y="2217720"/>
                  </a:lnTo>
                  <a:lnTo>
                    <a:pt x="1687513" y="2270108"/>
                  </a:lnTo>
                  <a:lnTo>
                    <a:pt x="1647825" y="2270108"/>
                  </a:lnTo>
                  <a:close/>
                  <a:moveTo>
                    <a:pt x="1563687" y="2217720"/>
                  </a:moveTo>
                  <a:lnTo>
                    <a:pt x="1603375" y="2217720"/>
                  </a:lnTo>
                  <a:lnTo>
                    <a:pt x="1603375" y="2270108"/>
                  </a:lnTo>
                  <a:lnTo>
                    <a:pt x="1563687" y="2270108"/>
                  </a:lnTo>
                  <a:close/>
                  <a:moveTo>
                    <a:pt x="3833758" y="2190863"/>
                  </a:moveTo>
                  <a:cubicBezTo>
                    <a:pt x="3833758" y="2198327"/>
                    <a:pt x="3833758" y="2200815"/>
                    <a:pt x="3833758" y="2205791"/>
                  </a:cubicBezTo>
                  <a:cubicBezTo>
                    <a:pt x="3846189" y="2205791"/>
                    <a:pt x="3888455" y="2205791"/>
                    <a:pt x="3900886" y="2205791"/>
                  </a:cubicBezTo>
                  <a:cubicBezTo>
                    <a:pt x="3900886" y="2200815"/>
                    <a:pt x="3900886" y="2198327"/>
                    <a:pt x="3900886" y="2190863"/>
                  </a:cubicBezTo>
                  <a:cubicBezTo>
                    <a:pt x="3888455" y="2190863"/>
                    <a:pt x="3846189" y="2190863"/>
                    <a:pt x="3833758" y="2190863"/>
                  </a:cubicBezTo>
                  <a:close/>
                  <a:moveTo>
                    <a:pt x="1536486" y="2190863"/>
                  </a:moveTo>
                  <a:cubicBezTo>
                    <a:pt x="1536486" y="2190863"/>
                    <a:pt x="1536486" y="2190863"/>
                    <a:pt x="1536486" y="2208279"/>
                  </a:cubicBezTo>
                  <a:cubicBezTo>
                    <a:pt x="1536486" y="2208279"/>
                    <a:pt x="1536486" y="2208279"/>
                    <a:pt x="1536486" y="2223207"/>
                  </a:cubicBezTo>
                  <a:cubicBezTo>
                    <a:pt x="1536486" y="2223207"/>
                    <a:pt x="1536486" y="2223207"/>
                    <a:pt x="1536486" y="2827787"/>
                  </a:cubicBezTo>
                  <a:cubicBezTo>
                    <a:pt x="1536486" y="2827787"/>
                    <a:pt x="1536486" y="2827787"/>
                    <a:pt x="2217712" y="2827787"/>
                  </a:cubicBezTo>
                  <a:cubicBezTo>
                    <a:pt x="2217712" y="2827787"/>
                    <a:pt x="2217712" y="2827787"/>
                    <a:pt x="2225170" y="2827787"/>
                  </a:cubicBezTo>
                  <a:cubicBezTo>
                    <a:pt x="2225170" y="2827787"/>
                    <a:pt x="2225170" y="2827787"/>
                    <a:pt x="2225170" y="2847690"/>
                  </a:cubicBezTo>
                  <a:cubicBezTo>
                    <a:pt x="2225170" y="2847690"/>
                    <a:pt x="2225170" y="2847690"/>
                    <a:pt x="2250033" y="2847690"/>
                  </a:cubicBezTo>
                  <a:cubicBezTo>
                    <a:pt x="2250033" y="2847690"/>
                    <a:pt x="2250033" y="2847690"/>
                    <a:pt x="2250033" y="2693436"/>
                  </a:cubicBezTo>
                  <a:cubicBezTo>
                    <a:pt x="2250033" y="2693436"/>
                    <a:pt x="2250033" y="2693436"/>
                    <a:pt x="2237602" y="2693436"/>
                  </a:cubicBezTo>
                  <a:cubicBezTo>
                    <a:pt x="2237602" y="2693436"/>
                    <a:pt x="2237602" y="2693436"/>
                    <a:pt x="2237602" y="2651140"/>
                  </a:cubicBezTo>
                  <a:cubicBezTo>
                    <a:pt x="2235115" y="2646164"/>
                    <a:pt x="2232629" y="2641188"/>
                    <a:pt x="2232629" y="2633724"/>
                  </a:cubicBezTo>
                  <a:cubicBezTo>
                    <a:pt x="2232629" y="2623772"/>
                    <a:pt x="2237602" y="2613820"/>
                    <a:pt x="2247546" y="2611332"/>
                  </a:cubicBezTo>
                  <a:cubicBezTo>
                    <a:pt x="2245060" y="2606356"/>
                    <a:pt x="2242574" y="2601380"/>
                    <a:pt x="2242574" y="2598892"/>
                  </a:cubicBezTo>
                  <a:cubicBezTo>
                    <a:pt x="2242574" y="2591428"/>
                    <a:pt x="2245060" y="2588940"/>
                    <a:pt x="2247546" y="2586452"/>
                  </a:cubicBezTo>
                  <a:cubicBezTo>
                    <a:pt x="2247546" y="2586452"/>
                    <a:pt x="2247546" y="2586452"/>
                    <a:pt x="2242574" y="2586452"/>
                  </a:cubicBezTo>
                  <a:cubicBezTo>
                    <a:pt x="2232629" y="2586452"/>
                    <a:pt x="2222684" y="2574012"/>
                    <a:pt x="2222684" y="2564060"/>
                  </a:cubicBezTo>
                  <a:cubicBezTo>
                    <a:pt x="2222684" y="2554108"/>
                    <a:pt x="2232629" y="2544156"/>
                    <a:pt x="2242574" y="2544156"/>
                  </a:cubicBezTo>
                  <a:cubicBezTo>
                    <a:pt x="2242574" y="2544156"/>
                    <a:pt x="2242574" y="2544156"/>
                    <a:pt x="2384289" y="2544156"/>
                  </a:cubicBezTo>
                  <a:cubicBezTo>
                    <a:pt x="2384289" y="2544156"/>
                    <a:pt x="2384289" y="2544156"/>
                    <a:pt x="2384289" y="2190863"/>
                  </a:cubicBezTo>
                  <a:cubicBezTo>
                    <a:pt x="2384289" y="2190863"/>
                    <a:pt x="2384289" y="2190863"/>
                    <a:pt x="1536486" y="2190863"/>
                  </a:cubicBezTo>
                  <a:close/>
                  <a:moveTo>
                    <a:pt x="1451955" y="2190863"/>
                  </a:moveTo>
                  <a:cubicBezTo>
                    <a:pt x="1451955" y="2198327"/>
                    <a:pt x="1451955" y="2200815"/>
                    <a:pt x="1451955" y="2205791"/>
                  </a:cubicBezTo>
                  <a:cubicBezTo>
                    <a:pt x="1464386" y="2205791"/>
                    <a:pt x="1506652" y="2205791"/>
                    <a:pt x="1519083" y="2205791"/>
                  </a:cubicBezTo>
                  <a:cubicBezTo>
                    <a:pt x="1519083" y="2200815"/>
                    <a:pt x="1519083" y="2198327"/>
                    <a:pt x="1519083" y="2190863"/>
                  </a:cubicBezTo>
                  <a:cubicBezTo>
                    <a:pt x="1506652" y="2190863"/>
                    <a:pt x="1464386" y="2190863"/>
                    <a:pt x="1451955" y="2190863"/>
                  </a:cubicBezTo>
                  <a:close/>
                  <a:moveTo>
                    <a:pt x="2958607" y="2163495"/>
                  </a:moveTo>
                  <a:lnTo>
                    <a:pt x="2958607" y="2544156"/>
                  </a:lnTo>
                  <a:cubicBezTo>
                    <a:pt x="2958607" y="2544156"/>
                    <a:pt x="2958607" y="2544156"/>
                    <a:pt x="3085404" y="2544156"/>
                  </a:cubicBezTo>
                  <a:cubicBezTo>
                    <a:pt x="3097835" y="2544156"/>
                    <a:pt x="3107780" y="2554108"/>
                    <a:pt x="3107780" y="2564060"/>
                  </a:cubicBezTo>
                  <a:cubicBezTo>
                    <a:pt x="3107780" y="2574012"/>
                    <a:pt x="3100322" y="2581476"/>
                    <a:pt x="3090377" y="2583964"/>
                  </a:cubicBezTo>
                  <a:cubicBezTo>
                    <a:pt x="3095349" y="2586452"/>
                    <a:pt x="3095349" y="2591428"/>
                    <a:pt x="3095349" y="2598892"/>
                  </a:cubicBezTo>
                  <a:cubicBezTo>
                    <a:pt x="3095349" y="2603868"/>
                    <a:pt x="3092863" y="2611332"/>
                    <a:pt x="3087890" y="2616308"/>
                  </a:cubicBezTo>
                  <a:cubicBezTo>
                    <a:pt x="3092863" y="2621284"/>
                    <a:pt x="3095349" y="2626260"/>
                    <a:pt x="3095349" y="2633724"/>
                  </a:cubicBezTo>
                  <a:cubicBezTo>
                    <a:pt x="3095349" y="2636212"/>
                    <a:pt x="3095349" y="2641188"/>
                    <a:pt x="3095349" y="2643676"/>
                  </a:cubicBezTo>
                  <a:cubicBezTo>
                    <a:pt x="3095349" y="2643676"/>
                    <a:pt x="3095349" y="2643676"/>
                    <a:pt x="3097835" y="2643676"/>
                  </a:cubicBezTo>
                  <a:cubicBezTo>
                    <a:pt x="3097835" y="2643676"/>
                    <a:pt x="3097835" y="2643676"/>
                    <a:pt x="3097835" y="2693436"/>
                  </a:cubicBezTo>
                  <a:cubicBezTo>
                    <a:pt x="3097835" y="2693436"/>
                    <a:pt x="3097835" y="2693436"/>
                    <a:pt x="3085404" y="2693436"/>
                  </a:cubicBezTo>
                  <a:cubicBezTo>
                    <a:pt x="3085404" y="2693436"/>
                    <a:pt x="3085404" y="2693436"/>
                    <a:pt x="3085404" y="2847690"/>
                  </a:cubicBezTo>
                  <a:cubicBezTo>
                    <a:pt x="3085404" y="2847690"/>
                    <a:pt x="3085404" y="2847690"/>
                    <a:pt x="3105294" y="2847690"/>
                  </a:cubicBezTo>
                  <a:cubicBezTo>
                    <a:pt x="3105294" y="2847690"/>
                    <a:pt x="3105294" y="2847690"/>
                    <a:pt x="3105294" y="2827787"/>
                  </a:cubicBezTo>
                  <a:cubicBezTo>
                    <a:pt x="3105294" y="2827787"/>
                    <a:pt x="3105294" y="2827787"/>
                    <a:pt x="3112753" y="2827787"/>
                  </a:cubicBezTo>
                  <a:cubicBezTo>
                    <a:pt x="3112753" y="2827787"/>
                    <a:pt x="3112753" y="2827787"/>
                    <a:pt x="3816354" y="2827787"/>
                  </a:cubicBezTo>
                  <a:cubicBezTo>
                    <a:pt x="3816354" y="2827787"/>
                    <a:pt x="3816354" y="2827787"/>
                    <a:pt x="3816354" y="2223207"/>
                  </a:cubicBezTo>
                  <a:cubicBezTo>
                    <a:pt x="3816354" y="2223207"/>
                    <a:pt x="3816354" y="2223207"/>
                    <a:pt x="3816354" y="2208279"/>
                  </a:cubicBezTo>
                  <a:cubicBezTo>
                    <a:pt x="3816354" y="2208279"/>
                    <a:pt x="3816354" y="2208279"/>
                    <a:pt x="3816354" y="2190863"/>
                  </a:cubicBezTo>
                  <a:cubicBezTo>
                    <a:pt x="3816354" y="2190863"/>
                    <a:pt x="3816354" y="2190863"/>
                    <a:pt x="2966066" y="2190863"/>
                  </a:cubicBezTo>
                  <a:cubicBezTo>
                    <a:pt x="2966066" y="2190863"/>
                    <a:pt x="2966066" y="2190863"/>
                    <a:pt x="2966066" y="2175935"/>
                  </a:cubicBezTo>
                  <a:cubicBezTo>
                    <a:pt x="2966066" y="2175935"/>
                    <a:pt x="2966066" y="2175935"/>
                    <a:pt x="3816354" y="2175935"/>
                  </a:cubicBezTo>
                  <a:cubicBezTo>
                    <a:pt x="3816354" y="2175935"/>
                    <a:pt x="3816354" y="2175935"/>
                    <a:pt x="3831272" y="2175935"/>
                  </a:cubicBezTo>
                  <a:cubicBezTo>
                    <a:pt x="3831272" y="2175935"/>
                    <a:pt x="3831272" y="2175935"/>
                    <a:pt x="3873537" y="2175935"/>
                  </a:cubicBezTo>
                  <a:cubicBezTo>
                    <a:pt x="3873537" y="2175935"/>
                    <a:pt x="3873537" y="2175935"/>
                    <a:pt x="3878510" y="2163495"/>
                  </a:cubicBezTo>
                  <a:cubicBezTo>
                    <a:pt x="3878510" y="2163495"/>
                    <a:pt x="3878510" y="2163495"/>
                    <a:pt x="2958607" y="2163495"/>
                  </a:cubicBezTo>
                  <a:close/>
                  <a:moveTo>
                    <a:pt x="1454441" y="2163495"/>
                  </a:moveTo>
                  <a:cubicBezTo>
                    <a:pt x="1454441" y="2163495"/>
                    <a:pt x="1454441" y="2163495"/>
                    <a:pt x="1469358" y="2175935"/>
                  </a:cubicBezTo>
                  <a:cubicBezTo>
                    <a:pt x="1469358" y="2175935"/>
                    <a:pt x="1469358" y="2175935"/>
                    <a:pt x="1521569" y="2175935"/>
                  </a:cubicBezTo>
                  <a:cubicBezTo>
                    <a:pt x="1521569" y="2175935"/>
                    <a:pt x="1521569" y="2175935"/>
                    <a:pt x="1526541" y="2175935"/>
                  </a:cubicBezTo>
                  <a:cubicBezTo>
                    <a:pt x="1526541" y="2175935"/>
                    <a:pt x="1526541" y="2175935"/>
                    <a:pt x="1536486" y="2175935"/>
                  </a:cubicBezTo>
                  <a:cubicBezTo>
                    <a:pt x="1536486" y="2175935"/>
                    <a:pt x="1536486" y="2175935"/>
                    <a:pt x="2384289" y="2175935"/>
                  </a:cubicBezTo>
                  <a:cubicBezTo>
                    <a:pt x="2384289" y="2175935"/>
                    <a:pt x="2384289" y="2175935"/>
                    <a:pt x="2384289" y="2163495"/>
                  </a:cubicBezTo>
                  <a:close/>
                  <a:moveTo>
                    <a:pt x="2857500" y="2116120"/>
                  </a:moveTo>
                  <a:lnTo>
                    <a:pt x="2897188" y="2116120"/>
                  </a:lnTo>
                  <a:lnTo>
                    <a:pt x="2897188" y="2168508"/>
                  </a:lnTo>
                  <a:lnTo>
                    <a:pt x="2857500" y="2168508"/>
                  </a:lnTo>
                  <a:close/>
                  <a:moveTo>
                    <a:pt x="2732087" y="2116120"/>
                  </a:moveTo>
                  <a:lnTo>
                    <a:pt x="2770187" y="2116120"/>
                  </a:lnTo>
                  <a:lnTo>
                    <a:pt x="2770187" y="2168508"/>
                  </a:lnTo>
                  <a:lnTo>
                    <a:pt x="2732087" y="2168508"/>
                  </a:lnTo>
                  <a:close/>
                  <a:moveTo>
                    <a:pt x="2647950" y="2116120"/>
                  </a:moveTo>
                  <a:lnTo>
                    <a:pt x="2684463" y="2116120"/>
                  </a:lnTo>
                  <a:lnTo>
                    <a:pt x="2684463" y="2168508"/>
                  </a:lnTo>
                  <a:lnTo>
                    <a:pt x="2647950" y="2168508"/>
                  </a:lnTo>
                  <a:close/>
                  <a:moveTo>
                    <a:pt x="2563812" y="2116120"/>
                  </a:moveTo>
                  <a:lnTo>
                    <a:pt x="2603500" y="2116120"/>
                  </a:lnTo>
                  <a:lnTo>
                    <a:pt x="2603500" y="2168508"/>
                  </a:lnTo>
                  <a:lnTo>
                    <a:pt x="2563812" y="2168508"/>
                  </a:lnTo>
                  <a:close/>
                  <a:moveTo>
                    <a:pt x="2441575" y="2116120"/>
                  </a:moveTo>
                  <a:lnTo>
                    <a:pt x="2478088" y="2116120"/>
                  </a:lnTo>
                  <a:lnTo>
                    <a:pt x="2478088" y="2168508"/>
                  </a:lnTo>
                  <a:lnTo>
                    <a:pt x="2441575" y="2168508"/>
                  </a:lnTo>
                  <a:close/>
                  <a:moveTo>
                    <a:pt x="2441575" y="2005009"/>
                  </a:moveTo>
                  <a:lnTo>
                    <a:pt x="2478088" y="2005009"/>
                  </a:lnTo>
                  <a:lnTo>
                    <a:pt x="2478088" y="2057397"/>
                  </a:lnTo>
                  <a:lnTo>
                    <a:pt x="2441575" y="2057397"/>
                  </a:lnTo>
                  <a:close/>
                  <a:moveTo>
                    <a:pt x="2563812" y="2005009"/>
                  </a:moveTo>
                  <a:lnTo>
                    <a:pt x="2603500" y="2005009"/>
                  </a:lnTo>
                  <a:lnTo>
                    <a:pt x="2603500" y="2057396"/>
                  </a:lnTo>
                  <a:lnTo>
                    <a:pt x="2563812" y="2057396"/>
                  </a:lnTo>
                  <a:close/>
                  <a:moveTo>
                    <a:pt x="2647950" y="2005008"/>
                  </a:moveTo>
                  <a:lnTo>
                    <a:pt x="2684463" y="2005008"/>
                  </a:lnTo>
                  <a:lnTo>
                    <a:pt x="2684463" y="2057396"/>
                  </a:lnTo>
                  <a:lnTo>
                    <a:pt x="2647950" y="2057396"/>
                  </a:lnTo>
                  <a:close/>
                  <a:moveTo>
                    <a:pt x="2732087" y="2005008"/>
                  </a:moveTo>
                  <a:lnTo>
                    <a:pt x="2770187" y="2005008"/>
                  </a:lnTo>
                  <a:lnTo>
                    <a:pt x="2770187" y="2057396"/>
                  </a:lnTo>
                  <a:lnTo>
                    <a:pt x="2732087" y="2057396"/>
                  </a:lnTo>
                  <a:close/>
                  <a:moveTo>
                    <a:pt x="2857500" y="2005007"/>
                  </a:moveTo>
                  <a:lnTo>
                    <a:pt x="2897188" y="2005007"/>
                  </a:lnTo>
                  <a:lnTo>
                    <a:pt x="2897188" y="2057394"/>
                  </a:lnTo>
                  <a:lnTo>
                    <a:pt x="2857500" y="2057394"/>
                  </a:lnTo>
                  <a:close/>
                  <a:moveTo>
                    <a:pt x="2824351" y="1986870"/>
                  </a:moveTo>
                  <a:cubicBezTo>
                    <a:pt x="2824351" y="1986870"/>
                    <a:pt x="2824351" y="1986870"/>
                    <a:pt x="2824351" y="2516789"/>
                  </a:cubicBezTo>
                  <a:cubicBezTo>
                    <a:pt x="2824351" y="2516789"/>
                    <a:pt x="2824351" y="2516789"/>
                    <a:pt x="2941203" y="2516789"/>
                  </a:cubicBezTo>
                  <a:cubicBezTo>
                    <a:pt x="2941203" y="2516789"/>
                    <a:pt x="2941203" y="2516789"/>
                    <a:pt x="2941203" y="1986870"/>
                  </a:cubicBezTo>
                  <a:close/>
                  <a:moveTo>
                    <a:pt x="2540921" y="1986870"/>
                  </a:moveTo>
                  <a:cubicBezTo>
                    <a:pt x="2540921" y="1986870"/>
                    <a:pt x="2540921" y="1986870"/>
                    <a:pt x="2540921" y="2516789"/>
                  </a:cubicBezTo>
                  <a:cubicBezTo>
                    <a:pt x="2540921" y="2516789"/>
                    <a:pt x="2540921" y="2516789"/>
                    <a:pt x="2806947" y="2516789"/>
                  </a:cubicBezTo>
                  <a:cubicBezTo>
                    <a:pt x="2806947" y="2516789"/>
                    <a:pt x="2806947" y="2516789"/>
                    <a:pt x="2806947" y="1986870"/>
                  </a:cubicBezTo>
                  <a:close/>
                  <a:moveTo>
                    <a:pt x="2401692" y="1986870"/>
                  </a:moveTo>
                  <a:lnTo>
                    <a:pt x="2401692" y="2516789"/>
                  </a:lnTo>
                  <a:cubicBezTo>
                    <a:pt x="2401692" y="2516789"/>
                    <a:pt x="2401692" y="2516789"/>
                    <a:pt x="2523517" y="2516789"/>
                  </a:cubicBezTo>
                  <a:cubicBezTo>
                    <a:pt x="2523517" y="2516789"/>
                    <a:pt x="2523517" y="2516789"/>
                    <a:pt x="2523517" y="1986870"/>
                  </a:cubicBezTo>
                  <a:cubicBezTo>
                    <a:pt x="2523517" y="1986870"/>
                    <a:pt x="2523517" y="1986870"/>
                    <a:pt x="2401692" y="1986870"/>
                  </a:cubicBezTo>
                  <a:close/>
                  <a:moveTo>
                    <a:pt x="2864130" y="1897303"/>
                  </a:moveTo>
                  <a:cubicBezTo>
                    <a:pt x="2864130" y="1902279"/>
                    <a:pt x="2864130" y="1904766"/>
                    <a:pt x="2864130" y="1909744"/>
                  </a:cubicBezTo>
                  <a:lnTo>
                    <a:pt x="2921313" y="1909744"/>
                  </a:lnTo>
                  <a:cubicBezTo>
                    <a:pt x="2921313" y="1904766"/>
                    <a:pt x="2921313" y="1902279"/>
                    <a:pt x="2921313" y="1897303"/>
                  </a:cubicBezTo>
                  <a:cubicBezTo>
                    <a:pt x="2908882" y="1897303"/>
                    <a:pt x="2876561" y="1897303"/>
                    <a:pt x="2864130" y="1897303"/>
                  </a:cubicBezTo>
                  <a:close/>
                  <a:moveTo>
                    <a:pt x="2424068" y="1897303"/>
                  </a:moveTo>
                  <a:cubicBezTo>
                    <a:pt x="2424068" y="1902279"/>
                    <a:pt x="2424068" y="1904766"/>
                    <a:pt x="2424068" y="1909744"/>
                  </a:cubicBezTo>
                  <a:cubicBezTo>
                    <a:pt x="2424068" y="1909744"/>
                    <a:pt x="2424068" y="1909744"/>
                    <a:pt x="2478765" y="1909744"/>
                  </a:cubicBezTo>
                  <a:cubicBezTo>
                    <a:pt x="2478765" y="1904766"/>
                    <a:pt x="2478765" y="1902279"/>
                    <a:pt x="2478765" y="1897303"/>
                  </a:cubicBezTo>
                  <a:cubicBezTo>
                    <a:pt x="2466334" y="1897303"/>
                    <a:pt x="2434013" y="1897303"/>
                    <a:pt x="2424068" y="1897303"/>
                  </a:cubicBezTo>
                  <a:close/>
                  <a:moveTo>
                    <a:pt x="2844241" y="1862468"/>
                  </a:moveTo>
                  <a:cubicBezTo>
                    <a:pt x="2844241" y="1869934"/>
                    <a:pt x="2844241" y="1872421"/>
                    <a:pt x="2844241" y="1877393"/>
                  </a:cubicBezTo>
                  <a:cubicBezTo>
                    <a:pt x="2859158" y="1877393"/>
                    <a:pt x="2926286" y="1877393"/>
                    <a:pt x="2938717" y="1877393"/>
                  </a:cubicBezTo>
                  <a:cubicBezTo>
                    <a:pt x="2938717" y="1872421"/>
                    <a:pt x="2938717" y="1869934"/>
                    <a:pt x="2938717" y="1862468"/>
                  </a:cubicBezTo>
                  <a:cubicBezTo>
                    <a:pt x="2926286" y="1862468"/>
                    <a:pt x="2859158" y="1862468"/>
                    <a:pt x="2844241" y="1862468"/>
                  </a:cubicBezTo>
                  <a:close/>
                  <a:moveTo>
                    <a:pt x="2404179" y="1862468"/>
                  </a:moveTo>
                  <a:cubicBezTo>
                    <a:pt x="2404179" y="1869934"/>
                    <a:pt x="2404179" y="1872421"/>
                    <a:pt x="2404179" y="1877393"/>
                  </a:cubicBezTo>
                  <a:cubicBezTo>
                    <a:pt x="2416610" y="1877393"/>
                    <a:pt x="2486224" y="1877393"/>
                    <a:pt x="2498655" y="1877393"/>
                  </a:cubicBezTo>
                  <a:cubicBezTo>
                    <a:pt x="2498655" y="1872421"/>
                    <a:pt x="2498655" y="1869934"/>
                    <a:pt x="2498655" y="1862468"/>
                  </a:cubicBezTo>
                  <a:cubicBezTo>
                    <a:pt x="2486224" y="1862468"/>
                    <a:pt x="2416610" y="1862468"/>
                    <a:pt x="2404179" y="1862468"/>
                  </a:cubicBezTo>
                  <a:close/>
                  <a:moveTo>
                    <a:pt x="2576512" y="1844671"/>
                  </a:moveTo>
                  <a:lnTo>
                    <a:pt x="2616200" y="1844671"/>
                  </a:lnTo>
                  <a:lnTo>
                    <a:pt x="2616200" y="1897058"/>
                  </a:lnTo>
                  <a:lnTo>
                    <a:pt x="2576512" y="1897058"/>
                  </a:lnTo>
                  <a:close/>
                  <a:moveTo>
                    <a:pt x="2732087" y="1844671"/>
                  </a:moveTo>
                  <a:lnTo>
                    <a:pt x="2770187" y="1844671"/>
                  </a:lnTo>
                  <a:lnTo>
                    <a:pt x="2770187" y="1897058"/>
                  </a:lnTo>
                  <a:lnTo>
                    <a:pt x="2732087" y="1897058"/>
                  </a:lnTo>
                  <a:close/>
                  <a:moveTo>
                    <a:pt x="2655887" y="1844671"/>
                  </a:moveTo>
                  <a:lnTo>
                    <a:pt x="2692400" y="1844671"/>
                  </a:lnTo>
                  <a:lnTo>
                    <a:pt x="2692400" y="1897058"/>
                  </a:lnTo>
                  <a:lnTo>
                    <a:pt x="2655887" y="1897058"/>
                  </a:lnTo>
                  <a:close/>
                  <a:moveTo>
                    <a:pt x="2576512" y="1768469"/>
                  </a:moveTo>
                  <a:lnTo>
                    <a:pt x="2616200" y="1768469"/>
                  </a:lnTo>
                  <a:lnTo>
                    <a:pt x="2616200" y="1820857"/>
                  </a:lnTo>
                  <a:lnTo>
                    <a:pt x="2576512" y="1820857"/>
                  </a:lnTo>
                  <a:close/>
                  <a:moveTo>
                    <a:pt x="2732087" y="1768469"/>
                  </a:moveTo>
                  <a:lnTo>
                    <a:pt x="2770187" y="1768469"/>
                  </a:lnTo>
                  <a:lnTo>
                    <a:pt x="2770187" y="1820857"/>
                  </a:lnTo>
                  <a:lnTo>
                    <a:pt x="2732087" y="1820857"/>
                  </a:lnTo>
                  <a:close/>
                  <a:moveTo>
                    <a:pt x="2655887" y="1768469"/>
                  </a:moveTo>
                  <a:lnTo>
                    <a:pt x="2692400" y="1768469"/>
                  </a:lnTo>
                  <a:lnTo>
                    <a:pt x="2692400" y="1820857"/>
                  </a:lnTo>
                  <a:lnTo>
                    <a:pt x="2655887" y="1820857"/>
                  </a:lnTo>
                  <a:close/>
                  <a:moveTo>
                    <a:pt x="2801974" y="1748023"/>
                  </a:moveTo>
                  <a:cubicBezTo>
                    <a:pt x="2801974" y="1748023"/>
                    <a:pt x="2801974" y="1748023"/>
                    <a:pt x="2801974" y="1909744"/>
                  </a:cubicBezTo>
                  <a:cubicBezTo>
                    <a:pt x="2801974" y="1909744"/>
                    <a:pt x="2801974" y="1909744"/>
                    <a:pt x="2849213" y="1909744"/>
                  </a:cubicBezTo>
                  <a:cubicBezTo>
                    <a:pt x="2849213" y="1909744"/>
                    <a:pt x="2849213" y="1909744"/>
                    <a:pt x="2849213" y="1894814"/>
                  </a:cubicBezTo>
                  <a:lnTo>
                    <a:pt x="2829323" y="1894814"/>
                  </a:lnTo>
                  <a:cubicBezTo>
                    <a:pt x="2829323" y="1894814"/>
                    <a:pt x="2829323" y="1894814"/>
                    <a:pt x="2829323" y="1845056"/>
                  </a:cubicBezTo>
                  <a:cubicBezTo>
                    <a:pt x="2829323" y="1845056"/>
                    <a:pt x="2829323" y="1845056"/>
                    <a:pt x="2861644" y="1845056"/>
                  </a:cubicBezTo>
                  <a:cubicBezTo>
                    <a:pt x="2861644" y="1845056"/>
                    <a:pt x="2861644" y="1845056"/>
                    <a:pt x="2861644" y="1748023"/>
                  </a:cubicBezTo>
                  <a:cubicBezTo>
                    <a:pt x="2861644" y="1748023"/>
                    <a:pt x="2861644" y="1748023"/>
                    <a:pt x="2801974" y="1748023"/>
                  </a:cubicBezTo>
                  <a:close/>
                  <a:moveTo>
                    <a:pt x="2558325" y="1748023"/>
                  </a:moveTo>
                  <a:cubicBezTo>
                    <a:pt x="2558325" y="1748023"/>
                    <a:pt x="2558325" y="1748023"/>
                    <a:pt x="2558325" y="1909744"/>
                  </a:cubicBezTo>
                  <a:lnTo>
                    <a:pt x="2784571" y="1909744"/>
                  </a:lnTo>
                  <a:cubicBezTo>
                    <a:pt x="2784571" y="1909744"/>
                    <a:pt x="2784571" y="1909744"/>
                    <a:pt x="2784571" y="1748023"/>
                  </a:cubicBezTo>
                  <a:cubicBezTo>
                    <a:pt x="2784571" y="1748023"/>
                    <a:pt x="2784571" y="1748023"/>
                    <a:pt x="2558325" y="1748023"/>
                  </a:cubicBezTo>
                  <a:close/>
                  <a:moveTo>
                    <a:pt x="2478765" y="1748023"/>
                  </a:moveTo>
                  <a:cubicBezTo>
                    <a:pt x="2478765" y="1748023"/>
                    <a:pt x="2478765" y="1748023"/>
                    <a:pt x="2478765" y="1845056"/>
                  </a:cubicBezTo>
                  <a:cubicBezTo>
                    <a:pt x="2478765" y="1845056"/>
                    <a:pt x="2478765" y="1845056"/>
                    <a:pt x="2506114" y="1845056"/>
                  </a:cubicBezTo>
                  <a:lnTo>
                    <a:pt x="2516059" y="1845056"/>
                  </a:lnTo>
                  <a:cubicBezTo>
                    <a:pt x="2516059" y="1845056"/>
                    <a:pt x="2516059" y="1845056"/>
                    <a:pt x="2516059" y="1894814"/>
                  </a:cubicBezTo>
                  <a:cubicBezTo>
                    <a:pt x="2516059" y="1894814"/>
                    <a:pt x="2516059" y="1894814"/>
                    <a:pt x="2496169" y="1894814"/>
                  </a:cubicBezTo>
                  <a:cubicBezTo>
                    <a:pt x="2496169" y="1894814"/>
                    <a:pt x="2496169" y="1894814"/>
                    <a:pt x="2496169" y="1909744"/>
                  </a:cubicBezTo>
                  <a:cubicBezTo>
                    <a:pt x="2496169" y="1909744"/>
                    <a:pt x="2496169" y="1909744"/>
                    <a:pt x="2543407" y="1909744"/>
                  </a:cubicBezTo>
                  <a:cubicBezTo>
                    <a:pt x="2543407" y="1909744"/>
                    <a:pt x="2543407" y="1909744"/>
                    <a:pt x="2543407" y="1748023"/>
                  </a:cubicBezTo>
                  <a:cubicBezTo>
                    <a:pt x="2543407" y="1748023"/>
                    <a:pt x="2543407" y="1748023"/>
                    <a:pt x="2478765" y="1748023"/>
                  </a:cubicBezTo>
                  <a:close/>
                  <a:moveTo>
                    <a:pt x="2456389" y="1728120"/>
                  </a:moveTo>
                  <a:cubicBezTo>
                    <a:pt x="2456389" y="1728120"/>
                    <a:pt x="2456389" y="1730608"/>
                    <a:pt x="2456389" y="1733096"/>
                  </a:cubicBezTo>
                  <a:lnTo>
                    <a:pt x="2886506" y="1733096"/>
                  </a:lnTo>
                  <a:cubicBezTo>
                    <a:pt x="2886506" y="1730608"/>
                    <a:pt x="2886506" y="1728120"/>
                    <a:pt x="2886506" y="1728120"/>
                  </a:cubicBezTo>
                  <a:cubicBezTo>
                    <a:pt x="2886506" y="1728120"/>
                    <a:pt x="2886506" y="1728120"/>
                    <a:pt x="2456389" y="1728120"/>
                  </a:cubicBezTo>
                  <a:close/>
                  <a:moveTo>
                    <a:pt x="2456389" y="1705729"/>
                  </a:moveTo>
                  <a:cubicBezTo>
                    <a:pt x="2456389" y="1708218"/>
                    <a:pt x="2456389" y="1708218"/>
                    <a:pt x="2456389" y="1708218"/>
                  </a:cubicBezTo>
                  <a:cubicBezTo>
                    <a:pt x="2456389" y="1708218"/>
                    <a:pt x="2456389" y="1708218"/>
                    <a:pt x="2886506" y="1708218"/>
                  </a:cubicBezTo>
                  <a:cubicBezTo>
                    <a:pt x="2886506" y="1708218"/>
                    <a:pt x="2886506" y="1708218"/>
                    <a:pt x="2886506" y="1705729"/>
                  </a:cubicBezTo>
                  <a:cubicBezTo>
                    <a:pt x="2886506" y="1705729"/>
                    <a:pt x="2886506" y="1705729"/>
                    <a:pt x="2458876" y="1705729"/>
                  </a:cubicBezTo>
                  <a:cubicBezTo>
                    <a:pt x="2458876" y="1705729"/>
                    <a:pt x="2458876" y="1705729"/>
                    <a:pt x="2456389" y="1705729"/>
                  </a:cubicBezTo>
                  <a:close/>
                  <a:moveTo>
                    <a:pt x="2488710" y="1670899"/>
                  </a:moveTo>
                  <a:cubicBezTo>
                    <a:pt x="2486224" y="1673387"/>
                    <a:pt x="2481252" y="1678363"/>
                    <a:pt x="2473793" y="1688314"/>
                  </a:cubicBezTo>
                  <a:cubicBezTo>
                    <a:pt x="2473793" y="1688314"/>
                    <a:pt x="2473793" y="1688314"/>
                    <a:pt x="2871589" y="1688314"/>
                  </a:cubicBezTo>
                  <a:cubicBezTo>
                    <a:pt x="2864130" y="1678363"/>
                    <a:pt x="2856672" y="1673387"/>
                    <a:pt x="2856672" y="1670899"/>
                  </a:cubicBezTo>
                  <a:cubicBezTo>
                    <a:pt x="2856672" y="1670899"/>
                    <a:pt x="2856672" y="1670899"/>
                    <a:pt x="2488710" y="1670899"/>
                  </a:cubicBezTo>
                  <a:close/>
                  <a:moveTo>
                    <a:pt x="2844241" y="1638551"/>
                  </a:moveTo>
                  <a:cubicBezTo>
                    <a:pt x="2844241" y="1641039"/>
                    <a:pt x="2844241" y="1641039"/>
                    <a:pt x="2841754" y="1641039"/>
                  </a:cubicBezTo>
                  <a:lnTo>
                    <a:pt x="2842063" y="1641039"/>
                  </a:lnTo>
                  <a:lnTo>
                    <a:pt x="2844241" y="1638861"/>
                  </a:lnTo>
                  <a:close/>
                  <a:moveTo>
                    <a:pt x="2814406" y="1603716"/>
                  </a:moveTo>
                  <a:cubicBezTo>
                    <a:pt x="2801974" y="1603716"/>
                    <a:pt x="2794516" y="1611181"/>
                    <a:pt x="2794516" y="1623622"/>
                  </a:cubicBezTo>
                  <a:cubicBezTo>
                    <a:pt x="2794516" y="1633575"/>
                    <a:pt x="2801974" y="1641039"/>
                    <a:pt x="2809433" y="1641039"/>
                  </a:cubicBezTo>
                  <a:cubicBezTo>
                    <a:pt x="2809433" y="1641039"/>
                    <a:pt x="2809433" y="1641039"/>
                    <a:pt x="2814406" y="1641039"/>
                  </a:cubicBezTo>
                  <a:cubicBezTo>
                    <a:pt x="2824351" y="1641039"/>
                    <a:pt x="2831809" y="1633575"/>
                    <a:pt x="2831809" y="1623622"/>
                  </a:cubicBezTo>
                  <a:cubicBezTo>
                    <a:pt x="2831809" y="1623622"/>
                    <a:pt x="2831809" y="1623622"/>
                    <a:pt x="2831809" y="1621134"/>
                  </a:cubicBezTo>
                  <a:cubicBezTo>
                    <a:pt x="2831809" y="1611181"/>
                    <a:pt x="2821865" y="1603716"/>
                    <a:pt x="2814406" y="1603716"/>
                  </a:cubicBezTo>
                  <a:close/>
                  <a:moveTo>
                    <a:pt x="2528490" y="1603716"/>
                  </a:moveTo>
                  <a:cubicBezTo>
                    <a:pt x="2518545" y="1603716"/>
                    <a:pt x="2508600" y="1611181"/>
                    <a:pt x="2508600" y="1623622"/>
                  </a:cubicBezTo>
                  <a:cubicBezTo>
                    <a:pt x="2508600" y="1633575"/>
                    <a:pt x="2516059" y="1641039"/>
                    <a:pt x="2526004" y="1641039"/>
                  </a:cubicBezTo>
                  <a:cubicBezTo>
                    <a:pt x="2526004" y="1641039"/>
                    <a:pt x="2526004" y="1641039"/>
                    <a:pt x="2530976" y="1641039"/>
                  </a:cubicBezTo>
                  <a:cubicBezTo>
                    <a:pt x="2538435" y="1641039"/>
                    <a:pt x="2543407" y="1636064"/>
                    <a:pt x="2545893" y="1628598"/>
                  </a:cubicBezTo>
                  <a:cubicBezTo>
                    <a:pt x="2545893" y="1628598"/>
                    <a:pt x="2545893" y="1628598"/>
                    <a:pt x="2545893" y="1616157"/>
                  </a:cubicBezTo>
                  <a:cubicBezTo>
                    <a:pt x="2543407" y="1608693"/>
                    <a:pt x="2535948" y="1603716"/>
                    <a:pt x="2528490" y="1603716"/>
                  </a:cubicBezTo>
                  <a:close/>
                  <a:moveTo>
                    <a:pt x="2722562" y="1574790"/>
                  </a:moveTo>
                  <a:lnTo>
                    <a:pt x="2759075" y="1574790"/>
                  </a:lnTo>
                  <a:lnTo>
                    <a:pt x="2759075" y="1625593"/>
                  </a:lnTo>
                  <a:lnTo>
                    <a:pt x="2722562" y="1625593"/>
                  </a:lnTo>
                  <a:close/>
                  <a:moveTo>
                    <a:pt x="2652712" y="1574790"/>
                  </a:moveTo>
                  <a:lnTo>
                    <a:pt x="2690812" y="1574790"/>
                  </a:lnTo>
                  <a:lnTo>
                    <a:pt x="2690812" y="1625593"/>
                  </a:lnTo>
                  <a:lnTo>
                    <a:pt x="2652712" y="1625593"/>
                  </a:lnTo>
                  <a:close/>
                  <a:moveTo>
                    <a:pt x="2582862" y="1574790"/>
                  </a:moveTo>
                  <a:lnTo>
                    <a:pt x="2620962" y="1574790"/>
                  </a:lnTo>
                  <a:lnTo>
                    <a:pt x="2620962" y="1625593"/>
                  </a:lnTo>
                  <a:lnTo>
                    <a:pt x="2582862" y="1625593"/>
                  </a:lnTo>
                  <a:close/>
                  <a:moveTo>
                    <a:pt x="2722562" y="1484310"/>
                  </a:moveTo>
                  <a:lnTo>
                    <a:pt x="2759075" y="1484310"/>
                  </a:lnTo>
                  <a:lnTo>
                    <a:pt x="2759075" y="1536692"/>
                  </a:lnTo>
                  <a:lnTo>
                    <a:pt x="2722562" y="1536692"/>
                  </a:lnTo>
                  <a:close/>
                  <a:moveTo>
                    <a:pt x="2652712" y="1484310"/>
                  </a:moveTo>
                  <a:lnTo>
                    <a:pt x="2690812" y="1484310"/>
                  </a:lnTo>
                  <a:lnTo>
                    <a:pt x="2690812" y="1536692"/>
                  </a:lnTo>
                  <a:lnTo>
                    <a:pt x="2652712" y="1536692"/>
                  </a:lnTo>
                  <a:close/>
                  <a:moveTo>
                    <a:pt x="2582862" y="1484310"/>
                  </a:moveTo>
                  <a:lnTo>
                    <a:pt x="2620962" y="1484310"/>
                  </a:lnTo>
                  <a:lnTo>
                    <a:pt x="2620962" y="1536693"/>
                  </a:lnTo>
                  <a:lnTo>
                    <a:pt x="2582862" y="1536693"/>
                  </a:lnTo>
                  <a:close/>
                  <a:moveTo>
                    <a:pt x="2563297" y="1461904"/>
                  </a:moveTo>
                  <a:cubicBezTo>
                    <a:pt x="2563297" y="1461904"/>
                    <a:pt x="2563297" y="1461904"/>
                    <a:pt x="2563297" y="1616157"/>
                  </a:cubicBezTo>
                  <a:cubicBezTo>
                    <a:pt x="2563297" y="1618645"/>
                    <a:pt x="2563297" y="1621134"/>
                    <a:pt x="2563297" y="1621134"/>
                  </a:cubicBezTo>
                  <a:cubicBezTo>
                    <a:pt x="2563297" y="1621134"/>
                    <a:pt x="2563297" y="1621134"/>
                    <a:pt x="2563297" y="1623622"/>
                  </a:cubicBezTo>
                  <a:cubicBezTo>
                    <a:pt x="2563297" y="1626110"/>
                    <a:pt x="2563297" y="1628598"/>
                    <a:pt x="2563297" y="1628598"/>
                  </a:cubicBezTo>
                  <a:cubicBezTo>
                    <a:pt x="2563297" y="1628598"/>
                    <a:pt x="2563297" y="1628598"/>
                    <a:pt x="2563297" y="1641039"/>
                  </a:cubicBezTo>
                  <a:cubicBezTo>
                    <a:pt x="2563297" y="1641039"/>
                    <a:pt x="2563297" y="1641039"/>
                    <a:pt x="2777112" y="1641039"/>
                  </a:cubicBezTo>
                  <a:cubicBezTo>
                    <a:pt x="2777112" y="1641039"/>
                    <a:pt x="2777112" y="1641039"/>
                    <a:pt x="2777112" y="1461904"/>
                  </a:cubicBezTo>
                  <a:cubicBezTo>
                    <a:pt x="2777112" y="1461904"/>
                    <a:pt x="2777112" y="1461904"/>
                    <a:pt x="2563297" y="1461904"/>
                  </a:cubicBezTo>
                  <a:close/>
                  <a:moveTo>
                    <a:pt x="2538435" y="1439513"/>
                  </a:moveTo>
                  <a:cubicBezTo>
                    <a:pt x="2538435" y="1442001"/>
                    <a:pt x="2538435" y="1442001"/>
                    <a:pt x="2538435" y="1446977"/>
                  </a:cubicBezTo>
                  <a:cubicBezTo>
                    <a:pt x="2553352" y="1446977"/>
                    <a:pt x="2782085" y="1446977"/>
                    <a:pt x="2799488" y="1446977"/>
                  </a:cubicBezTo>
                  <a:cubicBezTo>
                    <a:pt x="2799488" y="1442001"/>
                    <a:pt x="2799488" y="1442001"/>
                    <a:pt x="2799488" y="1439513"/>
                  </a:cubicBezTo>
                  <a:cubicBezTo>
                    <a:pt x="2799488" y="1439513"/>
                    <a:pt x="2799488" y="1439513"/>
                    <a:pt x="2538435" y="1439513"/>
                  </a:cubicBezTo>
                  <a:close/>
                  <a:moveTo>
                    <a:pt x="2538435" y="1414635"/>
                  </a:moveTo>
                  <a:cubicBezTo>
                    <a:pt x="2538435" y="1417123"/>
                    <a:pt x="2538435" y="1417123"/>
                    <a:pt x="2538435" y="1419611"/>
                  </a:cubicBezTo>
                  <a:cubicBezTo>
                    <a:pt x="2538435" y="1419611"/>
                    <a:pt x="2538435" y="1419611"/>
                    <a:pt x="2799488" y="1419611"/>
                  </a:cubicBezTo>
                  <a:cubicBezTo>
                    <a:pt x="2799488" y="1417123"/>
                    <a:pt x="2799488" y="1417123"/>
                    <a:pt x="2799488" y="1414635"/>
                  </a:cubicBezTo>
                  <a:cubicBezTo>
                    <a:pt x="2799488" y="1414635"/>
                    <a:pt x="2799488" y="1414635"/>
                    <a:pt x="2538435" y="1414635"/>
                  </a:cubicBezTo>
                  <a:close/>
                  <a:moveTo>
                    <a:pt x="2538435" y="1389752"/>
                  </a:moveTo>
                  <a:cubicBezTo>
                    <a:pt x="2538435" y="1392245"/>
                    <a:pt x="2538435" y="1392245"/>
                    <a:pt x="2538435" y="1394731"/>
                  </a:cubicBezTo>
                  <a:cubicBezTo>
                    <a:pt x="2538435" y="1394731"/>
                    <a:pt x="2538435" y="1394731"/>
                    <a:pt x="2799488" y="1394731"/>
                  </a:cubicBezTo>
                  <a:cubicBezTo>
                    <a:pt x="2799488" y="1392245"/>
                    <a:pt x="2799488" y="1392245"/>
                    <a:pt x="2799488" y="1389752"/>
                  </a:cubicBezTo>
                  <a:cubicBezTo>
                    <a:pt x="2797002" y="1389752"/>
                    <a:pt x="2789543" y="1389752"/>
                    <a:pt x="2782085" y="1389752"/>
                  </a:cubicBezTo>
                  <a:cubicBezTo>
                    <a:pt x="2782085" y="1389752"/>
                    <a:pt x="2779598" y="1389752"/>
                    <a:pt x="2777112" y="1389752"/>
                  </a:cubicBezTo>
                  <a:cubicBezTo>
                    <a:pt x="2774626" y="1389752"/>
                    <a:pt x="2774626" y="1389752"/>
                    <a:pt x="2772140" y="1389752"/>
                  </a:cubicBezTo>
                  <a:cubicBezTo>
                    <a:pt x="2767167" y="1389752"/>
                    <a:pt x="2762195" y="1389752"/>
                    <a:pt x="2754736" y="1389752"/>
                  </a:cubicBezTo>
                  <a:cubicBezTo>
                    <a:pt x="2752250" y="1389752"/>
                    <a:pt x="2752250" y="1389752"/>
                    <a:pt x="2749764" y="1389752"/>
                  </a:cubicBezTo>
                  <a:cubicBezTo>
                    <a:pt x="2747278" y="1389752"/>
                    <a:pt x="2747278" y="1389752"/>
                    <a:pt x="2744791" y="1389752"/>
                  </a:cubicBezTo>
                  <a:cubicBezTo>
                    <a:pt x="2739819" y="1389752"/>
                    <a:pt x="2732360" y="1389752"/>
                    <a:pt x="2727388" y="1389752"/>
                  </a:cubicBezTo>
                  <a:cubicBezTo>
                    <a:pt x="2724902" y="1389752"/>
                    <a:pt x="2722415" y="1389752"/>
                    <a:pt x="2722415" y="1389752"/>
                  </a:cubicBezTo>
                  <a:cubicBezTo>
                    <a:pt x="2719929" y="1389752"/>
                    <a:pt x="2717443" y="1389752"/>
                    <a:pt x="2717443" y="1389752"/>
                  </a:cubicBezTo>
                  <a:cubicBezTo>
                    <a:pt x="2709984" y="1389752"/>
                    <a:pt x="2705012" y="1389752"/>
                    <a:pt x="2700039" y="1389752"/>
                  </a:cubicBezTo>
                  <a:cubicBezTo>
                    <a:pt x="2697553" y="1389752"/>
                    <a:pt x="2695067" y="1389752"/>
                    <a:pt x="2695067" y="1389752"/>
                  </a:cubicBezTo>
                  <a:cubicBezTo>
                    <a:pt x="2692581" y="1389752"/>
                    <a:pt x="2690094" y="1389752"/>
                    <a:pt x="2690094" y="1389752"/>
                  </a:cubicBezTo>
                  <a:cubicBezTo>
                    <a:pt x="2682636" y="1389752"/>
                    <a:pt x="2677663" y="1389752"/>
                    <a:pt x="2670205" y="1389752"/>
                  </a:cubicBezTo>
                  <a:cubicBezTo>
                    <a:pt x="2670205" y="1389752"/>
                    <a:pt x="2667718" y="1389752"/>
                    <a:pt x="2665232" y="1389752"/>
                  </a:cubicBezTo>
                  <a:cubicBezTo>
                    <a:pt x="2665232" y="1389752"/>
                    <a:pt x="2662746" y="1389752"/>
                    <a:pt x="2660260" y="1389752"/>
                  </a:cubicBezTo>
                  <a:cubicBezTo>
                    <a:pt x="2655287" y="1389752"/>
                    <a:pt x="2650315" y="1389752"/>
                    <a:pt x="2642856" y="1389752"/>
                  </a:cubicBezTo>
                  <a:cubicBezTo>
                    <a:pt x="2642856" y="1389752"/>
                    <a:pt x="2640370" y="1389752"/>
                    <a:pt x="2637884" y="1389752"/>
                  </a:cubicBezTo>
                  <a:cubicBezTo>
                    <a:pt x="2635397" y="1389752"/>
                    <a:pt x="2635397" y="1389752"/>
                    <a:pt x="2632911" y="1389752"/>
                  </a:cubicBezTo>
                  <a:cubicBezTo>
                    <a:pt x="2627939" y="1389752"/>
                    <a:pt x="2620480" y="1389752"/>
                    <a:pt x="2615508" y="1389752"/>
                  </a:cubicBezTo>
                  <a:cubicBezTo>
                    <a:pt x="2613021" y="1389752"/>
                    <a:pt x="2613021" y="1389752"/>
                    <a:pt x="2610535" y="1389752"/>
                  </a:cubicBezTo>
                  <a:cubicBezTo>
                    <a:pt x="2608049" y="1389752"/>
                    <a:pt x="2608049" y="1389752"/>
                    <a:pt x="2605563" y="1389752"/>
                  </a:cubicBezTo>
                  <a:cubicBezTo>
                    <a:pt x="2598104" y="1389752"/>
                    <a:pt x="2593132" y="1389752"/>
                    <a:pt x="2588159" y="1389752"/>
                  </a:cubicBezTo>
                  <a:cubicBezTo>
                    <a:pt x="2585673" y="1389752"/>
                    <a:pt x="2583187" y="1389752"/>
                    <a:pt x="2583187" y="1389752"/>
                  </a:cubicBezTo>
                  <a:cubicBezTo>
                    <a:pt x="2580701" y="1389752"/>
                    <a:pt x="2578214" y="1389752"/>
                    <a:pt x="2578214" y="1389752"/>
                  </a:cubicBezTo>
                  <a:cubicBezTo>
                    <a:pt x="2570756" y="1389752"/>
                    <a:pt x="2565783" y="1389752"/>
                    <a:pt x="2560811" y="1389752"/>
                  </a:cubicBezTo>
                  <a:cubicBezTo>
                    <a:pt x="2558325" y="1389752"/>
                    <a:pt x="2555838" y="1389752"/>
                    <a:pt x="2555838" y="1389752"/>
                  </a:cubicBezTo>
                  <a:cubicBezTo>
                    <a:pt x="2553352" y="1389752"/>
                    <a:pt x="2550866" y="1389752"/>
                    <a:pt x="2550866" y="1389752"/>
                  </a:cubicBezTo>
                  <a:cubicBezTo>
                    <a:pt x="2543407" y="1389752"/>
                    <a:pt x="2540921" y="1389752"/>
                    <a:pt x="2538435" y="1389752"/>
                  </a:cubicBezTo>
                  <a:close/>
                  <a:moveTo>
                    <a:pt x="2690094" y="1332536"/>
                  </a:moveTo>
                  <a:cubicBezTo>
                    <a:pt x="2690094" y="1332536"/>
                    <a:pt x="2687608" y="1332536"/>
                    <a:pt x="2687608" y="1335024"/>
                  </a:cubicBezTo>
                  <a:lnTo>
                    <a:pt x="2687608" y="1367362"/>
                  </a:lnTo>
                  <a:cubicBezTo>
                    <a:pt x="2687608" y="1369849"/>
                    <a:pt x="2690094" y="1369849"/>
                    <a:pt x="2692581" y="1372337"/>
                  </a:cubicBezTo>
                  <a:cubicBezTo>
                    <a:pt x="2692581" y="1372337"/>
                    <a:pt x="2692581" y="1372337"/>
                    <a:pt x="2697553" y="1372337"/>
                  </a:cubicBezTo>
                  <a:cubicBezTo>
                    <a:pt x="2697553" y="1369849"/>
                    <a:pt x="2700039" y="1369849"/>
                    <a:pt x="2700039" y="1367362"/>
                  </a:cubicBezTo>
                  <a:cubicBezTo>
                    <a:pt x="2700039" y="1367362"/>
                    <a:pt x="2700039" y="1367362"/>
                    <a:pt x="2700039" y="1335024"/>
                  </a:cubicBezTo>
                  <a:cubicBezTo>
                    <a:pt x="2700039" y="1332536"/>
                    <a:pt x="2697553" y="1332536"/>
                    <a:pt x="2697553" y="1332536"/>
                  </a:cubicBezTo>
                  <a:cubicBezTo>
                    <a:pt x="2697553" y="1332536"/>
                    <a:pt x="2695067" y="1332536"/>
                    <a:pt x="2695067" y="1332536"/>
                  </a:cubicBezTo>
                  <a:cubicBezTo>
                    <a:pt x="2695067" y="1332536"/>
                    <a:pt x="2695067" y="1332536"/>
                    <a:pt x="2690094" y="1332536"/>
                  </a:cubicBezTo>
                  <a:close/>
                  <a:moveTo>
                    <a:pt x="2662746" y="1332536"/>
                  </a:moveTo>
                  <a:cubicBezTo>
                    <a:pt x="2660260" y="1332536"/>
                    <a:pt x="2660260" y="1332536"/>
                    <a:pt x="2660260" y="1335024"/>
                  </a:cubicBezTo>
                  <a:cubicBezTo>
                    <a:pt x="2660260" y="1335024"/>
                    <a:pt x="2660260" y="1335024"/>
                    <a:pt x="2660260" y="1367362"/>
                  </a:cubicBezTo>
                  <a:cubicBezTo>
                    <a:pt x="2660260" y="1369849"/>
                    <a:pt x="2662746" y="1369849"/>
                    <a:pt x="2662746" y="1372337"/>
                  </a:cubicBezTo>
                  <a:cubicBezTo>
                    <a:pt x="2662746" y="1372337"/>
                    <a:pt x="2662746" y="1372337"/>
                    <a:pt x="2670205" y="1372337"/>
                  </a:cubicBezTo>
                  <a:cubicBezTo>
                    <a:pt x="2670205" y="1369849"/>
                    <a:pt x="2672691" y="1369849"/>
                    <a:pt x="2672691" y="1367362"/>
                  </a:cubicBezTo>
                  <a:cubicBezTo>
                    <a:pt x="2672691" y="1367362"/>
                    <a:pt x="2672691" y="1367362"/>
                    <a:pt x="2672691" y="1335024"/>
                  </a:cubicBezTo>
                  <a:cubicBezTo>
                    <a:pt x="2672691" y="1332536"/>
                    <a:pt x="2670205" y="1332536"/>
                    <a:pt x="2670205" y="1332536"/>
                  </a:cubicBezTo>
                  <a:cubicBezTo>
                    <a:pt x="2670205" y="1332536"/>
                    <a:pt x="2670205" y="1332536"/>
                    <a:pt x="2662746" y="1332536"/>
                  </a:cubicBezTo>
                  <a:close/>
                  <a:moveTo>
                    <a:pt x="2777112" y="1330047"/>
                  </a:moveTo>
                  <a:cubicBezTo>
                    <a:pt x="2774626" y="1330047"/>
                    <a:pt x="2772140" y="1332536"/>
                    <a:pt x="2772140" y="1335024"/>
                  </a:cubicBezTo>
                  <a:lnTo>
                    <a:pt x="2772140" y="1367362"/>
                  </a:lnTo>
                  <a:cubicBezTo>
                    <a:pt x="2772140" y="1369849"/>
                    <a:pt x="2774626" y="1369849"/>
                    <a:pt x="2774626" y="1372337"/>
                  </a:cubicBezTo>
                  <a:cubicBezTo>
                    <a:pt x="2774626" y="1372337"/>
                    <a:pt x="2774626" y="1372337"/>
                    <a:pt x="2779598" y="1372337"/>
                  </a:cubicBezTo>
                  <a:cubicBezTo>
                    <a:pt x="2782085" y="1369849"/>
                    <a:pt x="2782085" y="1369849"/>
                    <a:pt x="2782085" y="1367362"/>
                  </a:cubicBezTo>
                  <a:cubicBezTo>
                    <a:pt x="2782085" y="1367362"/>
                    <a:pt x="2782085" y="1367362"/>
                    <a:pt x="2782085" y="1335024"/>
                  </a:cubicBezTo>
                  <a:cubicBezTo>
                    <a:pt x="2782085" y="1332536"/>
                    <a:pt x="2779598" y="1330047"/>
                    <a:pt x="2777112" y="1330047"/>
                  </a:cubicBezTo>
                  <a:close/>
                  <a:moveTo>
                    <a:pt x="2749764" y="1330047"/>
                  </a:moveTo>
                  <a:cubicBezTo>
                    <a:pt x="2747278" y="1330047"/>
                    <a:pt x="2744791" y="1332536"/>
                    <a:pt x="2744791" y="1335024"/>
                  </a:cubicBezTo>
                  <a:lnTo>
                    <a:pt x="2744791" y="1367362"/>
                  </a:lnTo>
                  <a:cubicBezTo>
                    <a:pt x="2744791" y="1369849"/>
                    <a:pt x="2744791" y="1369849"/>
                    <a:pt x="2747278" y="1372337"/>
                  </a:cubicBezTo>
                  <a:cubicBezTo>
                    <a:pt x="2747278" y="1372337"/>
                    <a:pt x="2747278" y="1372337"/>
                    <a:pt x="2752250" y="1372337"/>
                  </a:cubicBezTo>
                  <a:cubicBezTo>
                    <a:pt x="2754736" y="1369849"/>
                    <a:pt x="2754736" y="1369849"/>
                    <a:pt x="2754736" y="1367362"/>
                  </a:cubicBezTo>
                  <a:cubicBezTo>
                    <a:pt x="2754736" y="1367362"/>
                    <a:pt x="2754736" y="1367362"/>
                    <a:pt x="2754736" y="1335024"/>
                  </a:cubicBezTo>
                  <a:cubicBezTo>
                    <a:pt x="2754736" y="1332536"/>
                    <a:pt x="2752250" y="1330047"/>
                    <a:pt x="2749764" y="1330047"/>
                  </a:cubicBezTo>
                  <a:close/>
                  <a:moveTo>
                    <a:pt x="2722415" y="1330047"/>
                  </a:moveTo>
                  <a:cubicBezTo>
                    <a:pt x="2717443" y="1330047"/>
                    <a:pt x="2717443" y="1332536"/>
                    <a:pt x="2717443" y="1335024"/>
                  </a:cubicBezTo>
                  <a:lnTo>
                    <a:pt x="2717443" y="1367362"/>
                  </a:lnTo>
                  <a:cubicBezTo>
                    <a:pt x="2717443" y="1369849"/>
                    <a:pt x="2717443" y="1369849"/>
                    <a:pt x="2719929" y="1372337"/>
                  </a:cubicBezTo>
                  <a:cubicBezTo>
                    <a:pt x="2719929" y="1372337"/>
                    <a:pt x="2719929" y="1372337"/>
                    <a:pt x="2724902" y="1372337"/>
                  </a:cubicBezTo>
                  <a:cubicBezTo>
                    <a:pt x="2724902" y="1369849"/>
                    <a:pt x="2727388" y="1369849"/>
                    <a:pt x="2727388" y="1367362"/>
                  </a:cubicBezTo>
                  <a:cubicBezTo>
                    <a:pt x="2727388" y="1367362"/>
                    <a:pt x="2727388" y="1367362"/>
                    <a:pt x="2727388" y="1335024"/>
                  </a:cubicBezTo>
                  <a:cubicBezTo>
                    <a:pt x="2727388" y="1332536"/>
                    <a:pt x="2724902" y="1330047"/>
                    <a:pt x="2722415" y="1330047"/>
                  </a:cubicBezTo>
                  <a:close/>
                  <a:moveTo>
                    <a:pt x="2637884" y="1330047"/>
                  </a:moveTo>
                  <a:cubicBezTo>
                    <a:pt x="2635397" y="1330047"/>
                    <a:pt x="2632911" y="1332536"/>
                    <a:pt x="2632911" y="1335024"/>
                  </a:cubicBezTo>
                  <a:cubicBezTo>
                    <a:pt x="2632911" y="1335024"/>
                    <a:pt x="2632911" y="1335024"/>
                    <a:pt x="2632911" y="1367362"/>
                  </a:cubicBezTo>
                  <a:cubicBezTo>
                    <a:pt x="2632911" y="1369849"/>
                    <a:pt x="2632911" y="1369849"/>
                    <a:pt x="2635397" y="1372337"/>
                  </a:cubicBezTo>
                  <a:cubicBezTo>
                    <a:pt x="2635397" y="1372337"/>
                    <a:pt x="2635397" y="1372337"/>
                    <a:pt x="2640370" y="1372337"/>
                  </a:cubicBezTo>
                  <a:cubicBezTo>
                    <a:pt x="2642856" y="1369849"/>
                    <a:pt x="2642856" y="1369849"/>
                    <a:pt x="2642856" y="1367362"/>
                  </a:cubicBezTo>
                  <a:cubicBezTo>
                    <a:pt x="2642856" y="1367362"/>
                    <a:pt x="2642856" y="1367362"/>
                    <a:pt x="2642856" y="1335024"/>
                  </a:cubicBezTo>
                  <a:cubicBezTo>
                    <a:pt x="2642856" y="1332536"/>
                    <a:pt x="2640370" y="1330047"/>
                    <a:pt x="2637884" y="1330047"/>
                  </a:cubicBezTo>
                  <a:close/>
                  <a:moveTo>
                    <a:pt x="2610535" y="1330047"/>
                  </a:moveTo>
                  <a:cubicBezTo>
                    <a:pt x="2608049" y="1330047"/>
                    <a:pt x="2605563" y="1332536"/>
                    <a:pt x="2605563" y="1335024"/>
                  </a:cubicBezTo>
                  <a:lnTo>
                    <a:pt x="2605563" y="1367362"/>
                  </a:lnTo>
                  <a:cubicBezTo>
                    <a:pt x="2605563" y="1369849"/>
                    <a:pt x="2605563" y="1369849"/>
                    <a:pt x="2608049" y="1372337"/>
                  </a:cubicBezTo>
                  <a:cubicBezTo>
                    <a:pt x="2608049" y="1372337"/>
                    <a:pt x="2608049" y="1372337"/>
                    <a:pt x="2613021" y="1372337"/>
                  </a:cubicBezTo>
                  <a:cubicBezTo>
                    <a:pt x="2615508" y="1369849"/>
                    <a:pt x="2615508" y="1369849"/>
                    <a:pt x="2615508" y="1367362"/>
                  </a:cubicBezTo>
                  <a:cubicBezTo>
                    <a:pt x="2615508" y="1367362"/>
                    <a:pt x="2615508" y="1367362"/>
                    <a:pt x="2615508" y="1335024"/>
                  </a:cubicBezTo>
                  <a:cubicBezTo>
                    <a:pt x="2615508" y="1332536"/>
                    <a:pt x="2613021" y="1330047"/>
                    <a:pt x="2610535" y="1330047"/>
                  </a:cubicBezTo>
                  <a:close/>
                  <a:moveTo>
                    <a:pt x="2583187" y="1330047"/>
                  </a:moveTo>
                  <a:cubicBezTo>
                    <a:pt x="2580701" y="1330047"/>
                    <a:pt x="2578214" y="1332536"/>
                    <a:pt x="2578214" y="1335024"/>
                  </a:cubicBezTo>
                  <a:lnTo>
                    <a:pt x="2578214" y="1367362"/>
                  </a:lnTo>
                  <a:cubicBezTo>
                    <a:pt x="2578214" y="1369849"/>
                    <a:pt x="2578214" y="1369849"/>
                    <a:pt x="2580701" y="1372337"/>
                  </a:cubicBezTo>
                  <a:cubicBezTo>
                    <a:pt x="2580701" y="1372337"/>
                    <a:pt x="2580701" y="1372337"/>
                    <a:pt x="2585673" y="1372337"/>
                  </a:cubicBezTo>
                  <a:cubicBezTo>
                    <a:pt x="2585673" y="1369849"/>
                    <a:pt x="2588159" y="1369849"/>
                    <a:pt x="2588159" y="1367362"/>
                  </a:cubicBezTo>
                  <a:cubicBezTo>
                    <a:pt x="2588159" y="1367362"/>
                    <a:pt x="2588159" y="1367362"/>
                    <a:pt x="2588159" y="1335024"/>
                  </a:cubicBezTo>
                  <a:cubicBezTo>
                    <a:pt x="2588159" y="1332536"/>
                    <a:pt x="2585673" y="1330047"/>
                    <a:pt x="2583187" y="1330047"/>
                  </a:cubicBezTo>
                  <a:close/>
                  <a:moveTo>
                    <a:pt x="2555838" y="1330047"/>
                  </a:moveTo>
                  <a:cubicBezTo>
                    <a:pt x="2550866" y="1330047"/>
                    <a:pt x="2548380" y="1332536"/>
                    <a:pt x="2548380" y="1335024"/>
                  </a:cubicBezTo>
                  <a:lnTo>
                    <a:pt x="2548380" y="1367362"/>
                  </a:lnTo>
                  <a:cubicBezTo>
                    <a:pt x="2548380" y="1369849"/>
                    <a:pt x="2550866" y="1369849"/>
                    <a:pt x="2553352" y="1372337"/>
                  </a:cubicBezTo>
                  <a:cubicBezTo>
                    <a:pt x="2553352" y="1372337"/>
                    <a:pt x="2553352" y="1372337"/>
                    <a:pt x="2558325" y="1372337"/>
                  </a:cubicBezTo>
                  <a:cubicBezTo>
                    <a:pt x="2558325" y="1369849"/>
                    <a:pt x="2560811" y="1369849"/>
                    <a:pt x="2560811" y="1367362"/>
                  </a:cubicBezTo>
                  <a:cubicBezTo>
                    <a:pt x="2560811" y="1367362"/>
                    <a:pt x="2560811" y="1367362"/>
                    <a:pt x="2560811" y="1335024"/>
                  </a:cubicBezTo>
                  <a:cubicBezTo>
                    <a:pt x="2560811" y="1332536"/>
                    <a:pt x="2558325" y="1330047"/>
                    <a:pt x="2555838" y="1330047"/>
                  </a:cubicBezTo>
                  <a:close/>
                  <a:moveTo>
                    <a:pt x="2705012" y="1302677"/>
                  </a:moveTo>
                  <a:cubicBezTo>
                    <a:pt x="2702526" y="1305165"/>
                    <a:pt x="2700039" y="1310142"/>
                    <a:pt x="2697553" y="1315118"/>
                  </a:cubicBezTo>
                  <a:cubicBezTo>
                    <a:pt x="2707498" y="1312630"/>
                    <a:pt x="2714957" y="1307653"/>
                    <a:pt x="2719929" y="1302677"/>
                  </a:cubicBezTo>
                  <a:cubicBezTo>
                    <a:pt x="2719929" y="1302677"/>
                    <a:pt x="2719929" y="1302677"/>
                    <a:pt x="2705012" y="1302677"/>
                  </a:cubicBezTo>
                  <a:close/>
                  <a:moveTo>
                    <a:pt x="2660260" y="1302677"/>
                  </a:moveTo>
                  <a:cubicBezTo>
                    <a:pt x="2665232" y="1307653"/>
                    <a:pt x="2670205" y="1312630"/>
                    <a:pt x="2672691" y="1312630"/>
                  </a:cubicBezTo>
                  <a:cubicBezTo>
                    <a:pt x="2677663" y="1312630"/>
                    <a:pt x="2682636" y="1307653"/>
                    <a:pt x="2685122" y="1302677"/>
                  </a:cubicBezTo>
                  <a:cubicBezTo>
                    <a:pt x="2685122" y="1302677"/>
                    <a:pt x="2685122" y="1302677"/>
                    <a:pt x="2660260" y="1302677"/>
                  </a:cubicBezTo>
                  <a:close/>
                  <a:moveTo>
                    <a:pt x="2625453" y="1302677"/>
                  </a:moveTo>
                  <a:cubicBezTo>
                    <a:pt x="2630425" y="1307653"/>
                    <a:pt x="2637884" y="1315118"/>
                    <a:pt x="2650315" y="1315118"/>
                  </a:cubicBezTo>
                  <a:cubicBezTo>
                    <a:pt x="2645342" y="1310142"/>
                    <a:pt x="2645342" y="1305165"/>
                    <a:pt x="2642856" y="1302677"/>
                  </a:cubicBezTo>
                  <a:cubicBezTo>
                    <a:pt x="2642856" y="1302677"/>
                    <a:pt x="2642856" y="1302677"/>
                    <a:pt x="2625453" y="1302677"/>
                  </a:cubicBezTo>
                  <a:close/>
                  <a:moveTo>
                    <a:pt x="2700039" y="1247937"/>
                  </a:moveTo>
                  <a:cubicBezTo>
                    <a:pt x="2705012" y="1257889"/>
                    <a:pt x="2707498" y="1267842"/>
                    <a:pt x="2707498" y="1280283"/>
                  </a:cubicBezTo>
                  <a:cubicBezTo>
                    <a:pt x="2707498" y="1282771"/>
                    <a:pt x="2707498" y="1282771"/>
                    <a:pt x="2707498" y="1285259"/>
                  </a:cubicBezTo>
                  <a:cubicBezTo>
                    <a:pt x="2707498" y="1285259"/>
                    <a:pt x="2707498" y="1285259"/>
                    <a:pt x="2727388" y="1285259"/>
                  </a:cubicBezTo>
                  <a:cubicBezTo>
                    <a:pt x="2727388" y="1282771"/>
                    <a:pt x="2727388" y="1282771"/>
                    <a:pt x="2727388" y="1282771"/>
                  </a:cubicBezTo>
                  <a:cubicBezTo>
                    <a:pt x="2727388" y="1265353"/>
                    <a:pt x="2714957" y="1252913"/>
                    <a:pt x="2700039" y="1247937"/>
                  </a:cubicBezTo>
                  <a:close/>
                  <a:moveTo>
                    <a:pt x="2670205" y="1247937"/>
                  </a:moveTo>
                  <a:cubicBezTo>
                    <a:pt x="2665232" y="1250425"/>
                    <a:pt x="2657773" y="1262865"/>
                    <a:pt x="2657773" y="1280283"/>
                  </a:cubicBezTo>
                  <a:cubicBezTo>
                    <a:pt x="2657773" y="1282771"/>
                    <a:pt x="2657773" y="1282771"/>
                    <a:pt x="2657773" y="1285259"/>
                  </a:cubicBezTo>
                  <a:lnTo>
                    <a:pt x="2690094" y="1285259"/>
                  </a:lnTo>
                  <a:cubicBezTo>
                    <a:pt x="2690094" y="1282771"/>
                    <a:pt x="2690094" y="1282771"/>
                    <a:pt x="2690094" y="1280283"/>
                  </a:cubicBezTo>
                  <a:cubicBezTo>
                    <a:pt x="2690094" y="1262865"/>
                    <a:pt x="2682636" y="1250425"/>
                    <a:pt x="2675177" y="1247937"/>
                  </a:cubicBezTo>
                  <a:cubicBezTo>
                    <a:pt x="2675177" y="1247937"/>
                    <a:pt x="2675177" y="1247937"/>
                    <a:pt x="2670205" y="1247937"/>
                  </a:cubicBezTo>
                  <a:close/>
                  <a:moveTo>
                    <a:pt x="2647829" y="1247937"/>
                  </a:moveTo>
                  <a:cubicBezTo>
                    <a:pt x="2630425" y="1250425"/>
                    <a:pt x="2617994" y="1262865"/>
                    <a:pt x="2617994" y="1282771"/>
                  </a:cubicBezTo>
                  <a:cubicBezTo>
                    <a:pt x="2617994" y="1282771"/>
                    <a:pt x="2617994" y="1282771"/>
                    <a:pt x="2617994" y="1285259"/>
                  </a:cubicBezTo>
                  <a:cubicBezTo>
                    <a:pt x="2617994" y="1285259"/>
                    <a:pt x="2617994" y="1285259"/>
                    <a:pt x="2640370" y="1285259"/>
                  </a:cubicBezTo>
                  <a:cubicBezTo>
                    <a:pt x="2640370" y="1282771"/>
                    <a:pt x="2640370" y="1282771"/>
                    <a:pt x="2640370" y="1280283"/>
                  </a:cubicBezTo>
                  <a:cubicBezTo>
                    <a:pt x="2640370" y="1267842"/>
                    <a:pt x="2642856" y="1257889"/>
                    <a:pt x="2647829" y="1247937"/>
                  </a:cubicBezTo>
                  <a:close/>
                  <a:moveTo>
                    <a:pt x="2632911" y="1223059"/>
                  </a:moveTo>
                  <a:cubicBezTo>
                    <a:pt x="2630425" y="1223059"/>
                    <a:pt x="2627939" y="1225547"/>
                    <a:pt x="2627939" y="1228035"/>
                  </a:cubicBezTo>
                  <a:cubicBezTo>
                    <a:pt x="2627939" y="1230523"/>
                    <a:pt x="2630425" y="1230523"/>
                    <a:pt x="2632911" y="1230523"/>
                  </a:cubicBezTo>
                  <a:cubicBezTo>
                    <a:pt x="2632911" y="1230523"/>
                    <a:pt x="2632911" y="1230523"/>
                    <a:pt x="2645342" y="1230523"/>
                  </a:cubicBezTo>
                  <a:cubicBezTo>
                    <a:pt x="2647829" y="1230523"/>
                    <a:pt x="2650315" y="1230523"/>
                    <a:pt x="2650315" y="1230523"/>
                  </a:cubicBezTo>
                  <a:cubicBezTo>
                    <a:pt x="2650315" y="1230523"/>
                    <a:pt x="2650315" y="1230523"/>
                    <a:pt x="2670205" y="1230523"/>
                  </a:cubicBezTo>
                  <a:cubicBezTo>
                    <a:pt x="2672691" y="1230523"/>
                    <a:pt x="2672691" y="1230523"/>
                    <a:pt x="2672691" y="1230523"/>
                  </a:cubicBezTo>
                  <a:cubicBezTo>
                    <a:pt x="2675177" y="1230523"/>
                    <a:pt x="2675177" y="1230523"/>
                    <a:pt x="2675177" y="1230523"/>
                  </a:cubicBezTo>
                  <a:cubicBezTo>
                    <a:pt x="2675177" y="1230523"/>
                    <a:pt x="2675177" y="1230523"/>
                    <a:pt x="2695067" y="1230523"/>
                  </a:cubicBezTo>
                  <a:cubicBezTo>
                    <a:pt x="2697553" y="1230523"/>
                    <a:pt x="2697553" y="1230523"/>
                    <a:pt x="2700039" y="1230523"/>
                  </a:cubicBezTo>
                  <a:cubicBezTo>
                    <a:pt x="2700039" y="1230523"/>
                    <a:pt x="2700039" y="1230523"/>
                    <a:pt x="2712470" y="1230523"/>
                  </a:cubicBezTo>
                  <a:cubicBezTo>
                    <a:pt x="2712470" y="1230523"/>
                    <a:pt x="2714957" y="1230523"/>
                    <a:pt x="2714957" y="1228035"/>
                  </a:cubicBezTo>
                  <a:cubicBezTo>
                    <a:pt x="2714957" y="1225547"/>
                    <a:pt x="2712470" y="1223059"/>
                    <a:pt x="2712470" y="1223059"/>
                  </a:cubicBezTo>
                  <a:cubicBezTo>
                    <a:pt x="2712470" y="1223059"/>
                    <a:pt x="2712470" y="1223059"/>
                    <a:pt x="2632911" y="1223059"/>
                  </a:cubicBezTo>
                  <a:close/>
                  <a:moveTo>
                    <a:pt x="2672691" y="1009091"/>
                  </a:moveTo>
                  <a:cubicBezTo>
                    <a:pt x="2667718" y="1091197"/>
                    <a:pt x="2662746" y="1183251"/>
                    <a:pt x="2660260" y="1205643"/>
                  </a:cubicBezTo>
                  <a:cubicBezTo>
                    <a:pt x="2660260" y="1205643"/>
                    <a:pt x="2660260" y="1205643"/>
                    <a:pt x="2685122" y="1205643"/>
                  </a:cubicBezTo>
                  <a:cubicBezTo>
                    <a:pt x="2685122" y="1185738"/>
                    <a:pt x="2677663" y="1093685"/>
                    <a:pt x="2672691" y="1009091"/>
                  </a:cubicBezTo>
                  <a:close/>
                  <a:moveTo>
                    <a:pt x="2672691" y="817518"/>
                  </a:moveTo>
                  <a:cubicBezTo>
                    <a:pt x="2660260" y="817518"/>
                    <a:pt x="2650315" y="827469"/>
                    <a:pt x="2650315" y="844885"/>
                  </a:cubicBezTo>
                  <a:cubicBezTo>
                    <a:pt x="2650315" y="857325"/>
                    <a:pt x="2660260" y="869764"/>
                    <a:pt x="2672691" y="869764"/>
                  </a:cubicBezTo>
                  <a:cubicBezTo>
                    <a:pt x="2682636" y="869764"/>
                    <a:pt x="2692581" y="857325"/>
                    <a:pt x="2692581" y="844885"/>
                  </a:cubicBezTo>
                  <a:cubicBezTo>
                    <a:pt x="2692581" y="827469"/>
                    <a:pt x="2682636" y="817518"/>
                    <a:pt x="2672691" y="817518"/>
                  </a:cubicBezTo>
                  <a:close/>
                  <a:moveTo>
                    <a:pt x="2672691" y="800101"/>
                  </a:moveTo>
                  <a:cubicBezTo>
                    <a:pt x="2692581" y="800101"/>
                    <a:pt x="2709984" y="820006"/>
                    <a:pt x="2709984" y="844885"/>
                  </a:cubicBezTo>
                  <a:cubicBezTo>
                    <a:pt x="2709984" y="862300"/>
                    <a:pt x="2697553" y="879716"/>
                    <a:pt x="2680149" y="884692"/>
                  </a:cubicBezTo>
                  <a:cubicBezTo>
                    <a:pt x="2680149" y="884692"/>
                    <a:pt x="2680149" y="884692"/>
                    <a:pt x="2702526" y="1205643"/>
                  </a:cubicBezTo>
                  <a:cubicBezTo>
                    <a:pt x="2702526" y="1205643"/>
                    <a:pt x="2702526" y="1205643"/>
                    <a:pt x="2712470" y="1205643"/>
                  </a:cubicBezTo>
                  <a:cubicBezTo>
                    <a:pt x="2722415" y="1205643"/>
                    <a:pt x="2732360" y="1215595"/>
                    <a:pt x="2732360" y="1228035"/>
                  </a:cubicBezTo>
                  <a:cubicBezTo>
                    <a:pt x="2732360" y="1233011"/>
                    <a:pt x="2729874" y="1237986"/>
                    <a:pt x="2724902" y="1242962"/>
                  </a:cubicBezTo>
                  <a:cubicBezTo>
                    <a:pt x="2737333" y="1252913"/>
                    <a:pt x="2744791" y="1265353"/>
                    <a:pt x="2744791" y="1282771"/>
                  </a:cubicBezTo>
                  <a:cubicBezTo>
                    <a:pt x="2744791" y="1295212"/>
                    <a:pt x="2739819" y="1305165"/>
                    <a:pt x="2732360" y="1315118"/>
                  </a:cubicBezTo>
                  <a:cubicBezTo>
                    <a:pt x="2732360" y="1315118"/>
                    <a:pt x="2734846" y="1317606"/>
                    <a:pt x="2734846" y="1317606"/>
                  </a:cubicBezTo>
                  <a:cubicBezTo>
                    <a:pt x="2739819" y="1315118"/>
                    <a:pt x="2744791" y="1312630"/>
                    <a:pt x="2749764" y="1312630"/>
                  </a:cubicBezTo>
                  <a:cubicBezTo>
                    <a:pt x="2754736" y="1312630"/>
                    <a:pt x="2759709" y="1315118"/>
                    <a:pt x="2764681" y="1317606"/>
                  </a:cubicBezTo>
                  <a:cubicBezTo>
                    <a:pt x="2767167" y="1315118"/>
                    <a:pt x="2772140" y="1312630"/>
                    <a:pt x="2777112" y="1312630"/>
                  </a:cubicBezTo>
                  <a:cubicBezTo>
                    <a:pt x="2789543" y="1312630"/>
                    <a:pt x="2799488" y="1322583"/>
                    <a:pt x="2799488" y="1335024"/>
                  </a:cubicBezTo>
                  <a:cubicBezTo>
                    <a:pt x="2799488" y="1335024"/>
                    <a:pt x="2799488" y="1335024"/>
                    <a:pt x="2799488" y="1367362"/>
                  </a:cubicBezTo>
                  <a:cubicBezTo>
                    <a:pt x="2799488" y="1369849"/>
                    <a:pt x="2799488" y="1369849"/>
                    <a:pt x="2799488" y="1372337"/>
                  </a:cubicBezTo>
                  <a:cubicBezTo>
                    <a:pt x="2799488" y="1372337"/>
                    <a:pt x="2799488" y="1372337"/>
                    <a:pt x="2806947" y="1372337"/>
                  </a:cubicBezTo>
                  <a:cubicBezTo>
                    <a:pt x="2806947" y="1372337"/>
                    <a:pt x="2806947" y="1372337"/>
                    <a:pt x="2814406" y="1372337"/>
                  </a:cubicBezTo>
                  <a:cubicBezTo>
                    <a:pt x="2814406" y="1372337"/>
                    <a:pt x="2814406" y="1372337"/>
                    <a:pt x="2814406" y="1394731"/>
                  </a:cubicBezTo>
                  <a:cubicBezTo>
                    <a:pt x="2814406" y="1394731"/>
                    <a:pt x="2814406" y="1394731"/>
                    <a:pt x="2814406" y="1414635"/>
                  </a:cubicBezTo>
                  <a:cubicBezTo>
                    <a:pt x="2814406" y="1414635"/>
                    <a:pt x="2814406" y="1414635"/>
                    <a:pt x="2814406" y="1419611"/>
                  </a:cubicBezTo>
                  <a:cubicBezTo>
                    <a:pt x="2814406" y="1419611"/>
                    <a:pt x="2814406" y="1419611"/>
                    <a:pt x="2814406" y="1439513"/>
                  </a:cubicBezTo>
                  <a:cubicBezTo>
                    <a:pt x="2814406" y="1439513"/>
                    <a:pt x="2814406" y="1439513"/>
                    <a:pt x="2814406" y="1461904"/>
                  </a:cubicBezTo>
                  <a:cubicBezTo>
                    <a:pt x="2814406" y="1461904"/>
                    <a:pt x="2814406" y="1461904"/>
                    <a:pt x="2794516" y="1461904"/>
                  </a:cubicBezTo>
                  <a:cubicBezTo>
                    <a:pt x="2794516" y="1461904"/>
                    <a:pt x="2794516" y="1461904"/>
                    <a:pt x="2794516" y="1591275"/>
                  </a:cubicBezTo>
                  <a:cubicBezTo>
                    <a:pt x="2799488" y="1588787"/>
                    <a:pt x="2806947" y="1586298"/>
                    <a:pt x="2814406" y="1586298"/>
                  </a:cubicBezTo>
                  <a:cubicBezTo>
                    <a:pt x="2826837" y="1586298"/>
                    <a:pt x="2836782" y="1593763"/>
                    <a:pt x="2844241" y="1606204"/>
                  </a:cubicBezTo>
                  <a:cubicBezTo>
                    <a:pt x="2844241" y="1606204"/>
                    <a:pt x="2844241" y="1606204"/>
                    <a:pt x="2844241" y="1588787"/>
                  </a:cubicBezTo>
                  <a:cubicBezTo>
                    <a:pt x="2844241" y="1588787"/>
                    <a:pt x="2844241" y="1588787"/>
                    <a:pt x="2884020" y="1588787"/>
                  </a:cubicBezTo>
                  <a:cubicBezTo>
                    <a:pt x="2884020" y="1588787"/>
                    <a:pt x="2884020" y="1588787"/>
                    <a:pt x="2884020" y="1641039"/>
                  </a:cubicBezTo>
                  <a:cubicBezTo>
                    <a:pt x="2884020" y="1641039"/>
                    <a:pt x="2884020" y="1641039"/>
                    <a:pt x="2896451" y="1641039"/>
                  </a:cubicBezTo>
                  <a:cubicBezTo>
                    <a:pt x="2896451" y="1641039"/>
                    <a:pt x="2896451" y="1641039"/>
                    <a:pt x="2896451" y="1670899"/>
                  </a:cubicBezTo>
                  <a:cubicBezTo>
                    <a:pt x="2896451" y="1670899"/>
                    <a:pt x="2896451" y="1670899"/>
                    <a:pt x="2879048" y="1670899"/>
                  </a:cubicBezTo>
                  <a:cubicBezTo>
                    <a:pt x="2879048" y="1670899"/>
                    <a:pt x="2879048" y="1670899"/>
                    <a:pt x="2893965" y="1688314"/>
                  </a:cubicBezTo>
                  <a:cubicBezTo>
                    <a:pt x="2893965" y="1688314"/>
                    <a:pt x="2893965" y="1688314"/>
                    <a:pt x="2896451" y="1688314"/>
                  </a:cubicBezTo>
                  <a:cubicBezTo>
                    <a:pt x="2896451" y="1688314"/>
                    <a:pt x="2896451" y="1688314"/>
                    <a:pt x="2896451" y="1690802"/>
                  </a:cubicBezTo>
                  <a:cubicBezTo>
                    <a:pt x="2896451" y="1690802"/>
                    <a:pt x="2896451" y="1690802"/>
                    <a:pt x="2903910" y="1700754"/>
                  </a:cubicBezTo>
                  <a:cubicBezTo>
                    <a:pt x="2903910" y="1700754"/>
                    <a:pt x="2903910" y="1700754"/>
                    <a:pt x="2903910" y="1750511"/>
                  </a:cubicBezTo>
                  <a:cubicBezTo>
                    <a:pt x="2903910" y="1750511"/>
                    <a:pt x="2903910" y="1750511"/>
                    <a:pt x="2886506" y="1750511"/>
                  </a:cubicBezTo>
                  <a:cubicBezTo>
                    <a:pt x="2886506" y="1750511"/>
                    <a:pt x="2886506" y="1748023"/>
                    <a:pt x="2886506" y="1748023"/>
                  </a:cubicBezTo>
                  <a:cubicBezTo>
                    <a:pt x="2886506" y="1748023"/>
                    <a:pt x="2886506" y="1748023"/>
                    <a:pt x="2876561" y="1748023"/>
                  </a:cubicBezTo>
                  <a:cubicBezTo>
                    <a:pt x="2876561" y="1748023"/>
                    <a:pt x="2876561" y="1748023"/>
                    <a:pt x="2876561" y="1845056"/>
                  </a:cubicBezTo>
                  <a:cubicBezTo>
                    <a:pt x="2876561" y="1845056"/>
                    <a:pt x="2876561" y="1845056"/>
                    <a:pt x="2948662" y="1845056"/>
                  </a:cubicBezTo>
                  <a:cubicBezTo>
                    <a:pt x="2948662" y="1845056"/>
                    <a:pt x="2948662" y="1845056"/>
                    <a:pt x="2956121" y="1845056"/>
                  </a:cubicBezTo>
                  <a:cubicBezTo>
                    <a:pt x="2956121" y="1845056"/>
                    <a:pt x="2956121" y="1845056"/>
                    <a:pt x="2956121" y="1894814"/>
                  </a:cubicBezTo>
                  <a:cubicBezTo>
                    <a:pt x="2956121" y="1894814"/>
                    <a:pt x="2956121" y="1894814"/>
                    <a:pt x="2936231" y="1894814"/>
                  </a:cubicBezTo>
                  <a:cubicBezTo>
                    <a:pt x="2936231" y="1894814"/>
                    <a:pt x="2936231" y="1894814"/>
                    <a:pt x="2936231" y="1909744"/>
                  </a:cubicBezTo>
                  <a:cubicBezTo>
                    <a:pt x="2936231" y="1909744"/>
                    <a:pt x="2936231" y="1909744"/>
                    <a:pt x="2978497" y="1909744"/>
                  </a:cubicBezTo>
                  <a:cubicBezTo>
                    <a:pt x="2978497" y="1909744"/>
                    <a:pt x="2978497" y="1909744"/>
                    <a:pt x="2978497" y="1929645"/>
                  </a:cubicBezTo>
                  <a:cubicBezTo>
                    <a:pt x="2978497" y="1929645"/>
                    <a:pt x="2978497" y="1929645"/>
                    <a:pt x="2958607" y="1986870"/>
                  </a:cubicBezTo>
                  <a:cubicBezTo>
                    <a:pt x="2958607" y="1986870"/>
                    <a:pt x="2958607" y="1986870"/>
                    <a:pt x="2958607" y="2083901"/>
                  </a:cubicBezTo>
                  <a:cubicBezTo>
                    <a:pt x="2958607" y="2083901"/>
                    <a:pt x="2958607" y="2083901"/>
                    <a:pt x="3667181" y="2083901"/>
                  </a:cubicBezTo>
                  <a:cubicBezTo>
                    <a:pt x="3667181" y="2083901"/>
                    <a:pt x="3667181" y="2083901"/>
                    <a:pt x="3920776" y="2141103"/>
                  </a:cubicBezTo>
                  <a:cubicBezTo>
                    <a:pt x="3920776" y="2141103"/>
                    <a:pt x="3920776" y="2141103"/>
                    <a:pt x="3920776" y="2158519"/>
                  </a:cubicBezTo>
                  <a:cubicBezTo>
                    <a:pt x="3920776" y="2158519"/>
                    <a:pt x="3920776" y="2158519"/>
                    <a:pt x="3920776" y="2163495"/>
                  </a:cubicBezTo>
                  <a:cubicBezTo>
                    <a:pt x="3920776" y="2163495"/>
                    <a:pt x="3920776" y="2163495"/>
                    <a:pt x="3918289" y="2178423"/>
                  </a:cubicBezTo>
                  <a:cubicBezTo>
                    <a:pt x="3918289" y="2178423"/>
                    <a:pt x="3918289" y="2178423"/>
                    <a:pt x="3918289" y="2208279"/>
                  </a:cubicBezTo>
                  <a:cubicBezTo>
                    <a:pt x="3918289" y="2208279"/>
                    <a:pt x="3918289" y="2208279"/>
                    <a:pt x="3918289" y="2223207"/>
                  </a:cubicBezTo>
                  <a:cubicBezTo>
                    <a:pt x="3918289" y="2223207"/>
                    <a:pt x="3918289" y="2223207"/>
                    <a:pt x="3918289" y="2407317"/>
                  </a:cubicBezTo>
                  <a:cubicBezTo>
                    <a:pt x="3918289" y="2407317"/>
                    <a:pt x="3918289" y="2407317"/>
                    <a:pt x="4030169" y="2407317"/>
                  </a:cubicBezTo>
                  <a:cubicBezTo>
                    <a:pt x="4030169" y="2407317"/>
                    <a:pt x="4030169" y="2407317"/>
                    <a:pt x="4022711" y="2402341"/>
                  </a:cubicBezTo>
                  <a:cubicBezTo>
                    <a:pt x="4022711" y="2402341"/>
                    <a:pt x="4022711" y="2402341"/>
                    <a:pt x="4022711" y="2367510"/>
                  </a:cubicBezTo>
                  <a:cubicBezTo>
                    <a:pt x="4022711" y="2367510"/>
                    <a:pt x="4022711" y="2367510"/>
                    <a:pt x="4052545" y="2367510"/>
                  </a:cubicBezTo>
                  <a:cubicBezTo>
                    <a:pt x="4052545" y="2367510"/>
                    <a:pt x="4052545" y="2367510"/>
                    <a:pt x="4181829" y="2335166"/>
                  </a:cubicBezTo>
                  <a:cubicBezTo>
                    <a:pt x="4181829" y="2335166"/>
                    <a:pt x="4181829" y="2335166"/>
                    <a:pt x="4522442" y="2335166"/>
                  </a:cubicBezTo>
                  <a:cubicBezTo>
                    <a:pt x="4522442" y="2335166"/>
                    <a:pt x="4522442" y="2335166"/>
                    <a:pt x="4674102" y="2255551"/>
                  </a:cubicBezTo>
                  <a:cubicBezTo>
                    <a:pt x="4674102" y="2255551"/>
                    <a:pt x="4674102" y="2255551"/>
                    <a:pt x="4848137" y="2335166"/>
                  </a:cubicBezTo>
                  <a:cubicBezTo>
                    <a:pt x="4848137" y="2335166"/>
                    <a:pt x="4848137" y="2335166"/>
                    <a:pt x="5208640" y="2335166"/>
                  </a:cubicBezTo>
                  <a:cubicBezTo>
                    <a:pt x="5208640" y="2335166"/>
                    <a:pt x="5208640" y="2335166"/>
                    <a:pt x="5298144" y="2374974"/>
                  </a:cubicBezTo>
                  <a:cubicBezTo>
                    <a:pt x="5298144" y="2374974"/>
                    <a:pt x="5298144" y="2374974"/>
                    <a:pt x="5335437" y="2374974"/>
                  </a:cubicBezTo>
                  <a:cubicBezTo>
                    <a:pt x="5335437" y="2374974"/>
                    <a:pt x="5335437" y="2374974"/>
                    <a:pt x="5335437" y="2419757"/>
                  </a:cubicBezTo>
                  <a:cubicBezTo>
                    <a:pt x="5335437" y="2419757"/>
                    <a:pt x="5335437" y="2419757"/>
                    <a:pt x="5320520" y="2437173"/>
                  </a:cubicBezTo>
                  <a:cubicBezTo>
                    <a:pt x="5320520" y="2437173"/>
                    <a:pt x="5320520" y="2437173"/>
                    <a:pt x="5315547" y="2437173"/>
                  </a:cubicBezTo>
                  <a:cubicBezTo>
                    <a:pt x="5315547" y="2437173"/>
                    <a:pt x="5315547" y="2437173"/>
                    <a:pt x="5315547" y="2830275"/>
                  </a:cubicBezTo>
                  <a:cubicBezTo>
                    <a:pt x="5315547" y="2830275"/>
                    <a:pt x="5315547" y="2830275"/>
                    <a:pt x="5345382" y="2830275"/>
                  </a:cubicBezTo>
                  <a:cubicBezTo>
                    <a:pt x="5345382" y="2830275"/>
                    <a:pt x="5345382" y="2830275"/>
                    <a:pt x="5352840" y="2830275"/>
                  </a:cubicBezTo>
                  <a:cubicBezTo>
                    <a:pt x="5352840" y="2830275"/>
                    <a:pt x="5352840" y="2830275"/>
                    <a:pt x="5352840" y="2872570"/>
                  </a:cubicBezTo>
                  <a:lnTo>
                    <a:pt x="5357813" y="2872570"/>
                  </a:lnTo>
                  <a:cubicBezTo>
                    <a:pt x="5357813" y="2872570"/>
                    <a:pt x="5357813" y="2872570"/>
                    <a:pt x="5352840" y="2882522"/>
                  </a:cubicBezTo>
                  <a:cubicBezTo>
                    <a:pt x="5352840" y="2882522"/>
                    <a:pt x="5352840" y="2882522"/>
                    <a:pt x="5352840" y="2887498"/>
                  </a:cubicBezTo>
                  <a:cubicBezTo>
                    <a:pt x="5352840" y="2887498"/>
                    <a:pt x="5352840" y="2887498"/>
                    <a:pt x="5350354" y="2887498"/>
                  </a:cubicBezTo>
                  <a:cubicBezTo>
                    <a:pt x="5350354" y="2887498"/>
                    <a:pt x="5350354" y="2887498"/>
                    <a:pt x="5327978" y="2929794"/>
                  </a:cubicBezTo>
                  <a:cubicBezTo>
                    <a:pt x="5327978" y="2929794"/>
                    <a:pt x="5327978" y="2929794"/>
                    <a:pt x="4037628" y="2929794"/>
                  </a:cubicBezTo>
                  <a:cubicBezTo>
                    <a:pt x="4037628" y="2929794"/>
                    <a:pt x="4037628" y="2929794"/>
                    <a:pt x="4020225" y="2887498"/>
                  </a:cubicBezTo>
                  <a:cubicBezTo>
                    <a:pt x="4020225" y="2887498"/>
                    <a:pt x="4020225" y="2887498"/>
                    <a:pt x="4020225" y="2882522"/>
                  </a:cubicBezTo>
                  <a:cubicBezTo>
                    <a:pt x="4020225" y="2882522"/>
                    <a:pt x="4020225" y="2882522"/>
                    <a:pt x="4015252" y="2872570"/>
                  </a:cubicBezTo>
                  <a:cubicBezTo>
                    <a:pt x="4015252" y="2872570"/>
                    <a:pt x="4015252" y="2872570"/>
                    <a:pt x="4020225" y="2872570"/>
                  </a:cubicBezTo>
                  <a:cubicBezTo>
                    <a:pt x="4020225" y="2872570"/>
                    <a:pt x="4020225" y="2872570"/>
                    <a:pt x="4020225" y="2837738"/>
                  </a:cubicBezTo>
                  <a:cubicBezTo>
                    <a:pt x="4007793" y="2812859"/>
                    <a:pt x="3992876" y="2797931"/>
                    <a:pt x="3975473" y="2797931"/>
                  </a:cubicBezTo>
                  <a:cubicBezTo>
                    <a:pt x="3958069" y="2797931"/>
                    <a:pt x="3943152" y="2812859"/>
                    <a:pt x="3933207" y="2837738"/>
                  </a:cubicBezTo>
                  <a:cubicBezTo>
                    <a:pt x="3933207" y="2837738"/>
                    <a:pt x="3933207" y="2837738"/>
                    <a:pt x="3933207" y="2882522"/>
                  </a:cubicBezTo>
                  <a:cubicBezTo>
                    <a:pt x="3933207" y="2882522"/>
                    <a:pt x="3933207" y="2882522"/>
                    <a:pt x="3900886" y="2932282"/>
                  </a:cubicBezTo>
                  <a:cubicBezTo>
                    <a:pt x="3900886" y="2932282"/>
                    <a:pt x="3900886" y="2932282"/>
                    <a:pt x="3498117" y="2932282"/>
                  </a:cubicBezTo>
                  <a:cubicBezTo>
                    <a:pt x="3498117" y="2932282"/>
                    <a:pt x="3498117" y="2932282"/>
                    <a:pt x="3498117" y="2979553"/>
                  </a:cubicBezTo>
                  <a:cubicBezTo>
                    <a:pt x="3498117" y="2979553"/>
                    <a:pt x="3498117" y="2979553"/>
                    <a:pt x="3430989" y="2979553"/>
                  </a:cubicBezTo>
                  <a:cubicBezTo>
                    <a:pt x="3430989" y="2979553"/>
                    <a:pt x="3430989" y="2979553"/>
                    <a:pt x="3430989" y="2982041"/>
                  </a:cubicBezTo>
                  <a:cubicBezTo>
                    <a:pt x="3430989" y="2982041"/>
                    <a:pt x="3430989" y="2982041"/>
                    <a:pt x="3376292" y="2914866"/>
                  </a:cubicBezTo>
                  <a:cubicBezTo>
                    <a:pt x="3376292" y="2914866"/>
                    <a:pt x="3376292" y="2914866"/>
                    <a:pt x="3237064" y="2914866"/>
                  </a:cubicBezTo>
                  <a:cubicBezTo>
                    <a:pt x="3237064" y="2914866"/>
                    <a:pt x="3237064" y="2914866"/>
                    <a:pt x="3276844" y="2999457"/>
                  </a:cubicBezTo>
                  <a:cubicBezTo>
                    <a:pt x="3276844" y="2999457"/>
                    <a:pt x="3276844" y="2999457"/>
                    <a:pt x="3266899" y="2999457"/>
                  </a:cubicBezTo>
                  <a:cubicBezTo>
                    <a:pt x="3266899" y="2999457"/>
                    <a:pt x="3249495" y="3001945"/>
                    <a:pt x="3249495" y="3001945"/>
                  </a:cubicBezTo>
                  <a:cubicBezTo>
                    <a:pt x="3249495" y="3001945"/>
                    <a:pt x="3249495" y="3001945"/>
                    <a:pt x="3194798" y="3001945"/>
                  </a:cubicBezTo>
                  <a:cubicBezTo>
                    <a:pt x="3194798" y="3001945"/>
                    <a:pt x="3194798" y="3001945"/>
                    <a:pt x="2138153" y="3001945"/>
                  </a:cubicBezTo>
                  <a:cubicBezTo>
                    <a:pt x="2138153" y="3001945"/>
                    <a:pt x="2138153" y="3001945"/>
                    <a:pt x="2093401" y="3001945"/>
                  </a:cubicBezTo>
                  <a:cubicBezTo>
                    <a:pt x="2093401" y="3001945"/>
                    <a:pt x="2093401" y="3001945"/>
                    <a:pt x="2066052" y="2999457"/>
                  </a:cubicBezTo>
                  <a:cubicBezTo>
                    <a:pt x="2066052" y="2999457"/>
                    <a:pt x="2066052" y="2999457"/>
                    <a:pt x="2071025" y="2989505"/>
                  </a:cubicBezTo>
                  <a:cubicBezTo>
                    <a:pt x="2071025" y="2989505"/>
                    <a:pt x="2071025" y="2989505"/>
                    <a:pt x="2108318" y="2914866"/>
                  </a:cubicBezTo>
                  <a:cubicBezTo>
                    <a:pt x="2108318" y="2914866"/>
                    <a:pt x="2108318" y="2914866"/>
                    <a:pt x="1976548" y="2914866"/>
                  </a:cubicBezTo>
                  <a:cubicBezTo>
                    <a:pt x="1976548" y="2914866"/>
                    <a:pt x="1976548" y="2914866"/>
                    <a:pt x="1921851" y="2982041"/>
                  </a:cubicBezTo>
                  <a:cubicBezTo>
                    <a:pt x="1921851" y="2982041"/>
                    <a:pt x="1921851" y="2982041"/>
                    <a:pt x="1921851" y="2979553"/>
                  </a:cubicBezTo>
                  <a:cubicBezTo>
                    <a:pt x="1921851" y="2979553"/>
                    <a:pt x="1921851" y="2979553"/>
                    <a:pt x="1854723" y="2979553"/>
                  </a:cubicBezTo>
                  <a:cubicBezTo>
                    <a:pt x="1854723" y="2979553"/>
                    <a:pt x="1854723" y="2979553"/>
                    <a:pt x="1854723" y="2932282"/>
                  </a:cubicBezTo>
                  <a:cubicBezTo>
                    <a:pt x="1854723" y="2932282"/>
                    <a:pt x="1854723" y="2932282"/>
                    <a:pt x="1444496" y="2932282"/>
                  </a:cubicBezTo>
                  <a:cubicBezTo>
                    <a:pt x="1442010" y="2932282"/>
                    <a:pt x="1439524" y="2929794"/>
                    <a:pt x="1437037" y="2924818"/>
                  </a:cubicBezTo>
                  <a:cubicBezTo>
                    <a:pt x="1437037" y="2924818"/>
                    <a:pt x="1427092" y="2899938"/>
                    <a:pt x="1422120" y="2885010"/>
                  </a:cubicBezTo>
                  <a:cubicBezTo>
                    <a:pt x="1422120" y="2885010"/>
                    <a:pt x="1422120" y="2885010"/>
                    <a:pt x="1422120" y="2882522"/>
                  </a:cubicBezTo>
                  <a:cubicBezTo>
                    <a:pt x="1419634" y="2880034"/>
                    <a:pt x="1419634" y="2877546"/>
                    <a:pt x="1419634" y="2877546"/>
                  </a:cubicBezTo>
                  <a:cubicBezTo>
                    <a:pt x="1419634" y="2877546"/>
                    <a:pt x="1419634" y="2877546"/>
                    <a:pt x="1419634" y="2837738"/>
                  </a:cubicBezTo>
                  <a:cubicBezTo>
                    <a:pt x="1409689" y="2812859"/>
                    <a:pt x="1394772" y="2797931"/>
                    <a:pt x="1377368" y="2797931"/>
                  </a:cubicBezTo>
                  <a:cubicBezTo>
                    <a:pt x="1359964" y="2797931"/>
                    <a:pt x="1345047" y="2812859"/>
                    <a:pt x="1335102" y="2837738"/>
                  </a:cubicBezTo>
                  <a:cubicBezTo>
                    <a:pt x="1335102" y="2837738"/>
                    <a:pt x="1335102" y="2837738"/>
                    <a:pt x="1335102" y="2877546"/>
                  </a:cubicBezTo>
                  <a:cubicBezTo>
                    <a:pt x="1335102" y="2880034"/>
                    <a:pt x="1335102" y="2882522"/>
                    <a:pt x="1335102" y="2882522"/>
                  </a:cubicBezTo>
                  <a:cubicBezTo>
                    <a:pt x="1335102" y="2882522"/>
                    <a:pt x="1335102" y="2882522"/>
                    <a:pt x="1335102" y="2887498"/>
                  </a:cubicBezTo>
                  <a:cubicBezTo>
                    <a:pt x="1335102" y="2887498"/>
                    <a:pt x="1335102" y="2887498"/>
                    <a:pt x="1332616" y="2887498"/>
                  </a:cubicBezTo>
                  <a:cubicBezTo>
                    <a:pt x="1332616" y="2887498"/>
                    <a:pt x="1332616" y="2887498"/>
                    <a:pt x="1317699" y="2924818"/>
                  </a:cubicBezTo>
                  <a:cubicBezTo>
                    <a:pt x="1317699" y="2927306"/>
                    <a:pt x="1312726" y="2929794"/>
                    <a:pt x="1310240" y="2929794"/>
                  </a:cubicBezTo>
                  <a:cubicBezTo>
                    <a:pt x="1310240" y="2929794"/>
                    <a:pt x="1310240" y="2929794"/>
                    <a:pt x="29835" y="2929794"/>
                  </a:cubicBezTo>
                  <a:cubicBezTo>
                    <a:pt x="27348" y="2929794"/>
                    <a:pt x="24862" y="2927306"/>
                    <a:pt x="22376" y="2924818"/>
                  </a:cubicBezTo>
                  <a:cubicBezTo>
                    <a:pt x="22376" y="2924818"/>
                    <a:pt x="22376" y="2924818"/>
                    <a:pt x="2486" y="2887498"/>
                  </a:cubicBezTo>
                  <a:cubicBezTo>
                    <a:pt x="2486" y="2887498"/>
                    <a:pt x="2486" y="2887498"/>
                    <a:pt x="0" y="2887498"/>
                  </a:cubicBezTo>
                  <a:cubicBezTo>
                    <a:pt x="0" y="2887498"/>
                    <a:pt x="0" y="2887498"/>
                    <a:pt x="0" y="2830275"/>
                  </a:cubicBezTo>
                  <a:cubicBezTo>
                    <a:pt x="0" y="2830275"/>
                    <a:pt x="0" y="2830275"/>
                    <a:pt x="37293" y="2830275"/>
                  </a:cubicBezTo>
                  <a:cubicBezTo>
                    <a:pt x="37293" y="2830275"/>
                    <a:pt x="37293" y="2830275"/>
                    <a:pt x="37293" y="2437173"/>
                  </a:cubicBezTo>
                  <a:cubicBezTo>
                    <a:pt x="37293" y="2437173"/>
                    <a:pt x="37293" y="2437173"/>
                    <a:pt x="34807" y="2437173"/>
                  </a:cubicBezTo>
                  <a:cubicBezTo>
                    <a:pt x="34807" y="2437173"/>
                    <a:pt x="34807" y="2437173"/>
                    <a:pt x="17403" y="2419757"/>
                  </a:cubicBezTo>
                  <a:cubicBezTo>
                    <a:pt x="17403" y="2419757"/>
                    <a:pt x="17403" y="2419757"/>
                    <a:pt x="17403" y="2374974"/>
                  </a:cubicBezTo>
                  <a:cubicBezTo>
                    <a:pt x="17403" y="2374974"/>
                    <a:pt x="17403" y="2374974"/>
                    <a:pt x="54697" y="2374974"/>
                  </a:cubicBezTo>
                  <a:cubicBezTo>
                    <a:pt x="54697" y="2374974"/>
                    <a:pt x="54697" y="2374974"/>
                    <a:pt x="144201" y="2335166"/>
                  </a:cubicBezTo>
                  <a:cubicBezTo>
                    <a:pt x="144201" y="2335166"/>
                    <a:pt x="144201" y="2335166"/>
                    <a:pt x="504703" y="2335166"/>
                  </a:cubicBezTo>
                  <a:cubicBezTo>
                    <a:pt x="504703" y="2335166"/>
                    <a:pt x="504703" y="2335166"/>
                    <a:pt x="678739" y="2255551"/>
                  </a:cubicBezTo>
                  <a:cubicBezTo>
                    <a:pt x="678739" y="2255551"/>
                    <a:pt x="678739" y="2255551"/>
                    <a:pt x="832885" y="2335166"/>
                  </a:cubicBezTo>
                  <a:cubicBezTo>
                    <a:pt x="832885" y="2335166"/>
                    <a:pt x="832885" y="2335166"/>
                    <a:pt x="1171011" y="2335166"/>
                  </a:cubicBezTo>
                  <a:cubicBezTo>
                    <a:pt x="1171011" y="2335166"/>
                    <a:pt x="1171011" y="2335166"/>
                    <a:pt x="1300295" y="2367510"/>
                  </a:cubicBezTo>
                  <a:cubicBezTo>
                    <a:pt x="1300295" y="2367510"/>
                    <a:pt x="1300295" y="2367510"/>
                    <a:pt x="1330130" y="2367510"/>
                  </a:cubicBezTo>
                  <a:cubicBezTo>
                    <a:pt x="1330130" y="2367510"/>
                    <a:pt x="1330130" y="2367510"/>
                    <a:pt x="1330130" y="2402341"/>
                  </a:cubicBezTo>
                  <a:cubicBezTo>
                    <a:pt x="1330130" y="2402341"/>
                    <a:pt x="1330130" y="2402341"/>
                    <a:pt x="1322671" y="2407317"/>
                  </a:cubicBezTo>
                  <a:cubicBezTo>
                    <a:pt x="1322671" y="2407317"/>
                    <a:pt x="1322671" y="2407317"/>
                    <a:pt x="1437037" y="2407317"/>
                  </a:cubicBezTo>
                  <a:cubicBezTo>
                    <a:pt x="1437037" y="2407317"/>
                    <a:pt x="1437037" y="2407317"/>
                    <a:pt x="1437037" y="2223207"/>
                  </a:cubicBezTo>
                  <a:cubicBezTo>
                    <a:pt x="1437037" y="2223207"/>
                    <a:pt x="1437037" y="2223207"/>
                    <a:pt x="1437037" y="2208279"/>
                  </a:cubicBezTo>
                  <a:cubicBezTo>
                    <a:pt x="1437037" y="2208279"/>
                    <a:pt x="1437037" y="2208279"/>
                    <a:pt x="1437037" y="2178423"/>
                  </a:cubicBezTo>
                  <a:cubicBezTo>
                    <a:pt x="1437037" y="2178423"/>
                    <a:pt x="1437037" y="2178423"/>
                    <a:pt x="1407203" y="2163495"/>
                  </a:cubicBezTo>
                  <a:cubicBezTo>
                    <a:pt x="1407203" y="2163495"/>
                    <a:pt x="1407203" y="2163495"/>
                    <a:pt x="1407203" y="2141103"/>
                  </a:cubicBezTo>
                  <a:cubicBezTo>
                    <a:pt x="1407203" y="2141103"/>
                    <a:pt x="1407203" y="2141103"/>
                    <a:pt x="1660798" y="2083901"/>
                  </a:cubicBezTo>
                  <a:cubicBezTo>
                    <a:pt x="1660798" y="2083901"/>
                    <a:pt x="1660798" y="2083901"/>
                    <a:pt x="2384289" y="2083901"/>
                  </a:cubicBezTo>
                  <a:cubicBezTo>
                    <a:pt x="2384289" y="2083901"/>
                    <a:pt x="2384289" y="2083901"/>
                    <a:pt x="2384289" y="1984381"/>
                  </a:cubicBezTo>
                  <a:cubicBezTo>
                    <a:pt x="2384289" y="1984381"/>
                    <a:pt x="2384289" y="1984381"/>
                    <a:pt x="2359427" y="1929645"/>
                  </a:cubicBezTo>
                  <a:cubicBezTo>
                    <a:pt x="2359427" y="1929645"/>
                    <a:pt x="2359427" y="1929645"/>
                    <a:pt x="2359427" y="1909744"/>
                  </a:cubicBezTo>
                  <a:cubicBezTo>
                    <a:pt x="2359427" y="1909744"/>
                    <a:pt x="2359427" y="1909744"/>
                    <a:pt x="2406665" y="1909744"/>
                  </a:cubicBezTo>
                  <a:cubicBezTo>
                    <a:pt x="2406665" y="1909744"/>
                    <a:pt x="2406665" y="1909744"/>
                    <a:pt x="2406665" y="1894814"/>
                  </a:cubicBezTo>
                  <a:cubicBezTo>
                    <a:pt x="2406665" y="1894814"/>
                    <a:pt x="2406665" y="1894814"/>
                    <a:pt x="2386775" y="1894814"/>
                  </a:cubicBezTo>
                  <a:cubicBezTo>
                    <a:pt x="2386775" y="1894814"/>
                    <a:pt x="2386775" y="1894814"/>
                    <a:pt x="2386775" y="1845056"/>
                  </a:cubicBezTo>
                  <a:cubicBezTo>
                    <a:pt x="2386775" y="1845056"/>
                    <a:pt x="2386775" y="1845056"/>
                    <a:pt x="2461362" y="1845056"/>
                  </a:cubicBezTo>
                  <a:cubicBezTo>
                    <a:pt x="2461362" y="1845056"/>
                    <a:pt x="2461362" y="1845056"/>
                    <a:pt x="2461362" y="1748023"/>
                  </a:cubicBezTo>
                  <a:cubicBezTo>
                    <a:pt x="2461362" y="1748023"/>
                    <a:pt x="2461362" y="1748023"/>
                    <a:pt x="2456389" y="1748023"/>
                  </a:cubicBezTo>
                  <a:cubicBezTo>
                    <a:pt x="2456389" y="1748023"/>
                    <a:pt x="2456389" y="1750511"/>
                    <a:pt x="2456389" y="1750511"/>
                  </a:cubicBezTo>
                  <a:cubicBezTo>
                    <a:pt x="2456389" y="1750511"/>
                    <a:pt x="2456389" y="1750511"/>
                    <a:pt x="2441472" y="1750511"/>
                  </a:cubicBezTo>
                  <a:cubicBezTo>
                    <a:pt x="2441472" y="1750511"/>
                    <a:pt x="2441472" y="1750511"/>
                    <a:pt x="2441472" y="1700754"/>
                  </a:cubicBezTo>
                  <a:cubicBezTo>
                    <a:pt x="2441472" y="1700754"/>
                    <a:pt x="2441472" y="1700754"/>
                    <a:pt x="2441472" y="1698266"/>
                  </a:cubicBezTo>
                  <a:cubicBezTo>
                    <a:pt x="2441472" y="1698266"/>
                    <a:pt x="2441472" y="1698266"/>
                    <a:pt x="2451417" y="1688314"/>
                  </a:cubicBezTo>
                  <a:cubicBezTo>
                    <a:pt x="2451417" y="1688314"/>
                    <a:pt x="2451417" y="1688314"/>
                    <a:pt x="2466334" y="1670899"/>
                  </a:cubicBezTo>
                  <a:cubicBezTo>
                    <a:pt x="2466334" y="1670899"/>
                    <a:pt x="2466334" y="1670899"/>
                    <a:pt x="2446444" y="1670899"/>
                  </a:cubicBezTo>
                  <a:cubicBezTo>
                    <a:pt x="2446444" y="1670899"/>
                    <a:pt x="2446444" y="1670899"/>
                    <a:pt x="2446444" y="1641039"/>
                  </a:cubicBezTo>
                  <a:cubicBezTo>
                    <a:pt x="2446444" y="1641039"/>
                    <a:pt x="2446444" y="1641039"/>
                    <a:pt x="2461362" y="1641039"/>
                  </a:cubicBezTo>
                  <a:cubicBezTo>
                    <a:pt x="2461362" y="1641039"/>
                    <a:pt x="2461362" y="1641039"/>
                    <a:pt x="2461362" y="1591275"/>
                  </a:cubicBezTo>
                  <a:cubicBezTo>
                    <a:pt x="2461362" y="1591275"/>
                    <a:pt x="2461362" y="1591275"/>
                    <a:pt x="2501141" y="1591275"/>
                  </a:cubicBezTo>
                  <a:cubicBezTo>
                    <a:pt x="2501141" y="1591275"/>
                    <a:pt x="2501141" y="1591275"/>
                    <a:pt x="2501141" y="1601228"/>
                  </a:cubicBezTo>
                  <a:cubicBezTo>
                    <a:pt x="2508600" y="1591275"/>
                    <a:pt x="2516059" y="1586298"/>
                    <a:pt x="2528490" y="1586298"/>
                  </a:cubicBezTo>
                  <a:cubicBezTo>
                    <a:pt x="2533462" y="1586298"/>
                    <a:pt x="2540921" y="1588787"/>
                    <a:pt x="2545893" y="1591275"/>
                  </a:cubicBezTo>
                  <a:cubicBezTo>
                    <a:pt x="2545893" y="1591275"/>
                    <a:pt x="2545893" y="1591275"/>
                    <a:pt x="2545893" y="1461904"/>
                  </a:cubicBezTo>
                  <a:cubicBezTo>
                    <a:pt x="2545893" y="1461904"/>
                    <a:pt x="2545893" y="1461904"/>
                    <a:pt x="2521031" y="1461904"/>
                  </a:cubicBezTo>
                  <a:cubicBezTo>
                    <a:pt x="2521031" y="1461904"/>
                    <a:pt x="2521031" y="1461904"/>
                    <a:pt x="2521031" y="1439513"/>
                  </a:cubicBezTo>
                  <a:cubicBezTo>
                    <a:pt x="2521031" y="1439513"/>
                    <a:pt x="2521031" y="1439513"/>
                    <a:pt x="2521031" y="1419611"/>
                  </a:cubicBezTo>
                  <a:cubicBezTo>
                    <a:pt x="2521031" y="1419611"/>
                    <a:pt x="2521031" y="1419611"/>
                    <a:pt x="2521031" y="1414635"/>
                  </a:cubicBezTo>
                  <a:cubicBezTo>
                    <a:pt x="2521031" y="1414635"/>
                    <a:pt x="2521031" y="1414635"/>
                    <a:pt x="2521031" y="1394731"/>
                  </a:cubicBezTo>
                  <a:cubicBezTo>
                    <a:pt x="2521031" y="1394731"/>
                    <a:pt x="2521031" y="1394731"/>
                    <a:pt x="2521031" y="1372337"/>
                  </a:cubicBezTo>
                  <a:cubicBezTo>
                    <a:pt x="2521031" y="1372337"/>
                    <a:pt x="2521031" y="1372337"/>
                    <a:pt x="2533462" y="1372337"/>
                  </a:cubicBezTo>
                  <a:cubicBezTo>
                    <a:pt x="2533462" y="1369849"/>
                    <a:pt x="2533462" y="1369849"/>
                    <a:pt x="2533462" y="1367362"/>
                  </a:cubicBezTo>
                  <a:cubicBezTo>
                    <a:pt x="2533462" y="1367362"/>
                    <a:pt x="2533462" y="1367362"/>
                    <a:pt x="2533462" y="1335024"/>
                  </a:cubicBezTo>
                  <a:cubicBezTo>
                    <a:pt x="2533462" y="1322583"/>
                    <a:pt x="2543407" y="1312630"/>
                    <a:pt x="2555838" y="1312630"/>
                  </a:cubicBezTo>
                  <a:cubicBezTo>
                    <a:pt x="2560811" y="1312630"/>
                    <a:pt x="2565783" y="1315118"/>
                    <a:pt x="2568269" y="1317606"/>
                  </a:cubicBezTo>
                  <a:cubicBezTo>
                    <a:pt x="2573242" y="1315118"/>
                    <a:pt x="2578214" y="1312630"/>
                    <a:pt x="2583187" y="1312630"/>
                  </a:cubicBezTo>
                  <a:cubicBezTo>
                    <a:pt x="2588159" y="1312630"/>
                    <a:pt x="2593132" y="1315118"/>
                    <a:pt x="2595618" y="1317606"/>
                  </a:cubicBezTo>
                  <a:cubicBezTo>
                    <a:pt x="2600590" y="1315118"/>
                    <a:pt x="2605563" y="1312630"/>
                    <a:pt x="2610535" y="1312630"/>
                  </a:cubicBezTo>
                  <a:cubicBezTo>
                    <a:pt x="2610535" y="1312630"/>
                    <a:pt x="2613021" y="1315118"/>
                    <a:pt x="2613021" y="1315118"/>
                  </a:cubicBezTo>
                  <a:cubicBezTo>
                    <a:pt x="2605563" y="1305165"/>
                    <a:pt x="2600590" y="1292724"/>
                    <a:pt x="2600590" y="1282771"/>
                  </a:cubicBezTo>
                  <a:cubicBezTo>
                    <a:pt x="2600590" y="1265353"/>
                    <a:pt x="2608049" y="1252913"/>
                    <a:pt x="2620480" y="1242962"/>
                  </a:cubicBezTo>
                  <a:cubicBezTo>
                    <a:pt x="2615508" y="1237986"/>
                    <a:pt x="2613021" y="1233011"/>
                    <a:pt x="2613021" y="1228035"/>
                  </a:cubicBezTo>
                  <a:cubicBezTo>
                    <a:pt x="2613021" y="1215595"/>
                    <a:pt x="2620480" y="1205643"/>
                    <a:pt x="2632911" y="1205643"/>
                  </a:cubicBezTo>
                  <a:cubicBezTo>
                    <a:pt x="2632911" y="1205643"/>
                    <a:pt x="2632911" y="1205643"/>
                    <a:pt x="2642856" y="1205643"/>
                  </a:cubicBezTo>
                  <a:cubicBezTo>
                    <a:pt x="2642856" y="1205643"/>
                    <a:pt x="2642856" y="1205643"/>
                    <a:pt x="2662746" y="884692"/>
                  </a:cubicBezTo>
                  <a:cubicBezTo>
                    <a:pt x="2645342" y="879716"/>
                    <a:pt x="2635397" y="862300"/>
                    <a:pt x="2635397" y="844885"/>
                  </a:cubicBezTo>
                  <a:cubicBezTo>
                    <a:pt x="2635397" y="820006"/>
                    <a:pt x="2650315" y="800101"/>
                    <a:pt x="2672691" y="800101"/>
                  </a:cubicBezTo>
                  <a:close/>
                  <a:moveTo>
                    <a:pt x="2675731" y="563546"/>
                  </a:moveTo>
                  <a:cubicBezTo>
                    <a:pt x="3543549" y="563546"/>
                    <a:pt x="4249738" y="1270093"/>
                    <a:pt x="4249738" y="2140835"/>
                  </a:cubicBezTo>
                  <a:cubicBezTo>
                    <a:pt x="4249738" y="2185616"/>
                    <a:pt x="4247252" y="2227910"/>
                    <a:pt x="4242278" y="2272691"/>
                  </a:cubicBezTo>
                  <a:lnTo>
                    <a:pt x="4120436" y="2203031"/>
                  </a:lnTo>
                  <a:cubicBezTo>
                    <a:pt x="4120436" y="2183129"/>
                    <a:pt x="4122922" y="2160738"/>
                    <a:pt x="4122922" y="2140835"/>
                  </a:cubicBezTo>
                  <a:cubicBezTo>
                    <a:pt x="4122922" y="1342240"/>
                    <a:pt x="3473924" y="690426"/>
                    <a:pt x="2675731" y="690426"/>
                  </a:cubicBezTo>
                  <a:cubicBezTo>
                    <a:pt x="1877538" y="690426"/>
                    <a:pt x="1228540" y="1342240"/>
                    <a:pt x="1228540" y="2140835"/>
                  </a:cubicBezTo>
                  <a:cubicBezTo>
                    <a:pt x="1228540" y="2158250"/>
                    <a:pt x="1228540" y="2173177"/>
                    <a:pt x="1228540" y="2188104"/>
                  </a:cubicBezTo>
                  <a:cubicBezTo>
                    <a:pt x="1228540" y="2188104"/>
                    <a:pt x="1228540" y="2188104"/>
                    <a:pt x="1111671" y="2305033"/>
                  </a:cubicBezTo>
                  <a:cubicBezTo>
                    <a:pt x="1104211" y="2252788"/>
                    <a:pt x="1101725" y="2198056"/>
                    <a:pt x="1101725" y="2140835"/>
                  </a:cubicBezTo>
                  <a:cubicBezTo>
                    <a:pt x="1101725" y="1270093"/>
                    <a:pt x="1807914" y="563546"/>
                    <a:pt x="2675731" y="563546"/>
                  </a:cubicBezTo>
                  <a:close/>
                  <a:moveTo>
                    <a:pt x="2675044" y="0"/>
                  </a:moveTo>
                  <a:cubicBezTo>
                    <a:pt x="2821800" y="0"/>
                    <a:pt x="2966069" y="14922"/>
                    <a:pt x="3110337" y="44766"/>
                  </a:cubicBezTo>
                  <a:cubicBezTo>
                    <a:pt x="3110337" y="44766"/>
                    <a:pt x="3110337" y="44766"/>
                    <a:pt x="3172522" y="57200"/>
                  </a:cubicBezTo>
                  <a:cubicBezTo>
                    <a:pt x="3172522" y="57200"/>
                    <a:pt x="3142674" y="198957"/>
                    <a:pt x="3130237" y="258644"/>
                  </a:cubicBezTo>
                  <a:cubicBezTo>
                    <a:pt x="3257094" y="288487"/>
                    <a:pt x="3381463" y="333253"/>
                    <a:pt x="3498371" y="387966"/>
                  </a:cubicBezTo>
                  <a:cubicBezTo>
                    <a:pt x="3528219" y="335740"/>
                    <a:pt x="3592891" y="206418"/>
                    <a:pt x="3592891" y="206418"/>
                  </a:cubicBezTo>
                  <a:cubicBezTo>
                    <a:pt x="3592891" y="206418"/>
                    <a:pt x="3592891" y="206418"/>
                    <a:pt x="3647614" y="236261"/>
                  </a:cubicBezTo>
                  <a:cubicBezTo>
                    <a:pt x="3779446" y="303409"/>
                    <a:pt x="3901328" y="382992"/>
                    <a:pt x="4015748" y="475009"/>
                  </a:cubicBezTo>
                  <a:cubicBezTo>
                    <a:pt x="4130168" y="567029"/>
                    <a:pt x="4234638" y="671483"/>
                    <a:pt x="4326672" y="783395"/>
                  </a:cubicBezTo>
                  <a:cubicBezTo>
                    <a:pt x="4326672" y="783395"/>
                    <a:pt x="4326672" y="783395"/>
                    <a:pt x="4366470" y="833135"/>
                  </a:cubicBezTo>
                  <a:cubicBezTo>
                    <a:pt x="4366470" y="833135"/>
                    <a:pt x="4254537" y="925154"/>
                    <a:pt x="4209764" y="962457"/>
                  </a:cubicBezTo>
                  <a:cubicBezTo>
                    <a:pt x="4289361" y="1064426"/>
                    <a:pt x="4356521" y="1178825"/>
                    <a:pt x="4416218" y="1295714"/>
                  </a:cubicBezTo>
                  <a:cubicBezTo>
                    <a:pt x="4468453" y="1273329"/>
                    <a:pt x="4600285" y="1213642"/>
                    <a:pt x="4600285" y="1213642"/>
                  </a:cubicBezTo>
                  <a:cubicBezTo>
                    <a:pt x="4600285" y="1213642"/>
                    <a:pt x="4600285" y="1213642"/>
                    <a:pt x="4627646" y="1270842"/>
                  </a:cubicBezTo>
                  <a:cubicBezTo>
                    <a:pt x="4684856" y="1405141"/>
                    <a:pt x="4732117" y="1546891"/>
                    <a:pt x="4761965" y="1688657"/>
                  </a:cubicBezTo>
                  <a:cubicBezTo>
                    <a:pt x="4794302" y="1832898"/>
                    <a:pt x="4809226" y="1977142"/>
                    <a:pt x="4811713" y="2123853"/>
                  </a:cubicBezTo>
                  <a:cubicBezTo>
                    <a:pt x="4811713" y="2123853"/>
                    <a:pt x="4811713" y="2123853"/>
                    <a:pt x="4811713" y="2186027"/>
                  </a:cubicBezTo>
                  <a:cubicBezTo>
                    <a:pt x="4811713" y="2186027"/>
                    <a:pt x="4811713" y="2186027"/>
                    <a:pt x="4620184" y="2186027"/>
                  </a:cubicBezTo>
                  <a:cubicBezTo>
                    <a:pt x="4620184" y="2186027"/>
                    <a:pt x="4620184" y="2186027"/>
                    <a:pt x="4615209" y="2188514"/>
                  </a:cubicBezTo>
                  <a:cubicBezTo>
                    <a:pt x="4612722" y="2188514"/>
                    <a:pt x="4610234" y="2188514"/>
                    <a:pt x="4607747" y="2188514"/>
                  </a:cubicBezTo>
                  <a:cubicBezTo>
                    <a:pt x="4607747" y="2191001"/>
                    <a:pt x="4607747" y="2193488"/>
                    <a:pt x="4607747" y="2195975"/>
                  </a:cubicBezTo>
                  <a:cubicBezTo>
                    <a:pt x="4607747" y="2195975"/>
                    <a:pt x="4607747" y="2195975"/>
                    <a:pt x="4478403" y="2278045"/>
                  </a:cubicBezTo>
                  <a:cubicBezTo>
                    <a:pt x="4480890" y="2233279"/>
                    <a:pt x="4483377" y="2188514"/>
                    <a:pt x="4483377" y="2141262"/>
                  </a:cubicBezTo>
                  <a:cubicBezTo>
                    <a:pt x="4483377" y="2141262"/>
                    <a:pt x="4483377" y="2141262"/>
                    <a:pt x="4480890" y="2064186"/>
                  </a:cubicBezTo>
                  <a:cubicBezTo>
                    <a:pt x="4480890" y="2064186"/>
                    <a:pt x="4620184" y="2064186"/>
                    <a:pt x="4679881" y="2061699"/>
                  </a:cubicBezTo>
                  <a:cubicBezTo>
                    <a:pt x="4674907" y="1947299"/>
                    <a:pt x="4662470" y="1830411"/>
                    <a:pt x="4637596" y="1716012"/>
                  </a:cubicBezTo>
                  <a:cubicBezTo>
                    <a:pt x="4612722" y="1601605"/>
                    <a:pt x="4577898" y="1489697"/>
                    <a:pt x="4533125" y="1382756"/>
                  </a:cubicBezTo>
                  <a:cubicBezTo>
                    <a:pt x="4478403" y="1407628"/>
                    <a:pt x="4351546" y="1462338"/>
                    <a:pt x="4351546" y="1462338"/>
                  </a:cubicBezTo>
                  <a:cubicBezTo>
                    <a:pt x="4351546" y="1462338"/>
                    <a:pt x="4351546" y="1462338"/>
                    <a:pt x="4326672" y="1405141"/>
                  </a:cubicBezTo>
                  <a:cubicBezTo>
                    <a:pt x="4262000" y="1255919"/>
                    <a:pt x="4174941" y="1116651"/>
                    <a:pt x="4072958" y="992301"/>
                  </a:cubicBezTo>
                  <a:cubicBezTo>
                    <a:pt x="4072958" y="992301"/>
                    <a:pt x="4072958" y="992301"/>
                    <a:pt x="4033160" y="942562"/>
                  </a:cubicBezTo>
                  <a:cubicBezTo>
                    <a:pt x="4033160" y="942562"/>
                    <a:pt x="4140117" y="855518"/>
                    <a:pt x="4187378" y="818214"/>
                  </a:cubicBezTo>
                  <a:cubicBezTo>
                    <a:pt x="4110269" y="728683"/>
                    <a:pt x="4028185" y="646612"/>
                    <a:pt x="3936151" y="574491"/>
                  </a:cubicBezTo>
                  <a:cubicBezTo>
                    <a:pt x="3844118" y="499879"/>
                    <a:pt x="3747110" y="437705"/>
                    <a:pt x="3645127" y="380505"/>
                  </a:cubicBezTo>
                  <a:cubicBezTo>
                    <a:pt x="3617765" y="432731"/>
                    <a:pt x="3555581" y="557082"/>
                    <a:pt x="3555581" y="557082"/>
                  </a:cubicBezTo>
                  <a:cubicBezTo>
                    <a:pt x="3555581" y="557082"/>
                    <a:pt x="3555581" y="557082"/>
                    <a:pt x="3498371" y="527239"/>
                  </a:cubicBezTo>
                  <a:cubicBezTo>
                    <a:pt x="3354102" y="452627"/>
                    <a:pt x="3199884" y="400401"/>
                    <a:pt x="3043178" y="365583"/>
                  </a:cubicBezTo>
                  <a:cubicBezTo>
                    <a:pt x="3043178" y="365583"/>
                    <a:pt x="3043178" y="365583"/>
                    <a:pt x="2980993" y="353148"/>
                  </a:cubicBezTo>
                  <a:cubicBezTo>
                    <a:pt x="2980993" y="353148"/>
                    <a:pt x="3008354" y="216366"/>
                    <a:pt x="3020791" y="159166"/>
                  </a:cubicBezTo>
                  <a:cubicBezTo>
                    <a:pt x="2906371" y="139270"/>
                    <a:pt x="2791951" y="126835"/>
                    <a:pt x="2675044" y="126835"/>
                  </a:cubicBezTo>
                  <a:cubicBezTo>
                    <a:pt x="2558136" y="126835"/>
                    <a:pt x="2441229" y="139270"/>
                    <a:pt x="2326809" y="159166"/>
                  </a:cubicBezTo>
                  <a:cubicBezTo>
                    <a:pt x="2339246" y="216366"/>
                    <a:pt x="2369095" y="353148"/>
                    <a:pt x="2369095" y="353148"/>
                  </a:cubicBezTo>
                  <a:cubicBezTo>
                    <a:pt x="2369095" y="353148"/>
                    <a:pt x="2369095" y="353148"/>
                    <a:pt x="2304422" y="365583"/>
                  </a:cubicBezTo>
                  <a:cubicBezTo>
                    <a:pt x="2147717" y="400401"/>
                    <a:pt x="1993498" y="452627"/>
                    <a:pt x="1846742" y="529725"/>
                  </a:cubicBezTo>
                  <a:cubicBezTo>
                    <a:pt x="1846742" y="529725"/>
                    <a:pt x="1846742" y="529725"/>
                    <a:pt x="1789532" y="559569"/>
                  </a:cubicBezTo>
                  <a:cubicBezTo>
                    <a:pt x="1789532" y="559569"/>
                    <a:pt x="1727348" y="432731"/>
                    <a:pt x="1699986" y="380505"/>
                  </a:cubicBezTo>
                  <a:cubicBezTo>
                    <a:pt x="1598003" y="437705"/>
                    <a:pt x="1498508" y="499879"/>
                    <a:pt x="1408962" y="574491"/>
                  </a:cubicBezTo>
                  <a:cubicBezTo>
                    <a:pt x="1316928" y="646612"/>
                    <a:pt x="1234844" y="728683"/>
                    <a:pt x="1160222" y="818214"/>
                  </a:cubicBezTo>
                  <a:cubicBezTo>
                    <a:pt x="1204995" y="855518"/>
                    <a:pt x="1314441" y="945049"/>
                    <a:pt x="1314441" y="945049"/>
                  </a:cubicBezTo>
                  <a:cubicBezTo>
                    <a:pt x="1314441" y="945049"/>
                    <a:pt x="1314441" y="945049"/>
                    <a:pt x="1274642" y="994788"/>
                  </a:cubicBezTo>
                  <a:cubicBezTo>
                    <a:pt x="1172659" y="1119138"/>
                    <a:pt x="1088088" y="1258406"/>
                    <a:pt x="1020928" y="1407628"/>
                  </a:cubicBezTo>
                  <a:cubicBezTo>
                    <a:pt x="1020928" y="1407628"/>
                    <a:pt x="1020928" y="1407628"/>
                    <a:pt x="996055" y="1462338"/>
                  </a:cubicBezTo>
                  <a:cubicBezTo>
                    <a:pt x="996055" y="1462338"/>
                    <a:pt x="866710" y="1407628"/>
                    <a:pt x="811988" y="1382756"/>
                  </a:cubicBezTo>
                  <a:cubicBezTo>
                    <a:pt x="767215" y="1489697"/>
                    <a:pt x="729904" y="1601605"/>
                    <a:pt x="705030" y="1716012"/>
                  </a:cubicBezTo>
                  <a:cubicBezTo>
                    <a:pt x="682643" y="1830411"/>
                    <a:pt x="670206" y="1947299"/>
                    <a:pt x="665231" y="2061699"/>
                  </a:cubicBezTo>
                  <a:cubicBezTo>
                    <a:pt x="724929" y="2064186"/>
                    <a:pt x="804525" y="2064186"/>
                    <a:pt x="804525" y="2064186"/>
                  </a:cubicBezTo>
                  <a:cubicBezTo>
                    <a:pt x="804525" y="2064186"/>
                    <a:pt x="804525" y="2064186"/>
                    <a:pt x="866710" y="2064186"/>
                  </a:cubicBezTo>
                  <a:cubicBezTo>
                    <a:pt x="866710" y="2064186"/>
                    <a:pt x="866710" y="2064186"/>
                    <a:pt x="866710" y="2141262"/>
                  </a:cubicBezTo>
                  <a:cubicBezTo>
                    <a:pt x="866710" y="2186027"/>
                    <a:pt x="866710" y="2228306"/>
                    <a:pt x="871685" y="2270584"/>
                  </a:cubicBezTo>
                  <a:lnTo>
                    <a:pt x="739853" y="2186027"/>
                  </a:lnTo>
                  <a:cubicBezTo>
                    <a:pt x="739853" y="2186027"/>
                    <a:pt x="739853" y="2186027"/>
                    <a:pt x="533400" y="2186027"/>
                  </a:cubicBezTo>
                  <a:cubicBezTo>
                    <a:pt x="533400" y="2186027"/>
                    <a:pt x="533400" y="2186027"/>
                    <a:pt x="533400" y="2123853"/>
                  </a:cubicBezTo>
                  <a:cubicBezTo>
                    <a:pt x="535887" y="1977142"/>
                    <a:pt x="553299" y="1832898"/>
                    <a:pt x="583148" y="1688657"/>
                  </a:cubicBezTo>
                  <a:cubicBezTo>
                    <a:pt x="612996" y="1546891"/>
                    <a:pt x="660257" y="1405141"/>
                    <a:pt x="719954" y="1270842"/>
                  </a:cubicBezTo>
                  <a:cubicBezTo>
                    <a:pt x="719954" y="1270842"/>
                    <a:pt x="719954" y="1270842"/>
                    <a:pt x="744828" y="1213642"/>
                  </a:cubicBezTo>
                  <a:cubicBezTo>
                    <a:pt x="744828" y="1213642"/>
                    <a:pt x="879147" y="1273329"/>
                    <a:pt x="933870" y="1298201"/>
                  </a:cubicBezTo>
                  <a:cubicBezTo>
                    <a:pt x="991080" y="1178825"/>
                    <a:pt x="1058239" y="1066913"/>
                    <a:pt x="1137836" y="962457"/>
                  </a:cubicBezTo>
                  <a:cubicBezTo>
                    <a:pt x="1090575" y="925154"/>
                    <a:pt x="978643" y="833135"/>
                    <a:pt x="978643" y="833135"/>
                  </a:cubicBezTo>
                  <a:cubicBezTo>
                    <a:pt x="978643" y="833135"/>
                    <a:pt x="978643" y="833135"/>
                    <a:pt x="1018441" y="783395"/>
                  </a:cubicBezTo>
                  <a:cubicBezTo>
                    <a:pt x="1110475" y="671483"/>
                    <a:pt x="1214945" y="567029"/>
                    <a:pt x="1329365" y="475009"/>
                  </a:cubicBezTo>
                  <a:cubicBezTo>
                    <a:pt x="1443785" y="382992"/>
                    <a:pt x="1565667" y="303409"/>
                    <a:pt x="1697499" y="236261"/>
                  </a:cubicBezTo>
                  <a:cubicBezTo>
                    <a:pt x="1697499" y="236261"/>
                    <a:pt x="1697499" y="236261"/>
                    <a:pt x="1752222" y="206418"/>
                  </a:cubicBezTo>
                  <a:cubicBezTo>
                    <a:pt x="1752222" y="206418"/>
                    <a:pt x="1819381" y="335740"/>
                    <a:pt x="1846742" y="390453"/>
                  </a:cubicBezTo>
                  <a:cubicBezTo>
                    <a:pt x="1966137" y="333253"/>
                    <a:pt x="2090507" y="288487"/>
                    <a:pt x="2217364" y="258644"/>
                  </a:cubicBezTo>
                  <a:cubicBezTo>
                    <a:pt x="2207414" y="198957"/>
                    <a:pt x="2177565" y="57200"/>
                    <a:pt x="2177565" y="57200"/>
                  </a:cubicBezTo>
                  <a:cubicBezTo>
                    <a:pt x="2177565" y="57200"/>
                    <a:pt x="2177565" y="57200"/>
                    <a:pt x="2239750" y="44766"/>
                  </a:cubicBezTo>
                  <a:cubicBezTo>
                    <a:pt x="2381532" y="14922"/>
                    <a:pt x="2528288" y="0"/>
                    <a:pt x="26750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dirty="0"/>
            </a:p>
          </p:txBody>
        </p:sp>
      </p:grpSp>
    </p:spTree>
    <p:extLst>
      <p:ext uri="{BB962C8B-B14F-4D97-AF65-F5344CB8AC3E}">
        <p14:creationId xmlns:p14="http://schemas.microsoft.com/office/powerpoint/2010/main" val="131472809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orient="horz" pos="431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结尾页">
    <p:spTree>
      <p:nvGrpSpPr>
        <p:cNvPr id="1" name=""/>
        <p:cNvGrpSpPr/>
        <p:nvPr/>
      </p:nvGrpSpPr>
      <p:grpSpPr>
        <a:xfrm>
          <a:off x="0" y="0"/>
          <a:ext cx="0" cy="0"/>
          <a:chOff x="0" y="0"/>
          <a:chExt cx="0" cy="0"/>
        </a:xfrm>
      </p:grpSpPr>
      <p:sp>
        <p:nvSpPr>
          <p:cNvPr id="22" name="任意多边形: 形状 21">
            <a:extLst>
              <a:ext uri="{FF2B5EF4-FFF2-40B4-BE49-F238E27FC236}">
                <a16:creationId xmlns:a16="http://schemas.microsoft.com/office/drawing/2014/main" id="{FD50D881-DD06-4B81-BFD3-5CCD076015CA}"/>
              </a:ext>
            </a:extLst>
          </p:cNvPr>
          <p:cNvSpPr/>
          <p:nvPr userDrawn="1"/>
        </p:nvSpPr>
        <p:spPr>
          <a:xfrm>
            <a:off x="0" y="5725724"/>
            <a:ext cx="12207926" cy="1132276"/>
          </a:xfrm>
          <a:custGeom>
            <a:avLst/>
            <a:gdLst>
              <a:gd name="connsiteX0" fmla="*/ 6250746 w 12207926"/>
              <a:gd name="connsiteY0" fmla="*/ 0 h 1132276"/>
              <a:gd name="connsiteX1" fmla="*/ 12091552 w 12207926"/>
              <a:gd name="connsiteY1" fmla="*/ 758316 h 1132276"/>
              <a:gd name="connsiteX2" fmla="*/ 12207926 w 12207926"/>
              <a:gd name="connsiteY2" fmla="*/ 796047 h 1132276"/>
              <a:gd name="connsiteX3" fmla="*/ 12207926 w 12207926"/>
              <a:gd name="connsiteY3" fmla="*/ 1132276 h 1132276"/>
              <a:gd name="connsiteX4" fmla="*/ 0 w 12207926"/>
              <a:gd name="connsiteY4" fmla="*/ 1132276 h 1132276"/>
              <a:gd name="connsiteX5" fmla="*/ 0 w 12207926"/>
              <a:gd name="connsiteY5" fmla="*/ 894992 h 1132276"/>
              <a:gd name="connsiteX6" fmla="*/ 108249 w 12207926"/>
              <a:gd name="connsiteY6" fmla="*/ 854969 h 1132276"/>
              <a:gd name="connsiteX7" fmla="*/ 6250746 w 12207926"/>
              <a:gd name="connsiteY7" fmla="*/ 0 h 1132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07926" h="1132276">
                <a:moveTo>
                  <a:pt x="6250746" y="0"/>
                </a:moveTo>
                <a:cubicBezTo>
                  <a:pt x="8499613" y="0"/>
                  <a:pt x="10548888" y="287162"/>
                  <a:pt x="12091552" y="758316"/>
                </a:cubicBezTo>
                <a:lnTo>
                  <a:pt x="12207926" y="796047"/>
                </a:lnTo>
                <a:lnTo>
                  <a:pt x="12207926" y="1132276"/>
                </a:lnTo>
                <a:lnTo>
                  <a:pt x="0" y="1132276"/>
                </a:lnTo>
                <a:lnTo>
                  <a:pt x="0" y="894992"/>
                </a:lnTo>
                <a:lnTo>
                  <a:pt x="108249" y="854969"/>
                </a:lnTo>
                <a:cubicBezTo>
                  <a:pt x="1680251" y="326726"/>
                  <a:pt x="3851951" y="0"/>
                  <a:pt x="6250746" y="0"/>
                </a:cubicBezTo>
                <a:close/>
              </a:path>
            </a:pathLst>
          </a:custGeom>
          <a:gradFill>
            <a:gsLst>
              <a:gs pos="28000">
                <a:schemeClr val="accent1"/>
              </a:gs>
              <a:gs pos="100000">
                <a:schemeClr val="accent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4" name="日期占位符 3">
            <a:extLst>
              <a:ext uri="{FF2B5EF4-FFF2-40B4-BE49-F238E27FC236}">
                <a16:creationId xmlns:a16="http://schemas.microsoft.com/office/drawing/2014/main" id="{D96FE1CB-0E9A-409C-807E-A2E73476117D}"/>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5" name="页脚占位符 4">
            <a:extLst>
              <a:ext uri="{FF2B5EF4-FFF2-40B4-BE49-F238E27FC236}">
                <a16:creationId xmlns:a16="http://schemas.microsoft.com/office/drawing/2014/main" id="{DF973B5C-30FD-497A-B577-2E2D4281932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B92ADD9-C529-41CA-BE93-A83FAF8EAF74}"/>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grpSp>
        <p:nvGrpSpPr>
          <p:cNvPr id="7" name="组合 6">
            <a:extLst>
              <a:ext uri="{FF2B5EF4-FFF2-40B4-BE49-F238E27FC236}">
                <a16:creationId xmlns:a16="http://schemas.microsoft.com/office/drawing/2014/main" id="{970DF68D-7EA8-4D65-B92C-C2C72A72EC38}"/>
              </a:ext>
            </a:extLst>
          </p:cNvPr>
          <p:cNvGrpSpPr/>
          <p:nvPr userDrawn="1"/>
        </p:nvGrpSpPr>
        <p:grpSpPr>
          <a:xfrm>
            <a:off x="830799" y="1598499"/>
            <a:ext cx="10541107" cy="2711571"/>
            <a:chOff x="699300" y="1194013"/>
            <a:chExt cx="3703320" cy="4871507"/>
          </a:xfrm>
        </p:grpSpPr>
        <p:grpSp>
          <p:nvGrpSpPr>
            <p:cNvPr id="8" name="组合 7">
              <a:extLst>
                <a:ext uri="{FF2B5EF4-FFF2-40B4-BE49-F238E27FC236}">
                  <a16:creationId xmlns:a16="http://schemas.microsoft.com/office/drawing/2014/main" id="{6439C2E1-6B09-4F57-88EB-1AEF4F4F6BAC}"/>
                </a:ext>
              </a:extLst>
            </p:cNvPr>
            <p:cNvGrpSpPr/>
            <p:nvPr userDrawn="1"/>
          </p:nvGrpSpPr>
          <p:grpSpPr>
            <a:xfrm>
              <a:off x="1323113" y="1194013"/>
              <a:ext cx="2555694" cy="4871507"/>
              <a:chOff x="1572053" y="1206663"/>
              <a:chExt cx="2555694" cy="4871507"/>
            </a:xfrm>
            <a:solidFill>
              <a:schemeClr val="bg1"/>
            </a:solidFill>
          </p:grpSpPr>
          <p:sp>
            <p:nvSpPr>
              <p:cNvPr id="10" name="矩形 9">
                <a:extLst>
                  <a:ext uri="{FF2B5EF4-FFF2-40B4-BE49-F238E27FC236}">
                    <a16:creationId xmlns:a16="http://schemas.microsoft.com/office/drawing/2014/main" id="{1FBC7239-0CF5-4CAE-A51A-8FEABE93F049}"/>
                  </a:ext>
                </a:extLst>
              </p:cNvPr>
              <p:cNvSpPr/>
              <p:nvPr/>
            </p:nvSpPr>
            <p:spPr>
              <a:xfrm>
                <a:off x="3052660" y="1206664"/>
                <a:ext cx="1075087" cy="4871506"/>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1" name="矩形 10">
                <a:extLst>
                  <a:ext uri="{FF2B5EF4-FFF2-40B4-BE49-F238E27FC236}">
                    <a16:creationId xmlns:a16="http://schemas.microsoft.com/office/drawing/2014/main" id="{3784630D-C4E0-4767-BA18-327ECE1207FF}"/>
                  </a:ext>
                </a:extLst>
              </p:cNvPr>
              <p:cNvSpPr/>
              <p:nvPr/>
            </p:nvSpPr>
            <p:spPr>
              <a:xfrm>
                <a:off x="1572053" y="1206663"/>
                <a:ext cx="1075087" cy="4871505"/>
              </a:xfrm>
              <a:prstGeom prst="rect">
                <a:avLst/>
              </a:prstGeom>
              <a:grpFill/>
              <a:ln>
                <a:noFill/>
              </a:ln>
              <a:effectLst>
                <a:outerShdw blurRad="406400" dist="127000" dir="5400000" sx="102000" sy="102000" algn="t" rotWithShape="0">
                  <a:schemeClr val="tx1">
                    <a:lumMod val="75000"/>
                    <a:lumOff val="25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9" name="矩形 8">
              <a:extLst>
                <a:ext uri="{FF2B5EF4-FFF2-40B4-BE49-F238E27FC236}">
                  <a16:creationId xmlns:a16="http://schemas.microsoft.com/office/drawing/2014/main" id="{EE962AFC-A94E-4866-B9DC-E8CF13A87611}"/>
                </a:ext>
              </a:extLst>
            </p:cNvPr>
            <p:cNvSpPr/>
            <p:nvPr userDrawn="1"/>
          </p:nvSpPr>
          <p:spPr>
            <a:xfrm>
              <a:off x="699300" y="1194014"/>
              <a:ext cx="3703320" cy="4871505"/>
            </a:xfrm>
            <a:prstGeom prst="rect">
              <a:avLst/>
            </a:prstGeom>
            <a:ln w="3175"/>
          </p:spPr>
          <p:style>
            <a:lnRef idx="2">
              <a:schemeClr val="accent3"/>
            </a:lnRef>
            <a:fillRef idx="1">
              <a:schemeClr val="lt1"/>
            </a:fillRef>
            <a:effectRef idx="0">
              <a:schemeClr val="accent3"/>
            </a:effectRef>
            <a:fontRef idx="minor">
              <a:schemeClr val="dk1"/>
            </a:fontRef>
          </p:style>
          <p:txBody>
            <a:bodyPr lIns="0" tIns="900000" rtlCol="0" anchor="t"/>
            <a:lstStyle/>
            <a:p>
              <a:pPr algn="ctr"/>
              <a:r>
                <a:rPr lang="en-US" altLang="zh-CN" sz="2200" dirty="0">
                  <a:solidFill>
                    <a:schemeClr val="accent1"/>
                  </a:solidFill>
                </a:rPr>
                <a:t>【</a:t>
              </a:r>
              <a:r>
                <a:rPr lang="zh-CN" altLang="en-US" sz="2200" dirty="0">
                  <a:solidFill>
                    <a:schemeClr val="accent1"/>
                  </a:solidFill>
                </a:rPr>
                <a:t>使用说明</a:t>
              </a:r>
              <a:r>
                <a:rPr lang="en-US" altLang="zh-CN" sz="2200" dirty="0">
                  <a:solidFill>
                    <a:schemeClr val="accent1"/>
                  </a:solidFill>
                </a:rPr>
                <a:t>】</a:t>
              </a:r>
            </a:p>
            <a:p>
              <a:pPr algn="ctr"/>
              <a:r>
                <a:rPr lang="en-US" altLang="zh-CN" sz="2200" dirty="0">
                  <a:solidFill>
                    <a:schemeClr val="accent1"/>
                  </a:solidFill>
                </a:rPr>
                <a:t>1.</a:t>
              </a:r>
              <a:r>
                <a:rPr lang="zh-CN" altLang="en-US" sz="2200" dirty="0">
                  <a:solidFill>
                    <a:schemeClr val="accent1"/>
                  </a:solidFill>
                </a:rPr>
                <a:t>点击「图片标志」可以直接添加电脑中的图片</a:t>
              </a:r>
              <a:endParaRPr lang="en-US" altLang="zh-CN" sz="2200" dirty="0">
                <a:solidFill>
                  <a:schemeClr val="accent1"/>
                </a:solidFill>
              </a:endParaRPr>
            </a:p>
            <a:p>
              <a:pPr algn="ctr"/>
              <a:r>
                <a:rPr lang="en-US" altLang="zh-CN" sz="2200" dirty="0">
                  <a:solidFill>
                    <a:schemeClr val="accent1"/>
                  </a:solidFill>
                </a:rPr>
                <a:t>2.</a:t>
              </a:r>
              <a:r>
                <a:rPr lang="zh-CN" altLang="en-US" sz="2200" dirty="0">
                  <a:solidFill>
                    <a:schemeClr val="accent1"/>
                  </a:solidFill>
                </a:rPr>
                <a:t>添加后请将图片「置于底层」</a:t>
              </a:r>
            </a:p>
            <a:p>
              <a:pPr algn="ctr"/>
              <a:r>
                <a:rPr lang="en-US" altLang="zh-CN" sz="2200" dirty="0">
                  <a:solidFill>
                    <a:schemeClr val="accent1"/>
                  </a:solidFill>
                </a:rPr>
                <a:t>3.</a:t>
              </a:r>
              <a:r>
                <a:rPr lang="zh-CN" altLang="en-US" sz="2200" dirty="0">
                  <a:solidFill>
                    <a:schemeClr val="accent1"/>
                  </a:solidFill>
                </a:rPr>
                <a:t>如需调整图片，请用图片的「裁剪」裁剪功能</a:t>
              </a:r>
              <a:endParaRPr lang="en-US" altLang="zh-CN" sz="2200" dirty="0">
                <a:solidFill>
                  <a:schemeClr val="accent1"/>
                </a:solidFill>
              </a:endParaRPr>
            </a:p>
          </p:txBody>
        </p:sp>
      </p:grpSp>
      <p:sp>
        <p:nvSpPr>
          <p:cNvPr id="19" name="图片占位符 14">
            <a:extLst>
              <a:ext uri="{FF2B5EF4-FFF2-40B4-BE49-F238E27FC236}">
                <a16:creationId xmlns:a16="http://schemas.microsoft.com/office/drawing/2014/main" id="{F0F7BC70-B510-48D1-BEC3-28FC37C62AAB}"/>
              </a:ext>
            </a:extLst>
          </p:cNvPr>
          <p:cNvSpPr>
            <a:spLocks noGrp="1"/>
          </p:cNvSpPr>
          <p:nvPr>
            <p:ph type="pic" sz="quarter" idx="15"/>
          </p:nvPr>
        </p:nvSpPr>
        <p:spPr>
          <a:xfrm>
            <a:off x="674713" y="1047621"/>
            <a:ext cx="10858500" cy="3353186"/>
          </a:xfrm>
          <a:prstGeom prst="roundRect">
            <a:avLst>
              <a:gd name="adj" fmla="val 2153"/>
            </a:avLst>
          </a:prstGeom>
        </p:spPr>
        <p:txBody>
          <a:bodyPr/>
          <a:lstStyle/>
          <a:p>
            <a:endParaRPr lang="zh-CN" altLang="en-US" dirty="0"/>
          </a:p>
        </p:txBody>
      </p:sp>
      <p:sp>
        <p:nvSpPr>
          <p:cNvPr id="20" name="标题 1">
            <a:extLst>
              <a:ext uri="{FF2B5EF4-FFF2-40B4-BE49-F238E27FC236}">
                <a16:creationId xmlns:a16="http://schemas.microsoft.com/office/drawing/2014/main" id="{627C6257-37C1-48F0-AC7D-6F24DBFDD9CD}"/>
              </a:ext>
            </a:extLst>
          </p:cNvPr>
          <p:cNvSpPr>
            <a:spLocks noGrp="1"/>
          </p:cNvSpPr>
          <p:nvPr>
            <p:ph type="ctrTitle"/>
          </p:nvPr>
        </p:nvSpPr>
        <p:spPr>
          <a:xfrm>
            <a:off x="3018234" y="4776806"/>
            <a:ext cx="6155531" cy="553998"/>
          </a:xfrm>
          <a:prstGeom prst="rect">
            <a:avLst/>
          </a:prstGeom>
          <a:noFill/>
        </p:spPr>
        <p:txBody>
          <a:bodyPr vert="horz" wrap="none" lIns="0" tIns="0" rIns="0" bIns="0" rtlCol="0" anchor="ctr">
            <a:spAutoFit/>
          </a:bodyPr>
          <a:lstStyle>
            <a:lvl1pPr algn="ctr">
              <a:defRPr lang="zh-CN" altLang="en-US" sz="4000" b="1" dirty="0">
                <a:solidFill>
                  <a:schemeClr val="accent1"/>
                </a:solidFill>
                <a:latin typeface="+mn-lt"/>
                <a:ea typeface="+mn-ea"/>
                <a:cs typeface="+mn-ea"/>
              </a:defRPr>
            </a:lvl1pPr>
          </a:lstStyle>
          <a:p>
            <a:pPr lvl="0" algn="dist"/>
            <a:r>
              <a:rPr lang="zh-CN" altLang="en-US" dirty="0"/>
              <a:t>单击此处编辑母版标题样式</a:t>
            </a:r>
          </a:p>
        </p:txBody>
      </p:sp>
      <p:sp>
        <p:nvSpPr>
          <p:cNvPr id="21" name="副标题 2">
            <a:extLst>
              <a:ext uri="{FF2B5EF4-FFF2-40B4-BE49-F238E27FC236}">
                <a16:creationId xmlns:a16="http://schemas.microsoft.com/office/drawing/2014/main" id="{2D5FD67E-61B4-4257-BB3B-D1848BB5F82D}"/>
              </a:ext>
            </a:extLst>
          </p:cNvPr>
          <p:cNvSpPr>
            <a:spLocks noGrp="1"/>
          </p:cNvSpPr>
          <p:nvPr>
            <p:ph type="subTitle" idx="1"/>
          </p:nvPr>
        </p:nvSpPr>
        <p:spPr>
          <a:xfrm>
            <a:off x="4595589" y="5353954"/>
            <a:ext cx="3000821" cy="249299"/>
          </a:xfrm>
          <a:prstGeom prst="rect">
            <a:avLst/>
          </a:prstGeom>
          <a:noFill/>
        </p:spPr>
        <p:txBody>
          <a:bodyPr vert="horz" wrap="none" lIns="0" tIns="0" rIns="0" bIns="0" rtlCol="0" anchor="ctr">
            <a:spAutoFit/>
          </a:bodyPr>
          <a:lstStyle>
            <a:lvl1pPr marL="0" indent="0" algn="ctr">
              <a:buNone/>
              <a:defRPr lang="zh-CN" altLang="en-US" sz="1800" b="0" dirty="0">
                <a:solidFill>
                  <a:schemeClr val="bg1">
                    <a:lumMod val="75000"/>
                  </a:schemeClr>
                </a:solidFill>
                <a:cs typeface="+mn-ea"/>
              </a:defRPr>
            </a:lvl1pPr>
          </a:lstStyle>
          <a:p>
            <a:pPr marL="228600" lvl="0" indent="-228600" algn="dist"/>
            <a:r>
              <a:rPr lang="zh-CN" altLang="en-US" dirty="0"/>
              <a:t>单击此处编辑母版副标题样式</a:t>
            </a:r>
          </a:p>
        </p:txBody>
      </p:sp>
    </p:spTree>
    <p:extLst>
      <p:ext uri="{BB962C8B-B14F-4D97-AF65-F5344CB8AC3E}">
        <p14:creationId xmlns:p14="http://schemas.microsoft.com/office/powerpoint/2010/main" val="2705954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FB27410D-19E5-4EC3-8022-2C8338F832E5}"/>
              </a:ext>
            </a:extLst>
          </p:cNvPr>
          <p:cNvSpPr/>
          <p:nvPr userDrawn="1"/>
        </p:nvSpPr>
        <p:spPr>
          <a:xfrm>
            <a:off x="0" y="0"/>
            <a:ext cx="12192000" cy="4587240"/>
          </a:xfrm>
          <a:prstGeom prst="rect">
            <a:avLst/>
          </a:prstGeom>
          <a:solidFill>
            <a:schemeClr val="bg1"/>
          </a:solidFill>
          <a:ln>
            <a:noFill/>
          </a:ln>
          <a:effectLst>
            <a:outerShdw blurRad="241300" dist="762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200" b="0" i="0" dirty="0">
                <a:solidFill>
                  <a:schemeClr val="accent1"/>
                </a:solidFill>
              </a:rPr>
              <a:t>【</a:t>
            </a:r>
            <a:r>
              <a:rPr lang="zh-CN" altLang="en-US" sz="2200" b="0" i="0" dirty="0">
                <a:solidFill>
                  <a:schemeClr val="accent1"/>
                </a:solidFill>
              </a:rPr>
              <a:t>使用说明</a:t>
            </a:r>
            <a:r>
              <a:rPr lang="en-US" altLang="zh-CN" sz="2200" b="0" i="0" dirty="0">
                <a:solidFill>
                  <a:schemeClr val="accent1"/>
                </a:solidFill>
              </a:rPr>
              <a:t>】</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zh-CN" sz="2200" b="0" i="0" dirty="0">
              <a:solidFill>
                <a:schemeClr val="accent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200" b="0" i="0" dirty="0">
                <a:solidFill>
                  <a:schemeClr val="accent1"/>
                </a:solidFill>
              </a:rPr>
              <a:t>1.</a:t>
            </a:r>
            <a:r>
              <a:rPr lang="zh-CN" altLang="en-US" sz="2200" b="0" i="0" dirty="0">
                <a:solidFill>
                  <a:schemeClr val="accent1"/>
                </a:solidFill>
              </a:rPr>
              <a:t>点击「图片标志」可以直接添加电脑中的图片</a:t>
            </a:r>
            <a:endParaRPr lang="en-US" altLang="zh-CN" sz="2200" b="0" i="0" dirty="0">
              <a:solidFill>
                <a:schemeClr val="accent1"/>
              </a:solidFill>
            </a:endParaRPr>
          </a:p>
          <a:p>
            <a:pPr algn="ctr"/>
            <a:endParaRPr lang="en-US" altLang="zh-CN" sz="2200" b="0" i="0" dirty="0">
              <a:solidFill>
                <a:schemeClr val="accent1"/>
              </a:solidFill>
            </a:endParaRPr>
          </a:p>
          <a:p>
            <a:pPr algn="ctr"/>
            <a:r>
              <a:rPr lang="en-US" altLang="zh-CN" sz="2200" b="0" i="0" dirty="0">
                <a:solidFill>
                  <a:schemeClr val="accent1"/>
                </a:solidFill>
              </a:rPr>
              <a:t>2.</a:t>
            </a:r>
            <a:r>
              <a:rPr lang="zh-CN" altLang="en-US" sz="2200" b="0" i="0" dirty="0">
                <a:solidFill>
                  <a:schemeClr val="accent1"/>
                </a:solidFill>
              </a:rPr>
              <a:t>添加后请将图片「置于底层」</a:t>
            </a:r>
            <a:endParaRPr lang="en-US" altLang="zh-CN" sz="2200" b="0" i="0" dirty="0">
              <a:solidFill>
                <a:schemeClr val="accent1"/>
              </a:solidFill>
            </a:endParaRPr>
          </a:p>
          <a:p>
            <a:pPr algn="ctr"/>
            <a:endParaRPr lang="en-US" altLang="zh-CN" sz="2200" b="0" i="0" dirty="0">
              <a:solidFill>
                <a:schemeClr val="accent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200" b="0" i="0" dirty="0">
                <a:solidFill>
                  <a:schemeClr val="accent1"/>
                </a:solidFill>
              </a:rPr>
              <a:t>3.</a:t>
            </a:r>
            <a:r>
              <a:rPr lang="zh-CN" altLang="en-US" sz="2200" b="0" i="0" dirty="0">
                <a:solidFill>
                  <a:schemeClr val="accent1"/>
                </a:solidFill>
              </a:rPr>
              <a:t>如需调整图片，请用图片的「裁剪」裁剪功能</a:t>
            </a:r>
          </a:p>
        </p:txBody>
      </p:sp>
      <p:sp>
        <p:nvSpPr>
          <p:cNvPr id="24" name="图片占位符 14">
            <a:extLst>
              <a:ext uri="{FF2B5EF4-FFF2-40B4-BE49-F238E27FC236}">
                <a16:creationId xmlns:a16="http://schemas.microsoft.com/office/drawing/2014/main" id="{EF9B489E-2F0E-4BC9-ABCE-D135DA39AA83}"/>
              </a:ext>
            </a:extLst>
          </p:cNvPr>
          <p:cNvSpPr>
            <a:spLocks noGrp="1"/>
          </p:cNvSpPr>
          <p:nvPr>
            <p:ph type="pic" sz="quarter" idx="15"/>
          </p:nvPr>
        </p:nvSpPr>
        <p:spPr>
          <a:xfrm>
            <a:off x="0" y="0"/>
            <a:ext cx="12192000" cy="4693920"/>
          </a:xfrm>
          <a:prstGeom prst="rect">
            <a:avLst/>
          </a:prstGeom>
        </p:spPr>
        <p:txBody>
          <a:bodyPr/>
          <a:lstStyle/>
          <a:p>
            <a:endParaRPr lang="zh-CN" altLang="en-US" dirty="0"/>
          </a:p>
        </p:txBody>
      </p:sp>
      <p:sp>
        <p:nvSpPr>
          <p:cNvPr id="4" name="日期占位符 3">
            <a:extLst>
              <a:ext uri="{FF2B5EF4-FFF2-40B4-BE49-F238E27FC236}">
                <a16:creationId xmlns:a16="http://schemas.microsoft.com/office/drawing/2014/main" id="{5F861B89-D981-48C5-8060-66F8DD9F434E}"/>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5" name="页脚占位符 4">
            <a:extLst>
              <a:ext uri="{FF2B5EF4-FFF2-40B4-BE49-F238E27FC236}">
                <a16:creationId xmlns:a16="http://schemas.microsoft.com/office/drawing/2014/main" id="{4032DE26-7E66-4138-AC57-408089F544E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03982E2-14F2-4AE6-BF62-22A5F89C47D3}"/>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11" name="文本占位符 2">
            <a:extLst>
              <a:ext uri="{FF2B5EF4-FFF2-40B4-BE49-F238E27FC236}">
                <a16:creationId xmlns:a16="http://schemas.microsoft.com/office/drawing/2014/main" id="{E4742726-BD05-4042-A44D-D79851C59B6D}"/>
              </a:ext>
            </a:extLst>
          </p:cNvPr>
          <p:cNvSpPr>
            <a:spLocks noGrp="1"/>
          </p:cNvSpPr>
          <p:nvPr>
            <p:ph type="body" idx="13"/>
          </p:nvPr>
        </p:nvSpPr>
        <p:spPr>
          <a:xfrm>
            <a:off x="4621212" y="4887502"/>
            <a:ext cx="5723791" cy="373949"/>
          </a:xfrm>
          <a:prstGeom prst="rect">
            <a:avLst/>
          </a:prstGeom>
          <a:noFill/>
        </p:spPr>
        <p:txBody>
          <a:bodyPr vert="horz" wrap="square" lIns="0" tIns="0" rIns="0" bIns="0" rtlCol="0" anchor="ctr">
            <a:normAutofit/>
          </a:bodyPr>
          <a:lstStyle>
            <a:lvl1pPr marL="0" indent="0">
              <a:buFont typeface="Arial" panose="020B0604020202020204" pitchFamily="34" charset="0"/>
              <a:buNone/>
              <a:defRPr lang="zh-CN" altLang="en-US" sz="2400" dirty="0">
                <a:solidFill>
                  <a:schemeClr val="bg1">
                    <a:lumMod val="65000"/>
                  </a:schemeClr>
                </a:solidFill>
              </a:defRPr>
            </a:lvl1pPr>
          </a:lstStyle>
          <a:p>
            <a:pPr marL="228600" lvl="0" indent="-228600"/>
            <a:r>
              <a:rPr lang="zh-CN" altLang="en-US" dirty="0"/>
              <a:t>编辑母版文本样式</a:t>
            </a:r>
          </a:p>
        </p:txBody>
      </p:sp>
      <p:sp>
        <p:nvSpPr>
          <p:cNvPr id="2" name="标题 1">
            <a:extLst>
              <a:ext uri="{FF2B5EF4-FFF2-40B4-BE49-F238E27FC236}">
                <a16:creationId xmlns:a16="http://schemas.microsoft.com/office/drawing/2014/main" id="{60973800-CE61-47AB-B0EC-1D589642AEAD}"/>
              </a:ext>
            </a:extLst>
          </p:cNvPr>
          <p:cNvSpPr>
            <a:spLocks noGrp="1"/>
          </p:cNvSpPr>
          <p:nvPr>
            <p:ph type="title"/>
          </p:nvPr>
        </p:nvSpPr>
        <p:spPr>
          <a:xfrm>
            <a:off x="4621212" y="3946413"/>
            <a:ext cx="5723791" cy="1020725"/>
          </a:xfrm>
          <a:prstGeom prst="rect">
            <a:avLst/>
          </a:prstGeom>
        </p:spPr>
        <p:txBody>
          <a:bodyPr vert="horz" lIns="0" tIns="0" rIns="0" bIns="0" rtlCol="0" anchor="ctr">
            <a:noAutofit/>
          </a:bodyPr>
          <a:lstStyle>
            <a:lvl1pPr>
              <a:defRPr lang="zh-CN" altLang="en-US" sz="4400" dirty="0"/>
            </a:lvl1pPr>
          </a:lstStyle>
          <a:p>
            <a:pPr marL="0" lvl="0"/>
            <a:r>
              <a:rPr lang="zh-CN" altLang="en-US" dirty="0"/>
              <a:t>单击此处编辑母版标题样式</a:t>
            </a:r>
          </a:p>
        </p:txBody>
      </p:sp>
    </p:spTree>
    <p:extLst>
      <p:ext uri="{BB962C8B-B14F-4D97-AF65-F5344CB8AC3E}">
        <p14:creationId xmlns:p14="http://schemas.microsoft.com/office/powerpoint/2010/main" val="3307184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62BA83C-7EFF-4D46-9F16-6BAE36F60670}"/>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3" name="页脚占位符 2">
            <a:extLst>
              <a:ext uri="{FF2B5EF4-FFF2-40B4-BE49-F238E27FC236}">
                <a16:creationId xmlns:a16="http://schemas.microsoft.com/office/drawing/2014/main" id="{F3A15F97-7B54-4591-9414-DAF04039057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73162C7-E2B5-437A-8CD6-CC3F812176B1}"/>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6" name="平行四边形 5">
            <a:extLst>
              <a:ext uri="{FF2B5EF4-FFF2-40B4-BE49-F238E27FC236}">
                <a16:creationId xmlns:a16="http://schemas.microsoft.com/office/drawing/2014/main" id="{9BCEA8AB-48F9-4B7D-87CF-7A87B541F053}"/>
              </a:ext>
            </a:extLst>
          </p:cNvPr>
          <p:cNvSpPr/>
          <p:nvPr userDrawn="1"/>
        </p:nvSpPr>
        <p:spPr>
          <a:xfrm>
            <a:off x="140970" y="410811"/>
            <a:ext cx="924560" cy="342128"/>
          </a:xfrm>
          <a:prstGeom prst="parallelogram">
            <a:avLst>
              <a:gd name="adj" fmla="val 25000"/>
            </a:avLst>
          </a:prstGeom>
          <a:solidFill>
            <a:srgbClr val="C00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grpSp>
        <p:nvGrpSpPr>
          <p:cNvPr id="12" name="组合 11">
            <a:extLst>
              <a:ext uri="{FF2B5EF4-FFF2-40B4-BE49-F238E27FC236}">
                <a16:creationId xmlns:a16="http://schemas.microsoft.com/office/drawing/2014/main" id="{C3C2E9C3-8557-4967-AB0C-7E38C399C39D}"/>
              </a:ext>
            </a:extLst>
          </p:cNvPr>
          <p:cNvGrpSpPr/>
          <p:nvPr userDrawn="1"/>
        </p:nvGrpSpPr>
        <p:grpSpPr>
          <a:xfrm>
            <a:off x="699300" y="1194013"/>
            <a:ext cx="3703320" cy="4871507"/>
            <a:chOff x="699300" y="1194013"/>
            <a:chExt cx="3703320" cy="4871507"/>
          </a:xfrm>
        </p:grpSpPr>
        <p:grpSp>
          <p:nvGrpSpPr>
            <p:cNvPr id="9" name="组合 8">
              <a:extLst>
                <a:ext uri="{FF2B5EF4-FFF2-40B4-BE49-F238E27FC236}">
                  <a16:creationId xmlns:a16="http://schemas.microsoft.com/office/drawing/2014/main" id="{B8260344-38F9-4FBE-8619-82F221C941E9}"/>
                </a:ext>
              </a:extLst>
            </p:cNvPr>
            <p:cNvGrpSpPr/>
            <p:nvPr userDrawn="1"/>
          </p:nvGrpSpPr>
          <p:grpSpPr>
            <a:xfrm>
              <a:off x="1323113" y="1194013"/>
              <a:ext cx="2555694" cy="4871507"/>
              <a:chOff x="1572053" y="1206663"/>
              <a:chExt cx="2555694" cy="4871507"/>
            </a:xfrm>
            <a:solidFill>
              <a:schemeClr val="bg1"/>
            </a:solidFill>
          </p:grpSpPr>
          <p:sp>
            <p:nvSpPr>
              <p:cNvPr id="11" name="矩形 10">
                <a:extLst>
                  <a:ext uri="{FF2B5EF4-FFF2-40B4-BE49-F238E27FC236}">
                    <a16:creationId xmlns:a16="http://schemas.microsoft.com/office/drawing/2014/main" id="{E60FAD0F-C359-42FD-97BD-7FCD733ED657}"/>
                  </a:ext>
                </a:extLst>
              </p:cNvPr>
              <p:cNvSpPr/>
              <p:nvPr/>
            </p:nvSpPr>
            <p:spPr>
              <a:xfrm>
                <a:off x="3052660" y="1206664"/>
                <a:ext cx="1075087" cy="4871506"/>
              </a:xfrm>
              <a:prstGeom prst="rect">
                <a:avLst/>
              </a:prstGeom>
              <a:grpFill/>
              <a:ln>
                <a:noFill/>
              </a:ln>
              <a:effectLst>
                <a:outerShdw blurRad="406400" dist="76200" dir="5400000" sx="102000" sy="102000" algn="t" rotWithShape="0">
                  <a:schemeClr val="bg2">
                    <a:lumMod val="50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sp>
            <p:nvSpPr>
              <p:cNvPr id="10" name="矩形 9">
                <a:extLst>
                  <a:ext uri="{FF2B5EF4-FFF2-40B4-BE49-F238E27FC236}">
                    <a16:creationId xmlns:a16="http://schemas.microsoft.com/office/drawing/2014/main" id="{0F3D7BBD-7935-48B4-BE3B-5BA63A71B125}"/>
                  </a:ext>
                </a:extLst>
              </p:cNvPr>
              <p:cNvSpPr/>
              <p:nvPr/>
            </p:nvSpPr>
            <p:spPr>
              <a:xfrm>
                <a:off x="1572053" y="1206663"/>
                <a:ext cx="1075087" cy="4871505"/>
              </a:xfrm>
              <a:prstGeom prst="rect">
                <a:avLst/>
              </a:prstGeom>
              <a:grpFill/>
              <a:ln>
                <a:noFill/>
              </a:ln>
              <a:effectLst>
                <a:outerShdw blurRad="406400" dist="76200" dir="5400000" sx="102000" sy="102000" algn="t" rotWithShape="0">
                  <a:schemeClr val="bg2">
                    <a:lumMod val="50000"/>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tIns="900000" rtlCol="0" anchor="t"/>
              <a:lstStyle/>
              <a:p>
                <a:pPr algn="ctr">
                  <a:lnSpc>
                    <a:spcPct val="120000"/>
                  </a:lnSpc>
                </a:pPr>
                <a:endParaRPr lang="zh-CN" altLang="en-US" dirty="0">
                  <a:cs typeface="+mn-ea"/>
                  <a:sym typeface="+mn-lt"/>
                </a:endParaRPr>
              </a:p>
            </p:txBody>
          </p:sp>
        </p:grpSp>
        <p:sp>
          <p:nvSpPr>
            <p:cNvPr id="5" name="矩形 4">
              <a:extLst>
                <a:ext uri="{FF2B5EF4-FFF2-40B4-BE49-F238E27FC236}">
                  <a16:creationId xmlns:a16="http://schemas.microsoft.com/office/drawing/2014/main" id="{982F23AC-8CD4-4AB0-9B29-80687F69451B}"/>
                </a:ext>
              </a:extLst>
            </p:cNvPr>
            <p:cNvSpPr/>
            <p:nvPr userDrawn="1"/>
          </p:nvSpPr>
          <p:spPr>
            <a:xfrm>
              <a:off x="699300" y="1194014"/>
              <a:ext cx="3703320" cy="4871505"/>
            </a:xfrm>
            <a:prstGeom prst="rect">
              <a:avLst/>
            </a:prstGeom>
            <a:ln w="3175"/>
          </p:spPr>
          <p:style>
            <a:lnRef idx="2">
              <a:schemeClr val="accent3"/>
            </a:lnRef>
            <a:fillRef idx="1">
              <a:schemeClr val="lt1"/>
            </a:fillRef>
            <a:effectRef idx="0">
              <a:schemeClr val="accent3"/>
            </a:effectRef>
            <a:fontRef idx="minor">
              <a:schemeClr val="dk1"/>
            </a:fontRef>
          </p:style>
          <p:txBody>
            <a:bodyPr lIns="108000" tIns="900000" rIns="10800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a:t>
              </a: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使用说明</a:t>
              </a: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1.</a:t>
              </a: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点击「图片标志」</a:t>
              </a:r>
              <a:endParaRPr kumimoji="0" lang="en-US" altLang="zh-CN" sz="2200" b="0" i="0" u="none" strike="noStrike" kern="1200" cap="none" spc="0" normalizeH="0" baseline="0" noProof="0" dirty="0">
                <a:ln>
                  <a:noFill/>
                </a:ln>
                <a:solidFill>
                  <a:srgbClr val="F04049"/>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可以直接添加电脑中的图片</a:t>
              </a:r>
              <a:endParaRPr kumimoji="0" lang="en-US" altLang="zh-CN" sz="2200" b="0" i="0" u="none" strike="noStrike" kern="1200" cap="none" spc="0" normalizeH="0" baseline="0" noProof="0" dirty="0">
                <a:ln>
                  <a:noFill/>
                </a:ln>
                <a:solidFill>
                  <a:srgbClr val="F04049"/>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200" b="0" i="0" u="none" strike="noStrike" kern="1200" cap="none" spc="0" normalizeH="0" baseline="0" noProof="0" dirty="0">
                <a:ln>
                  <a:noFill/>
                </a:ln>
                <a:solidFill>
                  <a:srgbClr val="F04049"/>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2.</a:t>
              </a: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添加后请将图片</a:t>
              </a:r>
              <a:endParaRPr kumimoji="0" lang="en-US" altLang="zh-CN" sz="2200" b="0" i="0" u="none" strike="noStrike" kern="1200" cap="none" spc="0" normalizeH="0" baseline="0" noProof="0" dirty="0">
                <a:ln>
                  <a:noFill/>
                </a:ln>
                <a:solidFill>
                  <a:srgbClr val="F04049"/>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「置于底层」</a:t>
              </a:r>
              <a:endParaRPr kumimoji="0" lang="en-US" altLang="zh-CN" sz="2200" b="0" i="0" u="none" strike="noStrike" kern="1200" cap="none" spc="0" normalizeH="0" baseline="0" noProof="0" dirty="0">
                <a:ln>
                  <a:noFill/>
                </a:ln>
                <a:solidFill>
                  <a:srgbClr val="F04049"/>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200" b="0" i="0" u="none" strike="noStrike" kern="1200" cap="none" spc="0" normalizeH="0" baseline="0" noProof="0" dirty="0">
                <a:ln>
                  <a:noFill/>
                </a:ln>
                <a:solidFill>
                  <a:srgbClr val="F04049"/>
                </a:solidFill>
                <a:effectLst/>
                <a:uLnTx/>
                <a:uFillTx/>
                <a:latin typeface="+mn-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200" b="0" i="0" u="none" strike="noStrike" kern="1200" cap="none" spc="0" normalizeH="0" baseline="0" noProof="0" dirty="0">
                  <a:ln>
                    <a:noFill/>
                  </a:ln>
                  <a:solidFill>
                    <a:srgbClr val="F04049"/>
                  </a:solidFill>
                  <a:effectLst/>
                  <a:uLnTx/>
                  <a:uFillTx/>
                  <a:latin typeface="+mn-lt"/>
                  <a:ea typeface="+mn-ea"/>
                  <a:cs typeface="+mn-cs"/>
                </a:rPr>
                <a:t>3.</a:t>
              </a:r>
              <a:r>
                <a:rPr kumimoji="0" lang="zh-CN" altLang="en-US" sz="2200" b="0" i="0" u="none" strike="noStrike" kern="1200" cap="none" spc="0" normalizeH="0" baseline="0" noProof="0" dirty="0">
                  <a:ln>
                    <a:noFill/>
                  </a:ln>
                  <a:solidFill>
                    <a:srgbClr val="F04049"/>
                  </a:solidFill>
                  <a:effectLst/>
                  <a:uLnTx/>
                  <a:uFillTx/>
                  <a:latin typeface="+mn-lt"/>
                  <a:ea typeface="+mn-ea"/>
                  <a:cs typeface="+mn-cs"/>
                </a:rPr>
                <a:t>如需调整图片，请用图片的「裁剪」裁剪功能</a:t>
              </a:r>
              <a:endParaRPr kumimoji="0" lang="en-US" altLang="zh-CN" sz="2200" b="0" i="0" u="none" strike="noStrike" kern="1200" cap="none" spc="0" normalizeH="0" baseline="0" noProof="0" dirty="0">
                <a:ln>
                  <a:noFill/>
                </a:ln>
                <a:solidFill>
                  <a:srgbClr val="F04049"/>
                </a:solidFill>
                <a:effectLst/>
                <a:uLnTx/>
                <a:uFillTx/>
                <a:latin typeface="+mn-lt"/>
                <a:ea typeface="+mn-ea"/>
                <a:cs typeface="+mn-cs"/>
              </a:endParaRPr>
            </a:p>
          </p:txBody>
        </p:sp>
      </p:grpSp>
      <p:sp>
        <p:nvSpPr>
          <p:cNvPr id="81" name="标题 10">
            <a:extLst>
              <a:ext uri="{FF2B5EF4-FFF2-40B4-BE49-F238E27FC236}">
                <a16:creationId xmlns:a16="http://schemas.microsoft.com/office/drawing/2014/main" id="{FAA26CCA-2E87-4198-8B8D-573195A5F74D}"/>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sp>
        <p:nvSpPr>
          <p:cNvPr id="15" name="图片占位符 14">
            <a:extLst>
              <a:ext uri="{FF2B5EF4-FFF2-40B4-BE49-F238E27FC236}">
                <a16:creationId xmlns:a16="http://schemas.microsoft.com/office/drawing/2014/main" id="{7D5B62E0-E65C-427B-B2F6-E5ABB6BF0D8A}"/>
              </a:ext>
            </a:extLst>
          </p:cNvPr>
          <p:cNvSpPr>
            <a:spLocks noGrp="1"/>
          </p:cNvSpPr>
          <p:nvPr>
            <p:ph type="pic" sz="quarter" idx="15"/>
          </p:nvPr>
        </p:nvSpPr>
        <p:spPr>
          <a:xfrm>
            <a:off x="676150" y="1125538"/>
            <a:ext cx="3814827" cy="5008562"/>
          </a:xfrm>
          <a:prstGeom prst="roundRect">
            <a:avLst>
              <a:gd name="adj" fmla="val 2153"/>
            </a:avLst>
          </a:prstGeom>
        </p:spPr>
        <p:txBody>
          <a:bodyPr/>
          <a:lstStyle/>
          <a:p>
            <a:endParaRPr lang="zh-CN" altLang="en-US" dirty="0"/>
          </a:p>
        </p:txBody>
      </p:sp>
      <p:sp>
        <p:nvSpPr>
          <p:cNvPr id="84" name="文本占位符 71">
            <a:extLst>
              <a:ext uri="{FF2B5EF4-FFF2-40B4-BE49-F238E27FC236}">
                <a16:creationId xmlns:a16="http://schemas.microsoft.com/office/drawing/2014/main" id="{492600EA-ACF7-4A0A-B164-428B0AF15DD0}"/>
              </a:ext>
            </a:extLst>
          </p:cNvPr>
          <p:cNvSpPr>
            <a:spLocks noGrp="1"/>
          </p:cNvSpPr>
          <p:nvPr userDrawn="1">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pic>
        <p:nvPicPr>
          <p:cNvPr id="13" name="图片 12">
            <a:extLst>
              <a:ext uri="{FF2B5EF4-FFF2-40B4-BE49-F238E27FC236}">
                <a16:creationId xmlns:a16="http://schemas.microsoft.com/office/drawing/2014/main" id="{9CABF36E-5E4E-4631-BF6C-C41724BCF209}"/>
              </a:ext>
            </a:extLst>
          </p:cNvPr>
          <p:cNvPicPr>
            <a:picLocks noChangeAspect="1"/>
          </p:cNvPicPr>
          <p:nvPr userDrawn="1"/>
        </p:nvPicPr>
        <p:blipFill>
          <a:blip r:embed="rId2"/>
          <a:stretch>
            <a:fillRect/>
          </a:stretch>
        </p:blipFill>
        <p:spPr>
          <a:xfrm>
            <a:off x="9309323" y="181790"/>
            <a:ext cx="2933954" cy="800169"/>
          </a:xfrm>
          <a:prstGeom prst="rect">
            <a:avLst/>
          </a:prstGeom>
        </p:spPr>
      </p:pic>
    </p:spTree>
    <p:extLst>
      <p:ext uri="{BB962C8B-B14F-4D97-AF65-F5344CB8AC3E}">
        <p14:creationId xmlns:p14="http://schemas.microsoft.com/office/powerpoint/2010/main" val="1744087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45" name="平行四边形 144">
            <a:extLst>
              <a:ext uri="{FF2B5EF4-FFF2-40B4-BE49-F238E27FC236}">
                <a16:creationId xmlns:a16="http://schemas.microsoft.com/office/drawing/2014/main" id="{FD6E3FC0-55F4-4588-8BDB-82465A7D4348}"/>
              </a:ext>
            </a:extLst>
          </p:cNvPr>
          <p:cNvSpPr/>
          <p:nvPr userDrawn="1"/>
        </p:nvSpPr>
        <p:spPr>
          <a:xfrm>
            <a:off x="140970" y="410811"/>
            <a:ext cx="924560" cy="342128"/>
          </a:xfrm>
          <a:prstGeom prst="parallelogram">
            <a:avLst>
              <a:gd name="adj" fmla="val 25000"/>
            </a:avLst>
          </a:prstGeom>
          <a:solidFill>
            <a:srgbClr val="C00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3" name="内容占位符 2">
            <a:extLst>
              <a:ext uri="{FF2B5EF4-FFF2-40B4-BE49-F238E27FC236}">
                <a16:creationId xmlns:a16="http://schemas.microsoft.com/office/drawing/2014/main" id="{F62724BF-D2CE-4794-849B-E3F36F0DB0D6}"/>
              </a:ext>
            </a:extLst>
          </p:cNvPr>
          <p:cNvSpPr>
            <a:spLocks noGrp="1"/>
          </p:cNvSpPr>
          <p:nvPr>
            <p:ph idx="1"/>
          </p:nvPr>
        </p:nvSpPr>
        <p:spPr>
          <a:xfrm>
            <a:off x="660400" y="1557337"/>
            <a:ext cx="10858500" cy="4576761"/>
          </a:xfrm>
          <a:prstGeom prst="rect">
            <a:avLst/>
          </a:prstGeom>
        </p:spPr>
        <p:txBody>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3BCD9139-BDE5-4A10-82D7-696E3777408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5" name="页脚占位符 4">
            <a:extLst>
              <a:ext uri="{FF2B5EF4-FFF2-40B4-BE49-F238E27FC236}">
                <a16:creationId xmlns:a16="http://schemas.microsoft.com/office/drawing/2014/main" id="{733D7DD6-E5B9-4E46-8F10-D11B2425A7A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C067F75-FE61-41C6-8FA3-676E8952BCD6}"/>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80" name="标题 10">
            <a:extLst>
              <a:ext uri="{FF2B5EF4-FFF2-40B4-BE49-F238E27FC236}">
                <a16:creationId xmlns:a16="http://schemas.microsoft.com/office/drawing/2014/main" id="{79ECAB2C-A63C-4710-A1EA-F37C1A8BB47B}"/>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sp>
        <p:nvSpPr>
          <p:cNvPr id="208" name="文本占位符 71">
            <a:extLst>
              <a:ext uri="{FF2B5EF4-FFF2-40B4-BE49-F238E27FC236}">
                <a16:creationId xmlns:a16="http://schemas.microsoft.com/office/drawing/2014/main" id="{72C9CCFB-83B9-45FE-BAB1-E45C540C2918}"/>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grpSp>
        <p:nvGrpSpPr>
          <p:cNvPr id="74" name="0fe654e9-13ae-4501-afcf-b3058c3983a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7F581FB6-1672-4DF9-9EDC-939B05748213}"/>
              </a:ext>
            </a:extLst>
          </p:cNvPr>
          <p:cNvGrpSpPr>
            <a:grpSpLocks noChangeAspect="1"/>
          </p:cNvGrpSpPr>
          <p:nvPr userDrawn="1">
            <p:custDataLst>
              <p:tags r:id="rId1"/>
            </p:custDataLst>
          </p:nvPr>
        </p:nvGrpSpPr>
        <p:grpSpPr>
          <a:xfrm>
            <a:off x="8098230" y="3093883"/>
            <a:ext cx="2200638" cy="396000"/>
            <a:chOff x="3028322" y="2888484"/>
            <a:chExt cx="6073793" cy="1092966"/>
          </a:xfrm>
          <a:solidFill>
            <a:schemeClr val="bg1"/>
          </a:solidFill>
        </p:grpSpPr>
        <p:grpSp>
          <p:nvGrpSpPr>
            <p:cNvPr id="75" name="ïšļîdê">
              <a:extLst>
                <a:ext uri="{FF2B5EF4-FFF2-40B4-BE49-F238E27FC236}">
                  <a16:creationId xmlns:a16="http://schemas.microsoft.com/office/drawing/2014/main" id="{223B34F2-138C-433B-BB25-E97DA52A046B}"/>
                </a:ext>
              </a:extLst>
            </p:cNvPr>
            <p:cNvGrpSpPr/>
            <p:nvPr/>
          </p:nvGrpSpPr>
          <p:grpSpPr>
            <a:xfrm>
              <a:off x="4546534" y="2915483"/>
              <a:ext cx="4555581" cy="1027034"/>
              <a:chOff x="922342" y="4524375"/>
              <a:chExt cx="10344147" cy="2332038"/>
            </a:xfrm>
            <a:grpFill/>
          </p:grpSpPr>
          <p:sp>
            <p:nvSpPr>
              <p:cNvPr id="77" name="íšľîdè">
                <a:extLst>
                  <a:ext uri="{FF2B5EF4-FFF2-40B4-BE49-F238E27FC236}">
                    <a16:creationId xmlns:a16="http://schemas.microsoft.com/office/drawing/2014/main" id="{2E9211E0-A895-4F57-ABE6-4DB9596BC6FD}"/>
                  </a:ext>
                </a:extLst>
              </p:cNvPr>
              <p:cNvSpPr/>
              <p:nvPr/>
            </p:nvSpPr>
            <p:spPr bwMode="auto">
              <a:xfrm>
                <a:off x="984804" y="4524375"/>
                <a:ext cx="10205747" cy="1815430"/>
              </a:xfrm>
              <a:custGeom>
                <a:avLst/>
                <a:gdLst>
                  <a:gd name="connsiteX0" fmla="*/ 6829869 w 10205747"/>
                  <a:gd name="connsiteY0" fmla="*/ 1431786 h 1815430"/>
                  <a:gd name="connsiteX1" fmla="*/ 6932388 w 10205747"/>
                  <a:gd name="connsiteY1" fmla="*/ 1463179 h 1815430"/>
                  <a:gd name="connsiteX2" fmla="*/ 6994379 w 10205747"/>
                  <a:gd name="connsiteY2" fmla="*/ 1589683 h 1815430"/>
                  <a:gd name="connsiteX3" fmla="*/ 6912550 w 10205747"/>
                  <a:gd name="connsiteY3" fmla="*/ 1661617 h 1815430"/>
                  <a:gd name="connsiteX4" fmla="*/ 6833201 w 10205747"/>
                  <a:gd name="connsiteY4" fmla="*/ 1567359 h 1815430"/>
                  <a:gd name="connsiteX5" fmla="*/ 6820803 w 10205747"/>
                  <a:gd name="connsiteY5" fmla="*/ 1535113 h 1815430"/>
                  <a:gd name="connsiteX6" fmla="*/ 6724097 w 10205747"/>
                  <a:gd name="connsiteY6" fmla="*/ 1435894 h 1815430"/>
                  <a:gd name="connsiteX7" fmla="*/ 6773690 w 10205747"/>
                  <a:gd name="connsiteY7" fmla="*/ 1435894 h 1815430"/>
                  <a:gd name="connsiteX8" fmla="*/ 6829869 w 10205747"/>
                  <a:gd name="connsiteY8" fmla="*/ 1431786 h 1815430"/>
                  <a:gd name="connsiteX9" fmla="*/ 2258203 w 10205747"/>
                  <a:gd name="connsiteY9" fmla="*/ 1341522 h 1815430"/>
                  <a:gd name="connsiteX10" fmla="*/ 2242976 w 10205747"/>
                  <a:gd name="connsiteY10" fmla="*/ 1361108 h 1815430"/>
                  <a:gd name="connsiteX11" fmla="*/ 2240490 w 10205747"/>
                  <a:gd name="connsiteY11" fmla="*/ 1448159 h 1815430"/>
                  <a:gd name="connsiteX12" fmla="*/ 2272808 w 10205747"/>
                  <a:gd name="connsiteY12" fmla="*/ 1458108 h 1815430"/>
                  <a:gd name="connsiteX13" fmla="*/ 2329989 w 10205747"/>
                  <a:gd name="connsiteY13" fmla="*/ 1398416 h 1815430"/>
                  <a:gd name="connsiteX14" fmla="*/ 2275295 w 10205747"/>
                  <a:gd name="connsiteY14" fmla="*/ 1346185 h 1815430"/>
                  <a:gd name="connsiteX15" fmla="*/ 2258203 w 10205747"/>
                  <a:gd name="connsiteY15" fmla="*/ 1341522 h 1815430"/>
                  <a:gd name="connsiteX16" fmla="*/ 987865 w 10205747"/>
                  <a:gd name="connsiteY16" fmla="*/ 1336548 h 1815430"/>
                  <a:gd name="connsiteX17" fmla="*/ 1046669 w 10205747"/>
                  <a:gd name="connsiteY17" fmla="*/ 1353330 h 1815430"/>
                  <a:gd name="connsiteX18" fmla="*/ 1079026 w 10205747"/>
                  <a:gd name="connsiteY18" fmla="*/ 1417968 h 1815430"/>
                  <a:gd name="connsiteX19" fmla="*/ 989421 w 10205747"/>
                  <a:gd name="connsiteY19" fmla="*/ 1547244 h 1815430"/>
                  <a:gd name="connsiteX20" fmla="*/ 1036713 w 10205747"/>
                  <a:gd name="connsiteY20" fmla="*/ 1591994 h 1815430"/>
                  <a:gd name="connsiteX21" fmla="*/ 1001866 w 10205747"/>
                  <a:gd name="connsiteY21" fmla="*/ 1691438 h 1815430"/>
                  <a:gd name="connsiteX22" fmla="*/ 889859 w 10205747"/>
                  <a:gd name="connsiteY22" fmla="*/ 1696410 h 1815430"/>
                  <a:gd name="connsiteX23" fmla="*/ 787809 w 10205747"/>
                  <a:gd name="connsiteY23" fmla="*/ 1679007 h 1815430"/>
                  <a:gd name="connsiteX24" fmla="*/ 855013 w 10205747"/>
                  <a:gd name="connsiteY24" fmla="*/ 1599452 h 1815430"/>
                  <a:gd name="connsiteX25" fmla="*/ 909772 w 10205747"/>
                  <a:gd name="connsiteY25" fmla="*/ 1519897 h 1815430"/>
                  <a:gd name="connsiteX26" fmla="*/ 867458 w 10205747"/>
                  <a:gd name="connsiteY26" fmla="*/ 1457745 h 1815430"/>
                  <a:gd name="connsiteX27" fmla="*/ 725583 w 10205747"/>
                  <a:gd name="connsiteY27" fmla="*/ 1450287 h 1815430"/>
                  <a:gd name="connsiteX28" fmla="*/ 752962 w 10205747"/>
                  <a:gd name="connsiteY28" fmla="*/ 1395593 h 1815430"/>
                  <a:gd name="connsiteX29" fmla="*/ 959553 w 10205747"/>
                  <a:gd name="connsiteY29" fmla="*/ 1350843 h 1815430"/>
                  <a:gd name="connsiteX30" fmla="*/ 987865 w 10205747"/>
                  <a:gd name="connsiteY30" fmla="*/ 1336548 h 1815430"/>
                  <a:gd name="connsiteX31" fmla="*/ 2260689 w 10205747"/>
                  <a:gd name="connsiteY31" fmla="*/ 1086587 h 1815430"/>
                  <a:gd name="connsiteX32" fmla="*/ 2250434 w 10205747"/>
                  <a:gd name="connsiteY32" fmla="*/ 1104930 h 1815430"/>
                  <a:gd name="connsiteX33" fmla="*/ 2247948 w 10205747"/>
                  <a:gd name="connsiteY33" fmla="*/ 1318826 h 1815430"/>
                  <a:gd name="connsiteX34" fmla="*/ 2372252 w 10205747"/>
                  <a:gd name="connsiteY34" fmla="*/ 1351160 h 1815430"/>
                  <a:gd name="connsiteX35" fmla="*/ 2421974 w 10205747"/>
                  <a:gd name="connsiteY35" fmla="*/ 1259134 h 1815430"/>
                  <a:gd name="connsiteX36" fmla="*/ 2441863 w 10205747"/>
                  <a:gd name="connsiteY36" fmla="*/ 1229288 h 1815430"/>
                  <a:gd name="connsiteX37" fmla="*/ 2389655 w 10205747"/>
                  <a:gd name="connsiteY37" fmla="*/ 1182032 h 1815430"/>
                  <a:gd name="connsiteX38" fmla="*/ 2292697 w 10205747"/>
                  <a:gd name="connsiteY38" fmla="*/ 1244211 h 1815430"/>
                  <a:gd name="connsiteX39" fmla="*/ 2342419 w 10205747"/>
                  <a:gd name="connsiteY39" fmla="*/ 1159648 h 1815430"/>
                  <a:gd name="connsiteX40" fmla="*/ 2272808 w 10205747"/>
                  <a:gd name="connsiteY40" fmla="*/ 1092494 h 1815430"/>
                  <a:gd name="connsiteX41" fmla="*/ 2260689 w 10205747"/>
                  <a:gd name="connsiteY41" fmla="*/ 1086587 h 1815430"/>
                  <a:gd name="connsiteX42" fmla="*/ 3689753 w 10205747"/>
                  <a:gd name="connsiteY42" fmla="*/ 928008 h 1815430"/>
                  <a:gd name="connsiteX43" fmla="*/ 3697212 w 10205747"/>
                  <a:gd name="connsiteY43" fmla="*/ 945470 h 1815430"/>
                  <a:gd name="connsiteX44" fmla="*/ 3610187 w 10205747"/>
                  <a:gd name="connsiteY44" fmla="*/ 1022805 h 1815430"/>
                  <a:gd name="connsiteX45" fmla="*/ 3523161 w 10205747"/>
                  <a:gd name="connsiteY45" fmla="*/ 1005342 h 1815430"/>
                  <a:gd name="connsiteX46" fmla="*/ 3525648 w 10205747"/>
                  <a:gd name="connsiteY46" fmla="*/ 967922 h 1815430"/>
                  <a:gd name="connsiteX47" fmla="*/ 3689753 w 10205747"/>
                  <a:gd name="connsiteY47" fmla="*/ 928008 h 1815430"/>
                  <a:gd name="connsiteX48" fmla="*/ 9122750 w 10205747"/>
                  <a:gd name="connsiteY48" fmla="*/ 891155 h 1815430"/>
                  <a:gd name="connsiteX49" fmla="*/ 9130427 w 10205747"/>
                  <a:gd name="connsiteY49" fmla="*/ 894185 h 1815430"/>
                  <a:gd name="connsiteX50" fmla="*/ 9130427 w 10205747"/>
                  <a:gd name="connsiteY50" fmla="*/ 968789 h 1815430"/>
                  <a:gd name="connsiteX51" fmla="*/ 9078319 w 10205747"/>
                  <a:gd name="connsiteY51" fmla="*/ 1043392 h 1815430"/>
                  <a:gd name="connsiteX52" fmla="*/ 9118020 w 10205747"/>
                  <a:gd name="connsiteY52" fmla="*/ 1115509 h 1815430"/>
                  <a:gd name="connsiteX53" fmla="*/ 9197422 w 10205747"/>
                  <a:gd name="connsiteY53" fmla="*/ 1063286 h 1815430"/>
                  <a:gd name="connsiteX54" fmla="*/ 9189978 w 10205747"/>
                  <a:gd name="connsiteY54" fmla="*/ 1085667 h 1815430"/>
                  <a:gd name="connsiteX55" fmla="*/ 9140352 w 10205747"/>
                  <a:gd name="connsiteY55" fmla="*/ 1182652 h 1815430"/>
                  <a:gd name="connsiteX56" fmla="*/ 9001399 w 10205747"/>
                  <a:gd name="connsiteY56" fmla="*/ 1309478 h 1815430"/>
                  <a:gd name="connsiteX57" fmla="*/ 8936885 w 10205747"/>
                  <a:gd name="connsiteY57" fmla="*/ 1120482 h 1815430"/>
                  <a:gd name="connsiteX58" fmla="*/ 8998918 w 10205747"/>
                  <a:gd name="connsiteY58" fmla="*/ 1006090 h 1815430"/>
                  <a:gd name="connsiteX59" fmla="*/ 9108095 w 10205747"/>
                  <a:gd name="connsiteY59" fmla="*/ 901646 h 1815430"/>
                  <a:gd name="connsiteX60" fmla="*/ 9122750 w 10205747"/>
                  <a:gd name="connsiteY60" fmla="*/ 891155 h 1815430"/>
                  <a:gd name="connsiteX61" fmla="*/ 509795 w 10205747"/>
                  <a:gd name="connsiteY61" fmla="*/ 677927 h 1815430"/>
                  <a:gd name="connsiteX62" fmla="*/ 544327 w 10205747"/>
                  <a:gd name="connsiteY62" fmla="*/ 684759 h 1815430"/>
                  <a:gd name="connsiteX63" fmla="*/ 658813 w 10205747"/>
                  <a:gd name="connsiteY63" fmla="*/ 776676 h 1815430"/>
                  <a:gd name="connsiteX64" fmla="*/ 534372 w 10205747"/>
                  <a:gd name="connsiteY64" fmla="*/ 955542 h 1815430"/>
                  <a:gd name="connsiteX65" fmla="*/ 511973 w 10205747"/>
                  <a:gd name="connsiteY65" fmla="*/ 1022617 h 1815430"/>
                  <a:gd name="connsiteX66" fmla="*/ 566727 w 10205747"/>
                  <a:gd name="connsiteY66" fmla="*/ 1092176 h 1815430"/>
                  <a:gd name="connsiteX67" fmla="*/ 494551 w 10205747"/>
                  <a:gd name="connsiteY67" fmla="*/ 1144346 h 1815430"/>
                  <a:gd name="connsiteX68" fmla="*/ 310378 w 10205747"/>
                  <a:gd name="connsiteY68" fmla="*/ 1151799 h 1815430"/>
                  <a:gd name="connsiteX69" fmla="*/ 250646 w 10205747"/>
                  <a:gd name="connsiteY69" fmla="*/ 1134409 h 1815430"/>
                  <a:gd name="connsiteX70" fmla="*/ 195891 w 10205747"/>
                  <a:gd name="connsiteY70" fmla="*/ 1251169 h 1815430"/>
                  <a:gd name="connsiteX71" fmla="*/ 113760 w 10205747"/>
                  <a:gd name="connsiteY71" fmla="*/ 1271043 h 1815430"/>
                  <a:gd name="connsiteX72" fmla="*/ 76428 w 10205747"/>
                  <a:gd name="connsiteY72" fmla="*/ 1072302 h 1815430"/>
                  <a:gd name="connsiteX73" fmla="*/ 76428 w 10205747"/>
                  <a:gd name="connsiteY73" fmla="*/ 940637 h 1815430"/>
                  <a:gd name="connsiteX74" fmla="*/ 73939 w 10205747"/>
                  <a:gd name="connsiteY74" fmla="*/ 893436 h 1815430"/>
                  <a:gd name="connsiteX75" fmla="*/ 113760 w 10205747"/>
                  <a:gd name="connsiteY75" fmla="*/ 804003 h 1815430"/>
                  <a:gd name="connsiteX76" fmla="*/ 208336 w 10205747"/>
                  <a:gd name="connsiteY76" fmla="*/ 881015 h 1815430"/>
                  <a:gd name="connsiteX77" fmla="*/ 260601 w 10205747"/>
                  <a:gd name="connsiteY77" fmla="*/ 1007712 h 1815430"/>
                  <a:gd name="connsiteX78" fmla="*/ 295444 w 10205747"/>
                  <a:gd name="connsiteY78" fmla="*/ 1069818 h 1815430"/>
                  <a:gd name="connsiteX79" fmla="*/ 424864 w 10205747"/>
                  <a:gd name="connsiteY79" fmla="*/ 876046 h 1815430"/>
                  <a:gd name="connsiteX80" fmla="*/ 385042 w 10205747"/>
                  <a:gd name="connsiteY80" fmla="*/ 841267 h 1815430"/>
                  <a:gd name="connsiteX81" fmla="*/ 327799 w 10205747"/>
                  <a:gd name="connsiteY81" fmla="*/ 838782 h 1815430"/>
                  <a:gd name="connsiteX82" fmla="*/ 312866 w 10205747"/>
                  <a:gd name="connsiteY82" fmla="*/ 764255 h 1815430"/>
                  <a:gd name="connsiteX83" fmla="*/ 409930 w 10205747"/>
                  <a:gd name="connsiteY83" fmla="*/ 726991 h 1815430"/>
                  <a:gd name="connsiteX84" fmla="*/ 509795 w 10205747"/>
                  <a:gd name="connsiteY84" fmla="*/ 677927 h 1815430"/>
                  <a:gd name="connsiteX85" fmla="*/ 9814945 w 10205747"/>
                  <a:gd name="connsiteY85" fmla="*/ 654235 h 1815430"/>
                  <a:gd name="connsiteX86" fmla="*/ 9747774 w 10205747"/>
                  <a:gd name="connsiteY86" fmla="*/ 684086 h 1815430"/>
                  <a:gd name="connsiteX87" fmla="*/ 9712944 w 10205747"/>
                  <a:gd name="connsiteY87" fmla="*/ 798515 h 1815430"/>
                  <a:gd name="connsiteX88" fmla="*/ 9809969 w 10205747"/>
                  <a:gd name="connsiteY88" fmla="*/ 761201 h 1815430"/>
                  <a:gd name="connsiteX89" fmla="*/ 9837335 w 10205747"/>
                  <a:gd name="connsiteY89" fmla="*/ 706474 h 1815430"/>
                  <a:gd name="connsiteX90" fmla="*/ 9814945 w 10205747"/>
                  <a:gd name="connsiteY90" fmla="*/ 654235 h 1815430"/>
                  <a:gd name="connsiteX91" fmla="*/ 5349797 w 10205747"/>
                  <a:gd name="connsiteY91" fmla="*/ 639997 h 1815430"/>
                  <a:gd name="connsiteX92" fmla="*/ 5381912 w 10205747"/>
                  <a:gd name="connsiteY92" fmla="*/ 640933 h 1815430"/>
                  <a:gd name="connsiteX93" fmla="*/ 5421025 w 10205747"/>
                  <a:gd name="connsiteY93" fmla="*/ 661667 h 1815430"/>
                  <a:gd name="connsiteX94" fmla="*/ 5460838 w 10205747"/>
                  <a:gd name="connsiteY94" fmla="*/ 791131 h 1815430"/>
                  <a:gd name="connsiteX95" fmla="*/ 5301587 w 10205747"/>
                  <a:gd name="connsiteY95" fmla="*/ 952961 h 1815430"/>
                  <a:gd name="connsiteX96" fmla="*/ 5132383 w 10205747"/>
                  <a:gd name="connsiteY96" fmla="*/ 1157115 h 1815430"/>
                  <a:gd name="connsiteX97" fmla="*/ 5174684 w 10205747"/>
                  <a:gd name="connsiteY97" fmla="*/ 1199439 h 1815430"/>
                  <a:gd name="connsiteX98" fmla="*/ 5366283 w 10205747"/>
                  <a:gd name="connsiteY98" fmla="*/ 1127239 h 1815430"/>
                  <a:gd name="connsiteX99" fmla="*/ 5391166 w 10205747"/>
                  <a:gd name="connsiteY99" fmla="*/ 1099852 h 1815430"/>
                  <a:gd name="connsiteX100" fmla="*/ 5428490 w 10205747"/>
                  <a:gd name="connsiteY100" fmla="*/ 1102342 h 1815430"/>
                  <a:gd name="connsiteX101" fmla="*/ 5488209 w 10205747"/>
                  <a:gd name="connsiteY101" fmla="*/ 1162094 h 1815430"/>
                  <a:gd name="connsiteX102" fmla="*/ 5413560 w 10205747"/>
                  <a:gd name="connsiteY102" fmla="*/ 1196950 h 1815430"/>
                  <a:gd name="connsiteX103" fmla="*/ 5162243 w 10205747"/>
                  <a:gd name="connsiteY103" fmla="*/ 1284089 h 1815430"/>
                  <a:gd name="connsiteX104" fmla="*/ 4930831 w 10205747"/>
                  <a:gd name="connsiteY104" fmla="*/ 1478284 h 1815430"/>
                  <a:gd name="connsiteX105" fmla="*/ 4833788 w 10205747"/>
                  <a:gd name="connsiteY105" fmla="*/ 1508160 h 1815430"/>
                  <a:gd name="connsiteX106" fmla="*/ 4699420 w 10205747"/>
                  <a:gd name="connsiteY106" fmla="*/ 1505671 h 1815430"/>
                  <a:gd name="connsiteX107" fmla="*/ 4627259 w 10205747"/>
                  <a:gd name="connsiteY107" fmla="*/ 1468325 h 1815430"/>
                  <a:gd name="connsiteX108" fmla="*/ 4614818 w 10205747"/>
                  <a:gd name="connsiteY108" fmla="*/ 1376207 h 1815430"/>
                  <a:gd name="connsiteX109" fmla="*/ 4903460 w 10205747"/>
                  <a:gd name="connsiteY109" fmla="*/ 1286578 h 1815430"/>
                  <a:gd name="connsiteX110" fmla="*/ 4960691 w 10205747"/>
                  <a:gd name="connsiteY110" fmla="*/ 1236785 h 1815430"/>
                  <a:gd name="connsiteX111" fmla="*/ 5251821 w 10205747"/>
                  <a:gd name="connsiteY111" fmla="*/ 863332 h 1815430"/>
                  <a:gd name="connsiteX112" fmla="*/ 5246845 w 10205747"/>
                  <a:gd name="connsiteY112" fmla="*/ 786152 h 1815430"/>
                  <a:gd name="connsiteX113" fmla="*/ 5127407 w 10205747"/>
                  <a:gd name="connsiteY113" fmla="*/ 848394 h 1815430"/>
                  <a:gd name="connsiteX114" fmla="*/ 4915901 w 10205747"/>
                  <a:gd name="connsiteY114" fmla="*/ 935533 h 1815430"/>
                  <a:gd name="connsiteX115" fmla="*/ 4861159 w 10205747"/>
                  <a:gd name="connsiteY115" fmla="*/ 798600 h 1815430"/>
                  <a:gd name="connsiteX116" fmla="*/ 4925855 w 10205747"/>
                  <a:gd name="connsiteY116" fmla="*/ 798600 h 1815430"/>
                  <a:gd name="connsiteX117" fmla="*/ 5042805 w 10205747"/>
                  <a:gd name="connsiteY117" fmla="*/ 798600 h 1815430"/>
                  <a:gd name="connsiteX118" fmla="*/ 5291634 w 10205747"/>
                  <a:gd name="connsiteY118" fmla="*/ 656688 h 1815430"/>
                  <a:gd name="connsiteX119" fmla="*/ 5349797 w 10205747"/>
                  <a:gd name="connsiteY119" fmla="*/ 639997 h 1815430"/>
                  <a:gd name="connsiteX120" fmla="*/ 3241837 w 10205747"/>
                  <a:gd name="connsiteY120" fmla="*/ 539750 h 1815430"/>
                  <a:gd name="connsiteX121" fmla="*/ 3269220 w 10205747"/>
                  <a:gd name="connsiteY121" fmla="*/ 569613 h 1815430"/>
                  <a:gd name="connsiteX122" fmla="*/ 3346389 w 10205747"/>
                  <a:gd name="connsiteY122" fmla="*/ 629340 h 1815430"/>
                  <a:gd name="connsiteX123" fmla="*/ 3388707 w 10205747"/>
                  <a:gd name="connsiteY123" fmla="*/ 753770 h 1815430"/>
                  <a:gd name="connsiteX124" fmla="*/ 3294113 w 10205747"/>
                  <a:gd name="connsiteY124" fmla="*/ 863268 h 1815430"/>
                  <a:gd name="connsiteX125" fmla="*/ 3276688 w 10205747"/>
                  <a:gd name="connsiteY125" fmla="*/ 1054890 h 1815430"/>
                  <a:gd name="connsiteX126" fmla="*/ 3316517 w 10205747"/>
                  <a:gd name="connsiteY126" fmla="*/ 1169365 h 1815430"/>
                  <a:gd name="connsiteX127" fmla="*/ 3241837 w 10205747"/>
                  <a:gd name="connsiteY127" fmla="*/ 1370941 h 1815430"/>
                  <a:gd name="connsiteX128" fmla="*/ 3264241 w 10205747"/>
                  <a:gd name="connsiteY128" fmla="*/ 1477951 h 1815430"/>
                  <a:gd name="connsiteX129" fmla="*/ 3319006 w 10205747"/>
                  <a:gd name="connsiteY129" fmla="*/ 1418225 h 1815430"/>
                  <a:gd name="connsiteX130" fmla="*/ 3445961 w 10205747"/>
                  <a:gd name="connsiteY130" fmla="*/ 1087241 h 1815430"/>
                  <a:gd name="connsiteX131" fmla="*/ 3403643 w 10205747"/>
                  <a:gd name="connsiteY131" fmla="*/ 1303749 h 1815430"/>
                  <a:gd name="connsiteX132" fmla="*/ 3475833 w 10205747"/>
                  <a:gd name="connsiteY132" fmla="*/ 1266420 h 1815430"/>
                  <a:gd name="connsiteX133" fmla="*/ 3749658 w 10205747"/>
                  <a:gd name="connsiteY133" fmla="*/ 1034981 h 1815430"/>
                  <a:gd name="connsiteX134" fmla="*/ 3749658 w 10205747"/>
                  <a:gd name="connsiteY134" fmla="*/ 883177 h 1815430"/>
                  <a:gd name="connsiteX135" fmla="*/ 3709829 w 10205747"/>
                  <a:gd name="connsiteY135" fmla="*/ 860779 h 1815430"/>
                  <a:gd name="connsiteX136" fmla="*/ 3662532 w 10205747"/>
                  <a:gd name="connsiteY136" fmla="*/ 860779 h 1815430"/>
                  <a:gd name="connsiteX137" fmla="*/ 3607767 w 10205747"/>
                  <a:gd name="connsiteY137" fmla="*/ 825939 h 1815430"/>
                  <a:gd name="connsiteX138" fmla="*/ 3582874 w 10205747"/>
                  <a:gd name="connsiteY138" fmla="*/ 850825 h 1815430"/>
                  <a:gd name="connsiteX139" fmla="*/ 3475833 w 10205747"/>
                  <a:gd name="connsiteY139" fmla="*/ 863268 h 1815430"/>
                  <a:gd name="connsiteX140" fmla="*/ 3495748 w 10205747"/>
                  <a:gd name="connsiteY140" fmla="*/ 778655 h 1815430"/>
                  <a:gd name="connsiteX141" fmla="*/ 3513173 w 10205747"/>
                  <a:gd name="connsiteY141" fmla="*/ 646760 h 1815430"/>
                  <a:gd name="connsiteX142" fmla="*/ 3540556 w 10205747"/>
                  <a:gd name="connsiteY142" fmla="*/ 656714 h 1815430"/>
                  <a:gd name="connsiteX143" fmla="*/ 3592831 w 10205747"/>
                  <a:gd name="connsiteY143" fmla="*/ 736349 h 1815430"/>
                  <a:gd name="connsiteX144" fmla="*/ 3620214 w 10205747"/>
                  <a:gd name="connsiteY144" fmla="*/ 813496 h 1815430"/>
                  <a:gd name="connsiteX145" fmla="*/ 3729744 w 10205747"/>
                  <a:gd name="connsiteY145" fmla="*/ 778655 h 1815430"/>
                  <a:gd name="connsiteX146" fmla="*/ 3791977 w 10205747"/>
                  <a:gd name="connsiteY146" fmla="*/ 756258 h 1815430"/>
                  <a:gd name="connsiteX147" fmla="*/ 3854210 w 10205747"/>
                  <a:gd name="connsiteY147" fmla="*/ 718929 h 1815430"/>
                  <a:gd name="connsiteX148" fmla="*/ 3916443 w 10205747"/>
                  <a:gd name="connsiteY148" fmla="*/ 686577 h 1815430"/>
                  <a:gd name="connsiteX149" fmla="*/ 3849231 w 10205747"/>
                  <a:gd name="connsiteY149" fmla="*/ 776167 h 1815430"/>
                  <a:gd name="connsiteX150" fmla="*/ 3814381 w 10205747"/>
                  <a:gd name="connsiteY150" fmla="*/ 840870 h 1815430"/>
                  <a:gd name="connsiteX151" fmla="*/ 3854210 w 10205747"/>
                  <a:gd name="connsiteY151" fmla="*/ 937926 h 1815430"/>
                  <a:gd name="connsiteX152" fmla="*/ 3998590 w 10205747"/>
                  <a:gd name="connsiteY152" fmla="*/ 751281 h 1815430"/>
                  <a:gd name="connsiteX153" fmla="*/ 4070781 w 10205747"/>
                  <a:gd name="connsiteY153" fmla="*/ 676623 h 1815430"/>
                  <a:gd name="connsiteX154" fmla="*/ 4048377 w 10205747"/>
                  <a:gd name="connsiteY154" fmla="*/ 815984 h 1815430"/>
                  <a:gd name="connsiteX155" fmla="*/ 3871635 w 10205747"/>
                  <a:gd name="connsiteY155" fmla="*/ 985209 h 1815430"/>
                  <a:gd name="connsiteX156" fmla="*/ 3844253 w 10205747"/>
                  <a:gd name="connsiteY156" fmla="*/ 1084753 h 1815430"/>
                  <a:gd name="connsiteX157" fmla="*/ 3981165 w 10205747"/>
                  <a:gd name="connsiteY157" fmla="*/ 1022538 h 1815430"/>
                  <a:gd name="connsiteX158" fmla="*/ 4020994 w 10205747"/>
                  <a:gd name="connsiteY158" fmla="*/ 1007606 h 1815430"/>
                  <a:gd name="connsiteX159" fmla="*/ 4043398 w 10205747"/>
                  <a:gd name="connsiteY159" fmla="*/ 1089730 h 1815430"/>
                  <a:gd name="connsiteX160" fmla="*/ 4016016 w 10205747"/>
                  <a:gd name="connsiteY160" fmla="*/ 1206694 h 1815430"/>
                  <a:gd name="connsiteX161" fmla="*/ 4018505 w 10205747"/>
                  <a:gd name="connsiteY161" fmla="*/ 1525234 h 1815430"/>
                  <a:gd name="connsiteX162" fmla="*/ 3991122 w 10205747"/>
                  <a:gd name="connsiteY162" fmla="*/ 1535189 h 1815430"/>
                  <a:gd name="connsiteX163" fmla="*/ 3943825 w 10205747"/>
                  <a:gd name="connsiteY163" fmla="*/ 1472974 h 1815430"/>
                  <a:gd name="connsiteX164" fmla="*/ 3943825 w 10205747"/>
                  <a:gd name="connsiteY164" fmla="*/ 1216648 h 1815430"/>
                  <a:gd name="connsiteX165" fmla="*/ 3866656 w 10205747"/>
                  <a:gd name="connsiteY165" fmla="*/ 1117105 h 1815430"/>
                  <a:gd name="connsiteX166" fmla="*/ 3737212 w 10205747"/>
                  <a:gd name="connsiteY166" fmla="*/ 1124570 h 1815430"/>
                  <a:gd name="connsiteX167" fmla="*/ 3707340 w 10205747"/>
                  <a:gd name="connsiteY167" fmla="*/ 1146968 h 1815430"/>
                  <a:gd name="connsiteX168" fmla="*/ 3702361 w 10205747"/>
                  <a:gd name="connsiteY168" fmla="*/ 1303749 h 1815430"/>
                  <a:gd name="connsiteX169" fmla="*/ 3789488 w 10205747"/>
                  <a:gd name="connsiteY169" fmla="*/ 1273886 h 1815430"/>
                  <a:gd name="connsiteX170" fmla="*/ 3856699 w 10205747"/>
                  <a:gd name="connsiteY170" fmla="*/ 1288818 h 1815430"/>
                  <a:gd name="connsiteX171" fmla="*/ 3834295 w 10205747"/>
                  <a:gd name="connsiteY171" fmla="*/ 1328635 h 1815430"/>
                  <a:gd name="connsiteX172" fmla="*/ 3841763 w 10205747"/>
                  <a:gd name="connsiteY172" fmla="*/ 1400805 h 1815430"/>
                  <a:gd name="connsiteX173" fmla="*/ 3829317 w 10205747"/>
                  <a:gd name="connsiteY173" fmla="*/ 1465508 h 1815430"/>
                  <a:gd name="connsiteX174" fmla="*/ 3854210 w 10205747"/>
                  <a:gd name="connsiteY174" fmla="*/ 1535189 h 1815430"/>
                  <a:gd name="connsiteX175" fmla="*/ 3856699 w 10205747"/>
                  <a:gd name="connsiteY175" fmla="*/ 1594915 h 1815430"/>
                  <a:gd name="connsiteX176" fmla="*/ 3908975 w 10205747"/>
                  <a:gd name="connsiteY176" fmla="*/ 1604869 h 1815430"/>
                  <a:gd name="connsiteX177" fmla="*/ 4045887 w 10205747"/>
                  <a:gd name="connsiteY177" fmla="*/ 1599892 h 1815430"/>
                  <a:gd name="connsiteX178" fmla="*/ 4177821 w 10205747"/>
                  <a:gd name="connsiteY178" fmla="*/ 1776582 h 1815430"/>
                  <a:gd name="connsiteX179" fmla="*/ 4090695 w 10205747"/>
                  <a:gd name="connsiteY179" fmla="*/ 1798980 h 1815430"/>
                  <a:gd name="connsiteX180" fmla="*/ 3916443 w 10205747"/>
                  <a:gd name="connsiteY180" fmla="*/ 1627267 h 1815430"/>
                  <a:gd name="connsiteX181" fmla="*/ 3854210 w 10205747"/>
                  <a:gd name="connsiteY181" fmla="*/ 1617312 h 1815430"/>
                  <a:gd name="connsiteX182" fmla="*/ 3824338 w 10205747"/>
                  <a:gd name="connsiteY182" fmla="*/ 1634733 h 1815430"/>
                  <a:gd name="connsiteX183" fmla="*/ 3684936 w 10205747"/>
                  <a:gd name="connsiteY183" fmla="*/ 1756674 h 1815430"/>
                  <a:gd name="connsiteX184" fmla="*/ 3632660 w 10205747"/>
                  <a:gd name="connsiteY184" fmla="*/ 1711879 h 1815430"/>
                  <a:gd name="connsiteX185" fmla="*/ 3687425 w 10205747"/>
                  <a:gd name="connsiteY185" fmla="*/ 1684504 h 1815430"/>
                  <a:gd name="connsiteX186" fmla="*/ 3782020 w 10205747"/>
                  <a:gd name="connsiteY186" fmla="*/ 1592426 h 1815430"/>
                  <a:gd name="connsiteX187" fmla="*/ 3732233 w 10205747"/>
                  <a:gd name="connsiteY187" fmla="*/ 1517769 h 1815430"/>
                  <a:gd name="connsiteX188" fmla="*/ 3767084 w 10205747"/>
                  <a:gd name="connsiteY188" fmla="*/ 1497860 h 1815430"/>
                  <a:gd name="connsiteX189" fmla="*/ 3772062 w 10205747"/>
                  <a:gd name="connsiteY189" fmla="*/ 1420713 h 1815430"/>
                  <a:gd name="connsiteX190" fmla="*/ 3774552 w 10205747"/>
                  <a:gd name="connsiteY190" fmla="*/ 1360987 h 1815430"/>
                  <a:gd name="connsiteX191" fmla="*/ 3749658 w 10205747"/>
                  <a:gd name="connsiteY191" fmla="*/ 1311215 h 1815430"/>
                  <a:gd name="connsiteX192" fmla="*/ 3709829 w 10205747"/>
                  <a:gd name="connsiteY192" fmla="*/ 1311215 h 1815430"/>
                  <a:gd name="connsiteX193" fmla="*/ 3699872 w 10205747"/>
                  <a:gd name="connsiteY193" fmla="*/ 1333612 h 1815430"/>
                  <a:gd name="connsiteX194" fmla="*/ 3689915 w 10205747"/>
                  <a:gd name="connsiteY194" fmla="*/ 1472974 h 1815430"/>
                  <a:gd name="connsiteX195" fmla="*/ 3694893 w 10205747"/>
                  <a:gd name="connsiteY195" fmla="*/ 1535189 h 1815430"/>
                  <a:gd name="connsiteX196" fmla="*/ 3687425 w 10205747"/>
                  <a:gd name="connsiteY196" fmla="*/ 1589938 h 1815430"/>
                  <a:gd name="connsiteX197" fmla="*/ 3617724 w 10205747"/>
                  <a:gd name="connsiteY197" fmla="*/ 1560075 h 1815430"/>
                  <a:gd name="connsiteX198" fmla="*/ 3642618 w 10205747"/>
                  <a:gd name="connsiteY198" fmla="*/ 1400805 h 1815430"/>
                  <a:gd name="connsiteX199" fmla="*/ 3665022 w 10205747"/>
                  <a:gd name="connsiteY199" fmla="*/ 1303749 h 1815430"/>
                  <a:gd name="connsiteX200" fmla="*/ 3640128 w 10205747"/>
                  <a:gd name="connsiteY200" fmla="*/ 1234069 h 1815430"/>
                  <a:gd name="connsiteX201" fmla="*/ 3565449 w 10205747"/>
                  <a:gd name="connsiteY201" fmla="*/ 1301261 h 1815430"/>
                  <a:gd name="connsiteX202" fmla="*/ 3426047 w 10205747"/>
                  <a:gd name="connsiteY202" fmla="*/ 1368453 h 1815430"/>
                  <a:gd name="connsiteX203" fmla="*/ 3383728 w 10205747"/>
                  <a:gd name="connsiteY203" fmla="*/ 1356010 h 1815430"/>
                  <a:gd name="connsiteX204" fmla="*/ 3336431 w 10205747"/>
                  <a:gd name="connsiteY204" fmla="*/ 1592426 h 1815430"/>
                  <a:gd name="connsiteX205" fmla="*/ 3286645 w 10205747"/>
                  <a:gd name="connsiteY205" fmla="*/ 1779071 h 1815430"/>
                  <a:gd name="connsiteX206" fmla="*/ 3251795 w 10205747"/>
                  <a:gd name="connsiteY206" fmla="*/ 1746719 h 1815430"/>
                  <a:gd name="connsiteX207" fmla="*/ 3152223 w 10205747"/>
                  <a:gd name="connsiteY207" fmla="*/ 1555097 h 1815430"/>
                  <a:gd name="connsiteX208" fmla="*/ 3224412 w 10205747"/>
                  <a:gd name="connsiteY208" fmla="*/ 1368453 h 1815430"/>
                  <a:gd name="connsiteX209" fmla="*/ 3219433 w 10205747"/>
                  <a:gd name="connsiteY209" fmla="*/ 1194251 h 1815430"/>
                  <a:gd name="connsiteX210" fmla="*/ 3244327 w 10205747"/>
                  <a:gd name="connsiteY210" fmla="*/ 950369 h 1815430"/>
                  <a:gd name="connsiteX211" fmla="*/ 3251795 w 10205747"/>
                  <a:gd name="connsiteY211" fmla="*/ 728884 h 1815430"/>
                  <a:gd name="connsiteX212" fmla="*/ 3241837 w 10205747"/>
                  <a:gd name="connsiteY212" fmla="*/ 539750 h 1815430"/>
                  <a:gd name="connsiteX213" fmla="*/ 9818560 w 10205747"/>
                  <a:gd name="connsiteY213" fmla="*/ 438670 h 1815430"/>
                  <a:gd name="connsiteX214" fmla="*/ 9800018 w 10205747"/>
                  <a:gd name="connsiteY214" fmla="*/ 440303 h 1815430"/>
                  <a:gd name="connsiteX215" fmla="*/ 9722895 w 10205747"/>
                  <a:gd name="connsiteY215" fmla="*/ 557219 h 1815430"/>
                  <a:gd name="connsiteX216" fmla="*/ 9735334 w 10205747"/>
                  <a:gd name="connsiteY216" fmla="*/ 589558 h 1815430"/>
                  <a:gd name="connsiteX217" fmla="*/ 9717920 w 10205747"/>
                  <a:gd name="connsiteY217" fmla="*/ 634334 h 1815430"/>
                  <a:gd name="connsiteX218" fmla="*/ 9757725 w 10205747"/>
                  <a:gd name="connsiteY218" fmla="*/ 664185 h 1815430"/>
                  <a:gd name="connsiteX219" fmla="*/ 9800018 w 10205747"/>
                  <a:gd name="connsiteY219" fmla="*/ 611946 h 1815430"/>
                  <a:gd name="connsiteX220" fmla="*/ 9844798 w 10205747"/>
                  <a:gd name="connsiteY220" fmla="*/ 470154 h 1815430"/>
                  <a:gd name="connsiteX221" fmla="*/ 9818560 w 10205747"/>
                  <a:gd name="connsiteY221" fmla="*/ 438670 h 1815430"/>
                  <a:gd name="connsiteX222" fmla="*/ 9638309 w 10205747"/>
                  <a:gd name="connsiteY222" fmla="*/ 437815 h 1815430"/>
                  <a:gd name="connsiteX223" fmla="*/ 9581090 w 10205747"/>
                  <a:gd name="connsiteY223" fmla="*/ 482592 h 1815430"/>
                  <a:gd name="connsiteX224" fmla="*/ 9526358 w 10205747"/>
                  <a:gd name="connsiteY224" fmla="*/ 547269 h 1815430"/>
                  <a:gd name="connsiteX225" fmla="*/ 9541284 w 10205747"/>
                  <a:gd name="connsiteY225" fmla="*/ 564682 h 1815430"/>
                  <a:gd name="connsiteX226" fmla="*/ 9556211 w 10205747"/>
                  <a:gd name="connsiteY226" fmla="*/ 579607 h 1815430"/>
                  <a:gd name="connsiteX227" fmla="*/ 9571955 w 10205747"/>
                  <a:gd name="connsiteY227" fmla="*/ 594300 h 1815430"/>
                  <a:gd name="connsiteX228" fmla="*/ 9585091 w 10205747"/>
                  <a:gd name="connsiteY228" fmla="*/ 606559 h 1815430"/>
                  <a:gd name="connsiteX229" fmla="*/ 9581712 w 10205747"/>
                  <a:gd name="connsiteY229" fmla="*/ 611013 h 1815430"/>
                  <a:gd name="connsiteX230" fmla="*/ 9593529 w 10205747"/>
                  <a:gd name="connsiteY230" fmla="*/ 614434 h 1815430"/>
                  <a:gd name="connsiteX231" fmla="*/ 9585091 w 10205747"/>
                  <a:gd name="connsiteY231" fmla="*/ 606559 h 1815430"/>
                  <a:gd name="connsiteX232" fmla="*/ 9588553 w 10205747"/>
                  <a:gd name="connsiteY232" fmla="*/ 601996 h 1815430"/>
                  <a:gd name="connsiteX233" fmla="*/ 9663188 w 10205747"/>
                  <a:gd name="connsiteY233" fmla="*/ 564682 h 1815430"/>
                  <a:gd name="connsiteX234" fmla="*/ 9698017 w 10205747"/>
                  <a:gd name="connsiteY234" fmla="*/ 509955 h 1815430"/>
                  <a:gd name="connsiteX235" fmla="*/ 9638309 w 10205747"/>
                  <a:gd name="connsiteY235" fmla="*/ 437815 h 1815430"/>
                  <a:gd name="connsiteX236" fmla="*/ 6811092 w 10205747"/>
                  <a:gd name="connsiteY236" fmla="*/ 421052 h 1815430"/>
                  <a:gd name="connsiteX237" fmla="*/ 6726488 w 10205747"/>
                  <a:gd name="connsiteY237" fmla="*/ 485715 h 1815430"/>
                  <a:gd name="connsiteX238" fmla="*/ 6694139 w 10205747"/>
                  <a:gd name="connsiteY238" fmla="*/ 595143 h 1815430"/>
                  <a:gd name="connsiteX239" fmla="*/ 6599582 w 10205747"/>
                  <a:gd name="connsiteY239" fmla="*/ 590169 h 1815430"/>
                  <a:gd name="connsiteX240" fmla="*/ 6534884 w 10205747"/>
                  <a:gd name="connsiteY240" fmla="*/ 530481 h 1815430"/>
                  <a:gd name="connsiteX241" fmla="*/ 6532396 w 10205747"/>
                  <a:gd name="connsiteY241" fmla="*/ 537942 h 1815430"/>
                  <a:gd name="connsiteX242" fmla="*/ 6495071 w 10205747"/>
                  <a:gd name="connsiteY242" fmla="*/ 712032 h 1815430"/>
                  <a:gd name="connsiteX243" fmla="*/ 6527419 w 10205747"/>
                  <a:gd name="connsiteY243" fmla="*/ 774207 h 1815430"/>
                  <a:gd name="connsiteX244" fmla="*/ 6699116 w 10205747"/>
                  <a:gd name="connsiteY244" fmla="*/ 677214 h 1815430"/>
                  <a:gd name="connsiteX245" fmla="*/ 6855882 w 10205747"/>
                  <a:gd name="connsiteY245" fmla="*/ 458358 h 1815430"/>
                  <a:gd name="connsiteX246" fmla="*/ 6811092 w 10205747"/>
                  <a:gd name="connsiteY246" fmla="*/ 421052 h 1815430"/>
                  <a:gd name="connsiteX247" fmla="*/ 4110737 w 10205747"/>
                  <a:gd name="connsiteY247" fmla="*/ 392802 h 1815430"/>
                  <a:gd name="connsiteX248" fmla="*/ 4129995 w 10205747"/>
                  <a:gd name="connsiteY248" fmla="*/ 393439 h 1815430"/>
                  <a:gd name="connsiteX249" fmla="*/ 4140805 w 10205747"/>
                  <a:gd name="connsiteY249" fmla="*/ 395312 h 1815430"/>
                  <a:gd name="connsiteX250" fmla="*/ 4147560 w 10205747"/>
                  <a:gd name="connsiteY250" fmla="*/ 398545 h 1815430"/>
                  <a:gd name="connsiteX251" fmla="*/ 4158468 w 10205747"/>
                  <a:gd name="connsiteY251" fmla="*/ 402189 h 1815430"/>
                  <a:gd name="connsiteX252" fmla="*/ 4187378 w 10205747"/>
                  <a:gd name="connsiteY252" fmla="*/ 429611 h 1815430"/>
                  <a:gd name="connsiteX253" fmla="*/ 4188983 w 10205747"/>
                  <a:gd name="connsiteY253" fmla="*/ 431757 h 1815430"/>
                  <a:gd name="connsiteX254" fmla="*/ 4232569 w 10205747"/>
                  <a:gd name="connsiteY254" fmla="*/ 461201 h 1815430"/>
                  <a:gd name="connsiteX255" fmla="*/ 4242834 w 10205747"/>
                  <a:gd name="connsiteY255" fmla="*/ 477752 h 1815430"/>
                  <a:gd name="connsiteX256" fmla="*/ 4234262 w 10205747"/>
                  <a:gd name="connsiteY256" fmla="*/ 489024 h 1815430"/>
                  <a:gd name="connsiteX257" fmla="*/ 4234007 w 10205747"/>
                  <a:gd name="connsiteY257" fmla="*/ 489830 h 1815430"/>
                  <a:gd name="connsiteX258" fmla="*/ 4229344 w 10205747"/>
                  <a:gd name="connsiteY258" fmla="*/ 495672 h 1815430"/>
                  <a:gd name="connsiteX259" fmla="*/ 4228873 w 10205747"/>
                  <a:gd name="connsiteY259" fmla="*/ 496111 h 1815430"/>
                  <a:gd name="connsiteX260" fmla="*/ 4213526 w 10205747"/>
                  <a:gd name="connsiteY260" fmla="*/ 516293 h 1815430"/>
                  <a:gd name="connsiteX261" fmla="*/ 4108454 w 10205747"/>
                  <a:gd name="connsiteY261" fmla="*/ 577991 h 1815430"/>
                  <a:gd name="connsiteX262" fmla="*/ 4093331 w 10205747"/>
                  <a:gd name="connsiteY262" fmla="*/ 580887 h 1815430"/>
                  <a:gd name="connsiteX263" fmla="*/ 4091943 w 10205747"/>
                  <a:gd name="connsiteY263" fmla="*/ 581365 h 1815430"/>
                  <a:gd name="connsiteX264" fmla="*/ 4074200 w 10205747"/>
                  <a:gd name="connsiteY264" fmla="*/ 584550 h 1815430"/>
                  <a:gd name="connsiteX265" fmla="*/ 4050363 w 10205747"/>
                  <a:gd name="connsiteY265" fmla="*/ 589115 h 1815430"/>
                  <a:gd name="connsiteX266" fmla="*/ 4048258 w 10205747"/>
                  <a:gd name="connsiteY266" fmla="*/ 589208 h 1815430"/>
                  <a:gd name="connsiteX267" fmla="*/ 4043993 w 10205747"/>
                  <a:gd name="connsiteY267" fmla="*/ 589973 h 1815430"/>
                  <a:gd name="connsiteX268" fmla="*/ 4025419 w 10205747"/>
                  <a:gd name="connsiteY268" fmla="*/ 590402 h 1815430"/>
                  <a:gd name="connsiteX269" fmla="*/ 4051648 w 10205747"/>
                  <a:gd name="connsiteY269" fmla="*/ 566213 h 1815430"/>
                  <a:gd name="connsiteX270" fmla="*/ 4085802 w 10205747"/>
                  <a:gd name="connsiteY270" fmla="*/ 534716 h 1815430"/>
                  <a:gd name="connsiteX271" fmla="*/ 4097023 w 10205747"/>
                  <a:gd name="connsiteY271" fmla="*/ 520260 h 1815430"/>
                  <a:gd name="connsiteX272" fmla="*/ 4105966 w 10205747"/>
                  <a:gd name="connsiteY272" fmla="*/ 507730 h 1815430"/>
                  <a:gd name="connsiteX273" fmla="*/ 4104080 w 10205747"/>
                  <a:gd name="connsiteY273" fmla="*/ 489657 h 1815430"/>
                  <a:gd name="connsiteX274" fmla="*/ 4101838 w 10205747"/>
                  <a:gd name="connsiteY274" fmla="*/ 486782 h 1815430"/>
                  <a:gd name="connsiteX275" fmla="*/ 4096684 w 10205747"/>
                  <a:gd name="connsiteY275" fmla="*/ 482935 h 1815430"/>
                  <a:gd name="connsiteX276" fmla="*/ 4090078 w 10205747"/>
                  <a:gd name="connsiteY276" fmla="*/ 480715 h 1815430"/>
                  <a:gd name="connsiteX277" fmla="*/ 4075933 w 10205747"/>
                  <a:gd name="connsiteY277" fmla="*/ 476266 h 1815430"/>
                  <a:gd name="connsiteX278" fmla="*/ 4069260 w 10205747"/>
                  <a:gd name="connsiteY278" fmla="*/ 475254 h 1815430"/>
                  <a:gd name="connsiteX279" fmla="*/ 4068505 w 10205747"/>
                  <a:gd name="connsiteY279" fmla="*/ 475449 h 1815430"/>
                  <a:gd name="connsiteX280" fmla="*/ 4039408 w 10205747"/>
                  <a:gd name="connsiteY280" fmla="*/ 483753 h 1815430"/>
                  <a:gd name="connsiteX281" fmla="*/ 4010779 w 10205747"/>
                  <a:gd name="connsiteY281" fmla="*/ 497983 h 1815430"/>
                  <a:gd name="connsiteX282" fmla="*/ 3987411 w 10205747"/>
                  <a:gd name="connsiteY282" fmla="*/ 511243 h 1815430"/>
                  <a:gd name="connsiteX283" fmla="*/ 3864580 w 10205747"/>
                  <a:gd name="connsiteY283" fmla="*/ 597664 h 1815430"/>
                  <a:gd name="connsiteX284" fmla="*/ 3828509 w 10205747"/>
                  <a:gd name="connsiteY284" fmla="*/ 621620 h 1815430"/>
                  <a:gd name="connsiteX285" fmla="*/ 3810076 w 10205747"/>
                  <a:gd name="connsiteY285" fmla="*/ 635833 h 1815430"/>
                  <a:gd name="connsiteX286" fmla="*/ 3711761 w 10205747"/>
                  <a:gd name="connsiteY286" fmla="*/ 659891 h 1815430"/>
                  <a:gd name="connsiteX287" fmla="*/ 3701351 w 10205747"/>
                  <a:gd name="connsiteY287" fmla="*/ 657655 h 1815430"/>
                  <a:gd name="connsiteX288" fmla="*/ 3673509 w 10205747"/>
                  <a:gd name="connsiteY288" fmla="*/ 652116 h 1815430"/>
                  <a:gd name="connsiteX289" fmla="*/ 3672150 w 10205747"/>
                  <a:gd name="connsiteY289" fmla="*/ 651385 h 1815430"/>
                  <a:gd name="connsiteX290" fmla="*/ 3666958 w 10205747"/>
                  <a:gd name="connsiteY290" fmla="*/ 650270 h 1815430"/>
                  <a:gd name="connsiteX291" fmla="*/ 3649900 w 10205747"/>
                  <a:gd name="connsiteY291" fmla="*/ 642752 h 1815430"/>
                  <a:gd name="connsiteX292" fmla="*/ 3641426 w 10205747"/>
                  <a:gd name="connsiteY292" fmla="*/ 625429 h 1815430"/>
                  <a:gd name="connsiteX293" fmla="*/ 3636609 w 10205747"/>
                  <a:gd name="connsiteY293" fmla="*/ 620459 h 1815430"/>
                  <a:gd name="connsiteX294" fmla="*/ 3675453 w 10205747"/>
                  <a:gd name="connsiteY294" fmla="*/ 595165 h 1815430"/>
                  <a:gd name="connsiteX295" fmla="*/ 3909373 w 10205747"/>
                  <a:gd name="connsiteY295" fmla="*/ 502733 h 1815430"/>
                  <a:gd name="connsiteX296" fmla="*/ 3911046 w 10205747"/>
                  <a:gd name="connsiteY296" fmla="*/ 501808 h 1815430"/>
                  <a:gd name="connsiteX297" fmla="*/ 3926566 w 10205747"/>
                  <a:gd name="connsiteY297" fmla="*/ 492868 h 1815430"/>
                  <a:gd name="connsiteX298" fmla="*/ 4045314 w 10205747"/>
                  <a:gd name="connsiteY298" fmla="*/ 418393 h 1815430"/>
                  <a:gd name="connsiteX299" fmla="*/ 4053262 w 10205747"/>
                  <a:gd name="connsiteY299" fmla="*/ 413191 h 1815430"/>
                  <a:gd name="connsiteX300" fmla="*/ 4058049 w 10205747"/>
                  <a:gd name="connsiteY300" fmla="*/ 408918 h 1815430"/>
                  <a:gd name="connsiteX301" fmla="*/ 4063359 w 10205747"/>
                  <a:gd name="connsiteY301" fmla="*/ 406581 h 1815430"/>
                  <a:gd name="connsiteX302" fmla="*/ 4074768 w 10205747"/>
                  <a:gd name="connsiteY302" fmla="*/ 399112 h 1815430"/>
                  <a:gd name="connsiteX303" fmla="*/ 4084682 w 10205747"/>
                  <a:gd name="connsiteY303" fmla="*/ 397197 h 1815430"/>
                  <a:gd name="connsiteX304" fmla="*/ 4085640 w 10205747"/>
                  <a:gd name="connsiteY304" fmla="*/ 396776 h 1815430"/>
                  <a:gd name="connsiteX305" fmla="*/ 4092429 w 10205747"/>
                  <a:gd name="connsiteY305" fmla="*/ 395701 h 1815430"/>
                  <a:gd name="connsiteX306" fmla="*/ 4105621 w 10205747"/>
                  <a:gd name="connsiteY306" fmla="*/ 393153 h 1815430"/>
                  <a:gd name="connsiteX307" fmla="*/ 4107532 w 10205747"/>
                  <a:gd name="connsiteY307" fmla="*/ 393310 h 1815430"/>
                  <a:gd name="connsiteX308" fmla="*/ 9989092 w 10205747"/>
                  <a:gd name="connsiteY308" fmla="*/ 363188 h 1815430"/>
                  <a:gd name="connsiteX309" fmla="*/ 9906994 w 10205747"/>
                  <a:gd name="connsiteY309" fmla="*/ 390551 h 1815430"/>
                  <a:gd name="connsiteX310" fmla="*/ 9877140 w 10205747"/>
                  <a:gd name="connsiteY310" fmla="*/ 430352 h 1815430"/>
                  <a:gd name="connsiteX311" fmla="*/ 9887091 w 10205747"/>
                  <a:gd name="connsiteY311" fmla="*/ 490054 h 1815430"/>
                  <a:gd name="connsiteX312" fmla="*/ 9879628 w 10205747"/>
                  <a:gd name="connsiteY312" fmla="*/ 527368 h 1815430"/>
                  <a:gd name="connsiteX313" fmla="*/ 9877140 w 10205747"/>
                  <a:gd name="connsiteY313" fmla="*/ 626872 h 1815430"/>
                  <a:gd name="connsiteX314" fmla="*/ 9946799 w 10205747"/>
                  <a:gd name="connsiteY314" fmla="*/ 616921 h 1815430"/>
                  <a:gd name="connsiteX315" fmla="*/ 10033873 w 10205747"/>
                  <a:gd name="connsiteY315" fmla="*/ 430352 h 1815430"/>
                  <a:gd name="connsiteX316" fmla="*/ 9989092 w 10205747"/>
                  <a:gd name="connsiteY316" fmla="*/ 363188 h 1815430"/>
                  <a:gd name="connsiteX317" fmla="*/ 1000207 w 10205747"/>
                  <a:gd name="connsiteY317" fmla="*/ 351703 h 1815430"/>
                  <a:gd name="connsiteX318" fmla="*/ 1099686 w 10205747"/>
                  <a:gd name="connsiteY318" fmla="*/ 468074 h 1815430"/>
                  <a:gd name="connsiteX319" fmla="*/ 1035031 w 10205747"/>
                  <a:gd name="connsiteY319" fmla="*/ 567539 h 1815430"/>
                  <a:gd name="connsiteX320" fmla="*/ 997731 w 10205747"/>
                  <a:gd name="connsiteY320" fmla="*/ 664517 h 1815430"/>
                  <a:gd name="connsiteX321" fmla="*/ 970377 w 10205747"/>
                  <a:gd name="connsiteY321" fmla="*/ 741602 h 1815430"/>
                  <a:gd name="connsiteX322" fmla="*/ 1107146 w 10205747"/>
                  <a:gd name="connsiteY322" fmla="*/ 930585 h 1815430"/>
                  <a:gd name="connsiteX323" fmla="*/ 1303596 w 10205747"/>
                  <a:gd name="connsiteY323" fmla="*/ 1119567 h 1815430"/>
                  <a:gd name="connsiteX324" fmla="*/ 1385658 w 10205747"/>
                  <a:gd name="connsiteY324" fmla="*/ 1134487 h 1815430"/>
                  <a:gd name="connsiteX325" fmla="*/ 1253862 w 10205747"/>
                  <a:gd name="connsiteY325" fmla="*/ 1236438 h 1815430"/>
                  <a:gd name="connsiteX326" fmla="*/ 1074818 w 10205747"/>
                  <a:gd name="connsiteY326" fmla="*/ 1161840 h 1815430"/>
                  <a:gd name="connsiteX327" fmla="*/ 952969 w 10205747"/>
                  <a:gd name="connsiteY327" fmla="*/ 875879 h 1815430"/>
                  <a:gd name="connsiteX328" fmla="*/ 908209 w 10205747"/>
                  <a:gd name="connsiteY328" fmla="*/ 855986 h 1815430"/>
                  <a:gd name="connsiteX329" fmla="*/ 763979 w 10205747"/>
                  <a:gd name="connsiteY329" fmla="*/ 1109621 h 1815430"/>
                  <a:gd name="connsiteX330" fmla="*/ 821174 w 10205747"/>
                  <a:gd name="connsiteY330" fmla="*/ 1161840 h 1815430"/>
                  <a:gd name="connsiteX331" fmla="*/ 895775 w 10205747"/>
                  <a:gd name="connsiteY331" fmla="*/ 1144433 h 1815430"/>
                  <a:gd name="connsiteX332" fmla="*/ 970377 w 10205747"/>
                  <a:gd name="connsiteY332" fmla="*/ 1164326 h 1815430"/>
                  <a:gd name="connsiteX333" fmla="*/ 838581 w 10205747"/>
                  <a:gd name="connsiteY333" fmla="*/ 1256331 h 1815430"/>
                  <a:gd name="connsiteX334" fmla="*/ 759006 w 10205747"/>
                  <a:gd name="connsiteY334" fmla="*/ 1288657 h 1815430"/>
                  <a:gd name="connsiteX335" fmla="*/ 706785 w 10205747"/>
                  <a:gd name="connsiteY335" fmla="*/ 1216545 h 1815430"/>
                  <a:gd name="connsiteX336" fmla="*/ 579963 w 10205747"/>
                  <a:gd name="connsiteY336" fmla="*/ 1383149 h 1815430"/>
                  <a:gd name="connsiteX337" fmla="*/ 652077 w 10205747"/>
                  <a:gd name="connsiteY337" fmla="*/ 1452774 h 1815430"/>
                  <a:gd name="connsiteX338" fmla="*/ 726679 w 10205747"/>
                  <a:gd name="connsiteY338" fmla="*/ 1567158 h 1815430"/>
                  <a:gd name="connsiteX339" fmla="*/ 696838 w 10205747"/>
                  <a:gd name="connsiteY339" fmla="*/ 1711382 h 1815430"/>
                  <a:gd name="connsiteX340" fmla="*/ 607317 w 10205747"/>
                  <a:gd name="connsiteY340" fmla="*/ 1644243 h 1815430"/>
                  <a:gd name="connsiteX341" fmla="*/ 599856 w 10205747"/>
                  <a:gd name="connsiteY341" fmla="*/ 1467694 h 1815430"/>
                  <a:gd name="connsiteX342" fmla="*/ 550122 w 10205747"/>
                  <a:gd name="connsiteY342" fmla="*/ 1417961 h 1815430"/>
                  <a:gd name="connsiteX343" fmla="*/ 465574 w 10205747"/>
                  <a:gd name="connsiteY343" fmla="*/ 1492560 h 1815430"/>
                  <a:gd name="connsiteX344" fmla="*/ 52780 w 10205747"/>
                  <a:gd name="connsiteY344" fmla="*/ 1679056 h 1815430"/>
                  <a:gd name="connsiteX345" fmla="*/ 559 w 10205747"/>
                  <a:gd name="connsiteY345" fmla="*/ 1629324 h 1815430"/>
                  <a:gd name="connsiteX346" fmla="*/ 62726 w 10205747"/>
                  <a:gd name="connsiteY346" fmla="*/ 1592024 h 1815430"/>
                  <a:gd name="connsiteX347" fmla="*/ 512821 w 10205747"/>
                  <a:gd name="connsiteY347" fmla="*/ 1298604 h 1815430"/>
                  <a:gd name="connsiteX348" fmla="*/ 865935 w 10205747"/>
                  <a:gd name="connsiteY348" fmla="*/ 686896 h 1815430"/>
                  <a:gd name="connsiteX349" fmla="*/ 938049 w 10205747"/>
                  <a:gd name="connsiteY349" fmla="*/ 485480 h 1815430"/>
                  <a:gd name="connsiteX350" fmla="*/ 970377 w 10205747"/>
                  <a:gd name="connsiteY350" fmla="*/ 356176 h 1815430"/>
                  <a:gd name="connsiteX351" fmla="*/ 1000207 w 10205747"/>
                  <a:gd name="connsiteY351" fmla="*/ 351703 h 1815430"/>
                  <a:gd name="connsiteX352" fmla="*/ 8019822 w 10205747"/>
                  <a:gd name="connsiteY352" fmla="*/ 301994 h 1815430"/>
                  <a:gd name="connsiteX353" fmla="*/ 8101513 w 10205747"/>
                  <a:gd name="connsiteY353" fmla="*/ 343184 h 1815430"/>
                  <a:gd name="connsiteX354" fmla="*/ 8146308 w 10205747"/>
                  <a:gd name="connsiteY354" fmla="*/ 462600 h 1815430"/>
                  <a:gd name="connsiteX355" fmla="*/ 8116445 w 10205747"/>
                  <a:gd name="connsiteY355" fmla="*/ 586992 h 1815430"/>
                  <a:gd name="connsiteX356" fmla="*/ 8069161 w 10205747"/>
                  <a:gd name="connsiteY356" fmla="*/ 927825 h 1815430"/>
                  <a:gd name="connsiteX357" fmla="*/ 8111468 w 10205747"/>
                  <a:gd name="connsiteY357" fmla="*/ 997484 h 1815430"/>
                  <a:gd name="connsiteX358" fmla="*/ 8345396 w 10205747"/>
                  <a:gd name="connsiteY358" fmla="*/ 890507 h 1815430"/>
                  <a:gd name="connsiteX359" fmla="*/ 8377748 w 10205747"/>
                  <a:gd name="connsiteY359" fmla="*/ 810896 h 1815430"/>
                  <a:gd name="connsiteX360" fmla="*/ 8382725 w 10205747"/>
                  <a:gd name="connsiteY360" fmla="*/ 758652 h 1815430"/>
                  <a:gd name="connsiteX361" fmla="*/ 8502178 w 10205747"/>
                  <a:gd name="connsiteY361" fmla="*/ 838263 h 1815430"/>
                  <a:gd name="connsiteX362" fmla="*/ 8410100 w 10205747"/>
                  <a:gd name="connsiteY362" fmla="*/ 945239 h 1815430"/>
                  <a:gd name="connsiteX363" fmla="*/ 8367794 w 10205747"/>
                  <a:gd name="connsiteY363" fmla="*/ 967630 h 1815430"/>
                  <a:gd name="connsiteX364" fmla="*/ 8230921 w 10205747"/>
                  <a:gd name="connsiteY364" fmla="*/ 1024850 h 1815430"/>
                  <a:gd name="connsiteX365" fmla="*/ 8056718 w 10205747"/>
                  <a:gd name="connsiteY365" fmla="*/ 1092022 h 1815430"/>
                  <a:gd name="connsiteX366" fmla="*/ 8021878 w 10205747"/>
                  <a:gd name="connsiteY366" fmla="*/ 1174120 h 1815430"/>
                  <a:gd name="connsiteX367" fmla="*/ 8046764 w 10205747"/>
                  <a:gd name="connsiteY367" fmla="*/ 1221389 h 1815430"/>
                  <a:gd name="connsiteX368" fmla="*/ 8233409 w 10205747"/>
                  <a:gd name="connsiteY368" fmla="*/ 1313439 h 1815430"/>
                  <a:gd name="connsiteX369" fmla="*/ 8390191 w 10205747"/>
                  <a:gd name="connsiteY369" fmla="*/ 1435342 h 1815430"/>
                  <a:gd name="connsiteX370" fmla="*/ 8599234 w 10205747"/>
                  <a:gd name="connsiteY370" fmla="*/ 1447781 h 1815430"/>
                  <a:gd name="connsiteX371" fmla="*/ 8629097 w 10205747"/>
                  <a:gd name="connsiteY371" fmla="*/ 1447781 h 1815430"/>
                  <a:gd name="connsiteX372" fmla="*/ 8494712 w 10205747"/>
                  <a:gd name="connsiteY372" fmla="*/ 1597051 h 1815430"/>
                  <a:gd name="connsiteX373" fmla="*/ 8298113 w 10205747"/>
                  <a:gd name="connsiteY373" fmla="*/ 1544807 h 1815430"/>
                  <a:gd name="connsiteX374" fmla="*/ 8116445 w 10205747"/>
                  <a:gd name="connsiteY374" fmla="*/ 1273633 h 1815430"/>
                  <a:gd name="connsiteX375" fmla="*/ 8019389 w 10205747"/>
                  <a:gd name="connsiteY375" fmla="*/ 1241291 h 1815430"/>
                  <a:gd name="connsiteX376" fmla="*/ 7745643 w 10205747"/>
                  <a:gd name="connsiteY376" fmla="*/ 1602027 h 1815430"/>
                  <a:gd name="connsiteX377" fmla="*/ 7501760 w 10205747"/>
                  <a:gd name="connsiteY377" fmla="*/ 1579637 h 1815430"/>
                  <a:gd name="connsiteX378" fmla="*/ 7539089 w 10205747"/>
                  <a:gd name="connsiteY378" fmla="*/ 1527392 h 1815430"/>
                  <a:gd name="connsiteX379" fmla="*/ 7832744 w 10205747"/>
                  <a:gd name="connsiteY379" fmla="*/ 1430367 h 1815430"/>
                  <a:gd name="connsiteX380" fmla="*/ 7927311 w 10205747"/>
                  <a:gd name="connsiteY380" fmla="*/ 1176608 h 1815430"/>
                  <a:gd name="connsiteX381" fmla="*/ 7917357 w 10205747"/>
                  <a:gd name="connsiteY381" fmla="*/ 1149242 h 1815430"/>
                  <a:gd name="connsiteX382" fmla="*/ 7598816 w 10205747"/>
                  <a:gd name="connsiteY382" fmla="*/ 1330853 h 1815430"/>
                  <a:gd name="connsiteX383" fmla="*/ 7501760 w 10205747"/>
                  <a:gd name="connsiteY383" fmla="*/ 1345780 h 1815430"/>
                  <a:gd name="connsiteX384" fmla="*/ 7501760 w 10205747"/>
                  <a:gd name="connsiteY384" fmla="*/ 1236316 h 1815430"/>
                  <a:gd name="connsiteX385" fmla="*/ 7536601 w 10205747"/>
                  <a:gd name="connsiteY385" fmla="*/ 1179096 h 1815430"/>
                  <a:gd name="connsiteX386" fmla="*/ 7623702 w 10205747"/>
                  <a:gd name="connsiteY386" fmla="*/ 1194023 h 1815430"/>
                  <a:gd name="connsiteX387" fmla="*/ 7892471 w 10205747"/>
                  <a:gd name="connsiteY387" fmla="*/ 1079582 h 1815430"/>
                  <a:gd name="connsiteX388" fmla="*/ 7937266 w 10205747"/>
                  <a:gd name="connsiteY388" fmla="*/ 1047241 h 1815430"/>
                  <a:gd name="connsiteX389" fmla="*/ 7969617 w 10205747"/>
                  <a:gd name="connsiteY389" fmla="*/ 368062 h 1815430"/>
                  <a:gd name="connsiteX390" fmla="*/ 8009435 w 10205747"/>
                  <a:gd name="connsiteY390" fmla="*/ 308354 h 1815430"/>
                  <a:gd name="connsiteX391" fmla="*/ 8019822 w 10205747"/>
                  <a:gd name="connsiteY391" fmla="*/ 301994 h 1815430"/>
                  <a:gd name="connsiteX392" fmla="*/ 2695444 w 10205747"/>
                  <a:gd name="connsiteY392" fmla="*/ 284163 h 1815430"/>
                  <a:gd name="connsiteX393" fmla="*/ 2690471 w 10205747"/>
                  <a:gd name="connsiteY393" fmla="*/ 386137 h 1815430"/>
                  <a:gd name="connsiteX394" fmla="*/ 2571139 w 10205747"/>
                  <a:gd name="connsiteY394" fmla="*/ 480650 h 1815430"/>
                  <a:gd name="connsiteX395" fmla="*/ 2548764 w 10205747"/>
                  <a:gd name="connsiteY395" fmla="*/ 480650 h 1815430"/>
                  <a:gd name="connsiteX396" fmla="*/ 2486612 w 10205747"/>
                  <a:gd name="connsiteY396" fmla="*/ 440855 h 1815430"/>
                  <a:gd name="connsiteX397" fmla="*/ 2225573 w 10205747"/>
                  <a:gd name="connsiteY397" fmla="*/ 590085 h 1815430"/>
                  <a:gd name="connsiteX398" fmla="*/ 2223087 w 10205747"/>
                  <a:gd name="connsiteY398" fmla="*/ 624906 h 1815430"/>
                  <a:gd name="connsiteX399" fmla="*/ 2295183 w 10205747"/>
                  <a:gd name="connsiteY399" fmla="*/ 706982 h 1815430"/>
                  <a:gd name="connsiteX400" fmla="*/ 2354850 w 10205747"/>
                  <a:gd name="connsiteY400" fmla="*/ 644803 h 1815430"/>
                  <a:gd name="connsiteX401" fmla="*/ 2382197 w 10205747"/>
                  <a:gd name="connsiteY401" fmla="*/ 595060 h 1815430"/>
                  <a:gd name="connsiteX402" fmla="*/ 2499042 w 10205747"/>
                  <a:gd name="connsiteY402" fmla="*/ 602521 h 1815430"/>
                  <a:gd name="connsiteX403" fmla="*/ 2610917 w 10205747"/>
                  <a:gd name="connsiteY403" fmla="*/ 642316 h 1815430"/>
                  <a:gd name="connsiteX404" fmla="*/ 2511473 w 10205747"/>
                  <a:gd name="connsiteY404" fmla="*/ 736828 h 1815430"/>
                  <a:gd name="connsiteX405" fmla="*/ 2302642 w 10205747"/>
                  <a:gd name="connsiteY405" fmla="*/ 746777 h 1815430"/>
                  <a:gd name="connsiteX406" fmla="*/ 2272808 w 10205747"/>
                  <a:gd name="connsiteY406" fmla="*/ 846264 h 1815430"/>
                  <a:gd name="connsiteX407" fmla="*/ 2260378 w 10205747"/>
                  <a:gd name="connsiteY407" fmla="*/ 935802 h 1815430"/>
                  <a:gd name="connsiteX408" fmla="*/ 2325017 w 10205747"/>
                  <a:gd name="connsiteY408" fmla="*/ 933315 h 1815430"/>
                  <a:gd name="connsiteX409" fmla="*/ 2496557 w 10205747"/>
                  <a:gd name="connsiteY409" fmla="*/ 806469 h 1815430"/>
                  <a:gd name="connsiteX410" fmla="*/ 2568653 w 10205747"/>
                  <a:gd name="connsiteY410" fmla="*/ 774136 h 1815430"/>
                  <a:gd name="connsiteX411" fmla="*/ 2653180 w 10205747"/>
                  <a:gd name="connsiteY411" fmla="*/ 821392 h 1815430"/>
                  <a:gd name="connsiteX412" fmla="*/ 2640749 w 10205747"/>
                  <a:gd name="connsiteY412" fmla="*/ 935802 h 1815430"/>
                  <a:gd name="connsiteX413" fmla="*/ 2610917 w 10205747"/>
                  <a:gd name="connsiteY413" fmla="*/ 1047725 h 1815430"/>
                  <a:gd name="connsiteX414" fmla="*/ 2610917 w 10205747"/>
                  <a:gd name="connsiteY414" fmla="*/ 1187006 h 1815430"/>
                  <a:gd name="connsiteX415" fmla="*/ 2610917 w 10205747"/>
                  <a:gd name="connsiteY415" fmla="*/ 1423288 h 1815430"/>
                  <a:gd name="connsiteX416" fmla="*/ 2613403 w 10205747"/>
                  <a:gd name="connsiteY416" fmla="*/ 1701851 h 1815430"/>
                  <a:gd name="connsiteX417" fmla="*/ 2596000 w 10205747"/>
                  <a:gd name="connsiteY417" fmla="*/ 1786415 h 1815430"/>
                  <a:gd name="connsiteX418" fmla="*/ 2451807 w 10205747"/>
                  <a:gd name="connsiteY418" fmla="*/ 1689415 h 1815430"/>
                  <a:gd name="connsiteX419" fmla="*/ 2337447 w 10205747"/>
                  <a:gd name="connsiteY419" fmla="*/ 1555108 h 1815430"/>
                  <a:gd name="connsiteX420" fmla="*/ 2474182 w 10205747"/>
                  <a:gd name="connsiteY420" fmla="*/ 1622261 h 1815430"/>
                  <a:gd name="connsiteX421" fmla="*/ 2531362 w 10205747"/>
                  <a:gd name="connsiteY421" fmla="*/ 1460595 h 1815430"/>
                  <a:gd name="connsiteX422" fmla="*/ 2521417 w 10205747"/>
                  <a:gd name="connsiteY422" fmla="*/ 1261622 h 1815430"/>
                  <a:gd name="connsiteX423" fmla="*/ 2526389 w 10205747"/>
                  <a:gd name="connsiteY423" fmla="*/ 1142237 h 1815430"/>
                  <a:gd name="connsiteX424" fmla="*/ 2538820 w 10205747"/>
                  <a:gd name="connsiteY424" fmla="*/ 955699 h 1815430"/>
                  <a:gd name="connsiteX425" fmla="*/ 2389655 w 10205747"/>
                  <a:gd name="connsiteY425" fmla="*/ 953212 h 1815430"/>
                  <a:gd name="connsiteX426" fmla="*/ 2265351 w 10205747"/>
                  <a:gd name="connsiteY426" fmla="*/ 1035289 h 1815430"/>
                  <a:gd name="connsiteX427" fmla="*/ 2334961 w 10205747"/>
                  <a:gd name="connsiteY427" fmla="*/ 1094981 h 1815430"/>
                  <a:gd name="connsiteX428" fmla="*/ 2369766 w 10205747"/>
                  <a:gd name="connsiteY428" fmla="*/ 1082545 h 1815430"/>
                  <a:gd name="connsiteX429" fmla="*/ 2384682 w 10205747"/>
                  <a:gd name="connsiteY429" fmla="*/ 997981 h 1815430"/>
                  <a:gd name="connsiteX430" fmla="*/ 2431918 w 10205747"/>
                  <a:gd name="connsiteY430" fmla="*/ 1017879 h 1815430"/>
                  <a:gd name="connsiteX431" fmla="*/ 2414515 w 10205747"/>
                  <a:gd name="connsiteY431" fmla="*/ 1127314 h 1815430"/>
                  <a:gd name="connsiteX432" fmla="*/ 2499042 w 10205747"/>
                  <a:gd name="connsiteY432" fmla="*/ 1204417 h 1815430"/>
                  <a:gd name="connsiteX433" fmla="*/ 2451807 w 10205747"/>
                  <a:gd name="connsiteY433" fmla="*/ 1236750 h 1815430"/>
                  <a:gd name="connsiteX434" fmla="*/ 2459265 w 10205747"/>
                  <a:gd name="connsiteY434" fmla="*/ 1269083 h 1815430"/>
                  <a:gd name="connsiteX435" fmla="*/ 2479154 w 10205747"/>
                  <a:gd name="connsiteY435" fmla="*/ 1316339 h 1815430"/>
                  <a:gd name="connsiteX436" fmla="*/ 2421974 w 10205747"/>
                  <a:gd name="connsiteY436" fmla="*/ 1393442 h 1815430"/>
                  <a:gd name="connsiteX437" fmla="*/ 2446835 w 10205747"/>
                  <a:gd name="connsiteY437" fmla="*/ 1423288 h 1815430"/>
                  <a:gd name="connsiteX438" fmla="*/ 2486612 w 10205747"/>
                  <a:gd name="connsiteY438" fmla="*/ 1460595 h 1815430"/>
                  <a:gd name="connsiteX439" fmla="*/ 2439377 w 10205747"/>
                  <a:gd name="connsiteY439" fmla="*/ 1502877 h 1815430"/>
                  <a:gd name="connsiteX440" fmla="*/ 2362308 w 10205747"/>
                  <a:gd name="connsiteY440" fmla="*/ 1435724 h 1815430"/>
                  <a:gd name="connsiteX441" fmla="*/ 2287726 w 10205747"/>
                  <a:gd name="connsiteY441" fmla="*/ 1473031 h 1815430"/>
                  <a:gd name="connsiteX442" fmla="*/ 2245462 w 10205747"/>
                  <a:gd name="connsiteY442" fmla="*/ 1480493 h 1815430"/>
                  <a:gd name="connsiteX443" fmla="*/ 2240490 w 10205747"/>
                  <a:gd name="connsiteY443" fmla="*/ 1607338 h 1815430"/>
                  <a:gd name="connsiteX444" fmla="*/ 2203198 w 10205747"/>
                  <a:gd name="connsiteY444" fmla="*/ 1674492 h 1815430"/>
                  <a:gd name="connsiteX445" fmla="*/ 2160934 w 10205747"/>
                  <a:gd name="connsiteY445" fmla="*/ 1602364 h 1815430"/>
                  <a:gd name="connsiteX446" fmla="*/ 2086352 w 10205747"/>
                  <a:gd name="connsiteY446" fmla="*/ 1555108 h 1815430"/>
                  <a:gd name="connsiteX447" fmla="*/ 2049061 w 10205747"/>
                  <a:gd name="connsiteY447" fmla="*/ 1530236 h 1815430"/>
                  <a:gd name="connsiteX448" fmla="*/ 1922271 w 10205747"/>
                  <a:gd name="connsiteY448" fmla="*/ 1594902 h 1815430"/>
                  <a:gd name="connsiteX449" fmla="*/ 1850174 w 10205747"/>
                  <a:gd name="connsiteY449" fmla="*/ 1674492 h 1815430"/>
                  <a:gd name="connsiteX450" fmla="*/ 1812882 w 10205747"/>
                  <a:gd name="connsiteY450" fmla="*/ 1487954 h 1815430"/>
                  <a:gd name="connsiteX451" fmla="*/ 1857632 w 10205747"/>
                  <a:gd name="connsiteY451" fmla="*/ 1323801 h 1815430"/>
                  <a:gd name="connsiteX452" fmla="*/ 1917299 w 10205747"/>
                  <a:gd name="connsiteY452" fmla="*/ 1537698 h 1815430"/>
                  <a:gd name="connsiteX453" fmla="*/ 2026686 w 10205747"/>
                  <a:gd name="connsiteY453" fmla="*/ 1507851 h 1815430"/>
                  <a:gd name="connsiteX454" fmla="*/ 1959562 w 10205747"/>
                  <a:gd name="connsiteY454" fmla="*/ 1453134 h 1815430"/>
                  <a:gd name="connsiteX455" fmla="*/ 2031658 w 10205747"/>
                  <a:gd name="connsiteY455" fmla="*/ 1458108 h 1815430"/>
                  <a:gd name="connsiteX456" fmla="*/ 2061491 w 10205747"/>
                  <a:gd name="connsiteY456" fmla="*/ 1450647 h 1815430"/>
                  <a:gd name="connsiteX457" fmla="*/ 2076408 w 10205747"/>
                  <a:gd name="connsiteY457" fmla="*/ 1428262 h 1815430"/>
                  <a:gd name="connsiteX458" fmla="*/ 2068949 w 10205747"/>
                  <a:gd name="connsiteY458" fmla="*/ 1378519 h 1815430"/>
                  <a:gd name="connsiteX459" fmla="*/ 2024200 w 10205747"/>
                  <a:gd name="connsiteY459" fmla="*/ 1346185 h 1815430"/>
                  <a:gd name="connsiteX460" fmla="*/ 1957076 w 10205747"/>
                  <a:gd name="connsiteY460" fmla="*/ 1378519 h 1815430"/>
                  <a:gd name="connsiteX461" fmla="*/ 1996853 w 10205747"/>
                  <a:gd name="connsiteY461" fmla="*/ 1318826 h 1815430"/>
                  <a:gd name="connsiteX462" fmla="*/ 1954589 w 10205747"/>
                  <a:gd name="connsiteY462" fmla="*/ 1271570 h 1815430"/>
                  <a:gd name="connsiteX463" fmla="*/ 2026686 w 10205747"/>
                  <a:gd name="connsiteY463" fmla="*/ 1274057 h 1815430"/>
                  <a:gd name="connsiteX464" fmla="*/ 2059005 w 10205747"/>
                  <a:gd name="connsiteY464" fmla="*/ 1236750 h 1815430"/>
                  <a:gd name="connsiteX465" fmla="*/ 2066463 w 10205747"/>
                  <a:gd name="connsiteY465" fmla="*/ 1199442 h 1815430"/>
                  <a:gd name="connsiteX466" fmla="*/ 2108727 w 10205747"/>
                  <a:gd name="connsiteY466" fmla="*/ 1239237 h 1815430"/>
                  <a:gd name="connsiteX467" fmla="*/ 2083866 w 10205747"/>
                  <a:gd name="connsiteY467" fmla="*/ 1286493 h 1815430"/>
                  <a:gd name="connsiteX468" fmla="*/ 2093810 w 10205747"/>
                  <a:gd name="connsiteY468" fmla="*/ 1341211 h 1815430"/>
                  <a:gd name="connsiteX469" fmla="*/ 2101269 w 10205747"/>
                  <a:gd name="connsiteY469" fmla="*/ 1385980 h 1815430"/>
                  <a:gd name="connsiteX470" fmla="*/ 2098783 w 10205747"/>
                  <a:gd name="connsiteY470" fmla="*/ 1470544 h 1815430"/>
                  <a:gd name="connsiteX471" fmla="*/ 2148505 w 10205747"/>
                  <a:gd name="connsiteY471" fmla="*/ 1530236 h 1815430"/>
                  <a:gd name="connsiteX472" fmla="*/ 2170879 w 10205747"/>
                  <a:gd name="connsiteY472" fmla="*/ 1522775 h 1815430"/>
                  <a:gd name="connsiteX473" fmla="*/ 2175851 w 10205747"/>
                  <a:gd name="connsiteY473" fmla="*/ 1154673 h 1815430"/>
                  <a:gd name="connsiteX474" fmla="*/ 2146018 w 10205747"/>
                  <a:gd name="connsiteY474" fmla="*/ 1122340 h 1815430"/>
                  <a:gd name="connsiteX475" fmla="*/ 2044088 w 10205747"/>
                  <a:gd name="connsiteY475" fmla="*/ 1169596 h 1815430"/>
                  <a:gd name="connsiteX476" fmla="*/ 1932215 w 10205747"/>
                  <a:gd name="connsiteY476" fmla="*/ 1134776 h 1815430"/>
                  <a:gd name="connsiteX477" fmla="*/ 2173366 w 10205747"/>
                  <a:gd name="connsiteY477" fmla="*/ 1022853 h 1815430"/>
                  <a:gd name="connsiteX478" fmla="*/ 2183309 w 10205747"/>
                  <a:gd name="connsiteY478" fmla="*/ 886059 h 1815430"/>
                  <a:gd name="connsiteX479" fmla="*/ 2183309 w 10205747"/>
                  <a:gd name="connsiteY479" fmla="*/ 769162 h 1815430"/>
                  <a:gd name="connsiteX480" fmla="*/ 2106241 w 10205747"/>
                  <a:gd name="connsiteY480" fmla="*/ 659726 h 1815430"/>
                  <a:gd name="connsiteX481" fmla="*/ 2044088 w 10205747"/>
                  <a:gd name="connsiteY481" fmla="*/ 704495 h 1815430"/>
                  <a:gd name="connsiteX482" fmla="*/ 2019228 w 10205747"/>
                  <a:gd name="connsiteY482" fmla="*/ 746777 h 1815430"/>
                  <a:gd name="connsiteX483" fmla="*/ 2024200 w 10205747"/>
                  <a:gd name="connsiteY483" fmla="*/ 779110 h 1815430"/>
                  <a:gd name="connsiteX484" fmla="*/ 2001825 w 10205747"/>
                  <a:gd name="connsiteY484" fmla="*/ 948238 h 1815430"/>
                  <a:gd name="connsiteX485" fmla="*/ 1957076 w 10205747"/>
                  <a:gd name="connsiteY485" fmla="*/ 975597 h 1815430"/>
                  <a:gd name="connsiteX486" fmla="*/ 1800452 w 10205747"/>
                  <a:gd name="connsiteY486" fmla="*/ 1027827 h 1815430"/>
                  <a:gd name="connsiteX487" fmla="*/ 1949617 w 10205747"/>
                  <a:gd name="connsiteY487" fmla="*/ 831341 h 1815430"/>
                  <a:gd name="connsiteX488" fmla="*/ 1904868 w 10205747"/>
                  <a:gd name="connsiteY488" fmla="*/ 776623 h 1815430"/>
                  <a:gd name="connsiteX489" fmla="*/ 1802938 w 10205747"/>
                  <a:gd name="connsiteY489" fmla="*/ 841290 h 1815430"/>
                  <a:gd name="connsiteX490" fmla="*/ 1653773 w 10205747"/>
                  <a:gd name="connsiteY490" fmla="*/ 754239 h 1815430"/>
                  <a:gd name="connsiteX491" fmla="*/ 1715926 w 10205747"/>
                  <a:gd name="connsiteY491" fmla="*/ 719418 h 1815430"/>
                  <a:gd name="connsiteX492" fmla="*/ 1872549 w 10205747"/>
                  <a:gd name="connsiteY492" fmla="*/ 706982 h 1815430"/>
                  <a:gd name="connsiteX493" fmla="*/ 1999339 w 10205747"/>
                  <a:gd name="connsiteY493" fmla="*/ 644803 h 1815430"/>
                  <a:gd name="connsiteX494" fmla="*/ 2312586 w 10205747"/>
                  <a:gd name="connsiteY494" fmla="*/ 463240 h 1815430"/>
                  <a:gd name="connsiteX495" fmla="*/ 2501528 w 10205747"/>
                  <a:gd name="connsiteY495" fmla="*/ 358778 h 1815430"/>
                  <a:gd name="connsiteX496" fmla="*/ 2695444 w 10205747"/>
                  <a:gd name="connsiteY496" fmla="*/ 284163 h 1815430"/>
                  <a:gd name="connsiteX497" fmla="*/ 6451836 w 10205747"/>
                  <a:gd name="connsiteY497" fmla="*/ 260019 h 1815430"/>
                  <a:gd name="connsiteX498" fmla="*/ 6495071 w 10205747"/>
                  <a:gd name="connsiteY498" fmla="*/ 264371 h 1815430"/>
                  <a:gd name="connsiteX499" fmla="*/ 6547326 w 10205747"/>
                  <a:gd name="connsiteY499" fmla="*/ 316598 h 1815430"/>
                  <a:gd name="connsiteX500" fmla="*/ 6539861 w 10205747"/>
                  <a:gd name="connsiteY500" fmla="*/ 408617 h 1815430"/>
                  <a:gd name="connsiteX501" fmla="*/ 6537373 w 10205747"/>
                  <a:gd name="connsiteY501" fmla="*/ 508098 h 1815430"/>
                  <a:gd name="connsiteX502" fmla="*/ 6651837 w 10205747"/>
                  <a:gd name="connsiteY502" fmla="*/ 508098 h 1815430"/>
                  <a:gd name="connsiteX503" fmla="*/ 6781232 w 10205747"/>
                  <a:gd name="connsiteY503" fmla="*/ 416078 h 1815430"/>
                  <a:gd name="connsiteX504" fmla="*/ 6853394 w 10205747"/>
                  <a:gd name="connsiteY504" fmla="*/ 351416 h 1815430"/>
                  <a:gd name="connsiteX505" fmla="*/ 6982788 w 10205747"/>
                  <a:gd name="connsiteY505" fmla="*/ 386234 h 1815430"/>
                  <a:gd name="connsiteX506" fmla="*/ 6955416 w 10205747"/>
                  <a:gd name="connsiteY506" fmla="*/ 463332 h 1815430"/>
                  <a:gd name="connsiteX507" fmla="*/ 6853394 w 10205747"/>
                  <a:gd name="connsiteY507" fmla="*/ 617526 h 1815430"/>
                  <a:gd name="connsiteX508" fmla="*/ 6923068 w 10205747"/>
                  <a:gd name="connsiteY508" fmla="*/ 624987 h 1815430"/>
                  <a:gd name="connsiteX509" fmla="*/ 7102229 w 10205747"/>
                  <a:gd name="connsiteY509" fmla="*/ 562812 h 1815430"/>
                  <a:gd name="connsiteX510" fmla="*/ 7201764 w 10205747"/>
                  <a:gd name="connsiteY510" fmla="*/ 582708 h 1815430"/>
                  <a:gd name="connsiteX511" fmla="*/ 7104718 w 10205747"/>
                  <a:gd name="connsiteY511" fmla="*/ 659805 h 1815430"/>
                  <a:gd name="connsiteX512" fmla="*/ 6945463 w 10205747"/>
                  <a:gd name="connsiteY512" fmla="*/ 699597 h 1815430"/>
                  <a:gd name="connsiteX513" fmla="*/ 6910626 w 10205747"/>
                  <a:gd name="connsiteY513" fmla="*/ 689649 h 1815430"/>
                  <a:gd name="connsiteX514" fmla="*/ 6855882 w 10205747"/>
                  <a:gd name="connsiteY514" fmla="*/ 677214 h 1815430"/>
                  <a:gd name="connsiteX515" fmla="*/ 6447792 w 10205747"/>
                  <a:gd name="connsiteY515" fmla="*/ 878661 h 1815430"/>
                  <a:gd name="connsiteX516" fmla="*/ 6427885 w 10205747"/>
                  <a:gd name="connsiteY516" fmla="*/ 928401 h 1815430"/>
                  <a:gd name="connsiteX517" fmla="*/ 6497559 w 10205747"/>
                  <a:gd name="connsiteY517" fmla="*/ 935862 h 1815430"/>
                  <a:gd name="connsiteX518" fmla="*/ 6589628 w 10205747"/>
                  <a:gd name="connsiteY518" fmla="*/ 881148 h 1815430"/>
                  <a:gd name="connsiteX519" fmla="*/ 6514978 w 10205747"/>
                  <a:gd name="connsiteY519" fmla="*/ 995550 h 1815430"/>
                  <a:gd name="connsiteX520" fmla="*/ 6582163 w 10205747"/>
                  <a:gd name="connsiteY520" fmla="*/ 1027881 h 1815430"/>
                  <a:gd name="connsiteX521" fmla="*/ 6701604 w 10205747"/>
                  <a:gd name="connsiteY521" fmla="*/ 838869 h 1815430"/>
                  <a:gd name="connsiteX522" fmla="*/ 6681697 w 10205747"/>
                  <a:gd name="connsiteY522" fmla="*/ 811512 h 1815430"/>
                  <a:gd name="connsiteX523" fmla="*/ 6860859 w 10205747"/>
                  <a:gd name="connsiteY523" fmla="*/ 816486 h 1815430"/>
                  <a:gd name="connsiteX524" fmla="*/ 6743906 w 10205747"/>
                  <a:gd name="connsiteY524" fmla="*/ 898557 h 1815430"/>
                  <a:gd name="connsiteX525" fmla="*/ 6646860 w 10205747"/>
                  <a:gd name="connsiteY525" fmla="*/ 995550 h 1815430"/>
                  <a:gd name="connsiteX526" fmla="*/ 6599582 w 10205747"/>
                  <a:gd name="connsiteY526" fmla="*/ 1040316 h 1815430"/>
                  <a:gd name="connsiteX527" fmla="*/ 6666767 w 10205747"/>
                  <a:gd name="connsiteY527" fmla="*/ 1035342 h 1815430"/>
                  <a:gd name="connsiteX528" fmla="*/ 6743906 w 10205747"/>
                  <a:gd name="connsiteY528" fmla="*/ 1027881 h 1815430"/>
                  <a:gd name="connsiteX529" fmla="*/ 6664279 w 10205747"/>
                  <a:gd name="connsiteY529" fmla="*/ 1127361 h 1815430"/>
                  <a:gd name="connsiteX530" fmla="*/ 6626954 w 10205747"/>
                  <a:gd name="connsiteY530" fmla="*/ 1184562 h 1815430"/>
                  <a:gd name="connsiteX531" fmla="*/ 6674232 w 10205747"/>
                  <a:gd name="connsiteY531" fmla="*/ 1194510 h 1815430"/>
                  <a:gd name="connsiteX532" fmla="*/ 6721511 w 10205747"/>
                  <a:gd name="connsiteY532" fmla="*/ 1221867 h 1815430"/>
                  <a:gd name="connsiteX533" fmla="*/ 6641884 w 10205747"/>
                  <a:gd name="connsiteY533" fmla="*/ 1264146 h 1815430"/>
                  <a:gd name="connsiteX534" fmla="*/ 6631930 w 10205747"/>
                  <a:gd name="connsiteY534" fmla="*/ 1331296 h 1815430"/>
                  <a:gd name="connsiteX535" fmla="*/ 6661791 w 10205747"/>
                  <a:gd name="connsiteY535" fmla="*/ 1353679 h 1815430"/>
                  <a:gd name="connsiteX536" fmla="*/ 6723999 w 10205747"/>
                  <a:gd name="connsiteY536" fmla="*/ 1326322 h 1815430"/>
                  <a:gd name="connsiteX537" fmla="*/ 6699116 w 10205747"/>
                  <a:gd name="connsiteY537" fmla="*/ 1390984 h 1815430"/>
                  <a:gd name="connsiteX538" fmla="*/ 6636907 w 10205747"/>
                  <a:gd name="connsiteY538" fmla="*/ 1435750 h 1815430"/>
                  <a:gd name="connsiteX539" fmla="*/ 6649349 w 10205747"/>
                  <a:gd name="connsiteY539" fmla="*/ 1592431 h 1815430"/>
                  <a:gd name="connsiteX540" fmla="*/ 6639395 w 10205747"/>
                  <a:gd name="connsiteY540" fmla="*/ 1716781 h 1815430"/>
                  <a:gd name="connsiteX541" fmla="*/ 6487606 w 10205747"/>
                  <a:gd name="connsiteY541" fmla="*/ 1746625 h 1815430"/>
                  <a:gd name="connsiteX542" fmla="*/ 6400513 w 10205747"/>
                  <a:gd name="connsiteY542" fmla="*/ 1654606 h 1815430"/>
                  <a:gd name="connsiteX543" fmla="*/ 6524931 w 10205747"/>
                  <a:gd name="connsiteY543" fmla="*/ 1659580 h 1815430"/>
                  <a:gd name="connsiteX544" fmla="*/ 6549815 w 10205747"/>
                  <a:gd name="connsiteY544" fmla="*/ 1502899 h 1815430"/>
                  <a:gd name="connsiteX545" fmla="*/ 6524931 w 10205747"/>
                  <a:gd name="connsiteY545" fmla="*/ 1468081 h 1815430"/>
                  <a:gd name="connsiteX546" fmla="*/ 6470187 w 10205747"/>
                  <a:gd name="connsiteY546" fmla="*/ 1478029 h 1815430"/>
                  <a:gd name="connsiteX547" fmla="*/ 6430374 w 10205747"/>
                  <a:gd name="connsiteY547" fmla="*/ 1530256 h 1815430"/>
                  <a:gd name="connsiteX548" fmla="*/ 6261165 w 10205747"/>
                  <a:gd name="connsiteY548" fmla="*/ 1781443 h 1815430"/>
                  <a:gd name="connsiteX549" fmla="*/ 6136748 w 10205747"/>
                  <a:gd name="connsiteY549" fmla="*/ 1716781 h 1815430"/>
                  <a:gd name="connsiteX550" fmla="*/ 6179050 w 10205747"/>
                  <a:gd name="connsiteY550" fmla="*/ 1654606 h 1815430"/>
                  <a:gd name="connsiteX551" fmla="*/ 6400513 w 10205747"/>
                  <a:gd name="connsiteY551" fmla="*/ 1545178 h 1815430"/>
                  <a:gd name="connsiteX552" fmla="*/ 6412955 w 10205747"/>
                  <a:gd name="connsiteY552" fmla="*/ 1487977 h 1815430"/>
                  <a:gd name="connsiteX553" fmla="*/ 6365676 w 10205747"/>
                  <a:gd name="connsiteY553" fmla="*/ 1478029 h 1815430"/>
                  <a:gd name="connsiteX554" fmla="*/ 6360700 w 10205747"/>
                  <a:gd name="connsiteY554" fmla="*/ 1418341 h 1815430"/>
                  <a:gd name="connsiteX555" fmla="*/ 6388072 w 10205747"/>
                  <a:gd name="connsiteY555" fmla="*/ 1398445 h 1815430"/>
                  <a:gd name="connsiteX556" fmla="*/ 6537373 w 10205747"/>
                  <a:gd name="connsiteY556" fmla="*/ 1395958 h 1815430"/>
                  <a:gd name="connsiteX557" fmla="*/ 6542350 w 10205747"/>
                  <a:gd name="connsiteY557" fmla="*/ 1353679 h 1815430"/>
                  <a:gd name="connsiteX558" fmla="*/ 6522443 w 10205747"/>
                  <a:gd name="connsiteY558" fmla="*/ 1326322 h 1815430"/>
                  <a:gd name="connsiteX559" fmla="*/ 6460234 w 10205747"/>
                  <a:gd name="connsiteY559" fmla="*/ 1328809 h 1815430"/>
                  <a:gd name="connsiteX560" fmla="*/ 6422909 w 10205747"/>
                  <a:gd name="connsiteY560" fmla="*/ 1308912 h 1815430"/>
                  <a:gd name="connsiteX561" fmla="*/ 6495071 w 10205747"/>
                  <a:gd name="connsiteY561" fmla="*/ 1254198 h 1815430"/>
                  <a:gd name="connsiteX562" fmla="*/ 6502536 w 10205747"/>
                  <a:gd name="connsiteY562" fmla="*/ 1214406 h 1815430"/>
                  <a:gd name="connsiteX563" fmla="*/ 6455257 w 10205747"/>
                  <a:gd name="connsiteY563" fmla="*/ 1204458 h 1815430"/>
                  <a:gd name="connsiteX564" fmla="*/ 6378118 w 10205747"/>
                  <a:gd name="connsiteY564" fmla="*/ 1169640 h 1815430"/>
                  <a:gd name="connsiteX565" fmla="*/ 6495071 w 10205747"/>
                  <a:gd name="connsiteY565" fmla="*/ 1117413 h 1815430"/>
                  <a:gd name="connsiteX566" fmla="*/ 6524931 w 10205747"/>
                  <a:gd name="connsiteY566" fmla="*/ 1090056 h 1815430"/>
                  <a:gd name="connsiteX567" fmla="*/ 6512489 w 10205747"/>
                  <a:gd name="connsiteY567" fmla="*/ 1022907 h 1815430"/>
                  <a:gd name="connsiteX568" fmla="*/ 6477652 w 10205747"/>
                  <a:gd name="connsiteY568" fmla="*/ 1003011 h 1815430"/>
                  <a:gd name="connsiteX569" fmla="*/ 6378118 w 10205747"/>
                  <a:gd name="connsiteY569" fmla="*/ 1015446 h 1815430"/>
                  <a:gd name="connsiteX570" fmla="*/ 6350746 w 10205747"/>
                  <a:gd name="connsiteY570" fmla="*/ 975654 h 1815430"/>
                  <a:gd name="connsiteX571" fmla="*/ 6174073 w 10205747"/>
                  <a:gd name="connsiteY571" fmla="*/ 1119900 h 1815430"/>
                  <a:gd name="connsiteX572" fmla="*/ 5950121 w 10205747"/>
                  <a:gd name="connsiteY572" fmla="*/ 1142283 h 1815430"/>
                  <a:gd name="connsiteX573" fmla="*/ 5885424 w 10205747"/>
                  <a:gd name="connsiteY573" fmla="*/ 1085082 h 1815430"/>
                  <a:gd name="connsiteX574" fmla="*/ 5977493 w 10205747"/>
                  <a:gd name="connsiteY574" fmla="*/ 1032855 h 1815430"/>
                  <a:gd name="connsiteX575" fmla="*/ 6052144 w 10205747"/>
                  <a:gd name="connsiteY575" fmla="*/ 1045290 h 1815430"/>
                  <a:gd name="connsiteX576" fmla="*/ 6422909 w 10205747"/>
                  <a:gd name="connsiteY576" fmla="*/ 831408 h 1815430"/>
                  <a:gd name="connsiteX577" fmla="*/ 6452769 w 10205747"/>
                  <a:gd name="connsiteY577" fmla="*/ 804051 h 1815430"/>
                  <a:gd name="connsiteX578" fmla="*/ 6442815 w 10205747"/>
                  <a:gd name="connsiteY578" fmla="*/ 761772 h 1815430"/>
                  <a:gd name="connsiteX579" fmla="*/ 6407978 w 10205747"/>
                  <a:gd name="connsiteY579" fmla="*/ 692136 h 1815430"/>
                  <a:gd name="connsiteX580" fmla="*/ 6383095 w 10205747"/>
                  <a:gd name="connsiteY580" fmla="*/ 657318 h 1815430"/>
                  <a:gd name="connsiteX581" fmla="*/ 6330839 w 10205747"/>
                  <a:gd name="connsiteY581" fmla="*/ 702084 h 1815430"/>
                  <a:gd name="connsiteX582" fmla="*/ 6286049 w 10205747"/>
                  <a:gd name="connsiteY582" fmla="*/ 751824 h 1815430"/>
                  <a:gd name="connsiteX583" fmla="*/ 6216375 w 10205747"/>
                  <a:gd name="connsiteY583" fmla="*/ 784155 h 1815430"/>
                  <a:gd name="connsiteX584" fmla="*/ 6184026 w 10205747"/>
                  <a:gd name="connsiteY584" fmla="*/ 699597 h 1815430"/>
                  <a:gd name="connsiteX585" fmla="*/ 6206422 w 10205747"/>
                  <a:gd name="connsiteY585" fmla="*/ 622500 h 1815430"/>
                  <a:gd name="connsiteX586" fmla="*/ 6248724 w 10205747"/>
                  <a:gd name="connsiteY586" fmla="*/ 602604 h 1815430"/>
                  <a:gd name="connsiteX587" fmla="*/ 6333328 w 10205747"/>
                  <a:gd name="connsiteY587" fmla="*/ 649857 h 1815430"/>
                  <a:gd name="connsiteX588" fmla="*/ 6385583 w 10205747"/>
                  <a:gd name="connsiteY588" fmla="*/ 622500 h 1815430"/>
                  <a:gd name="connsiteX589" fmla="*/ 6425397 w 10205747"/>
                  <a:gd name="connsiteY589" fmla="*/ 602604 h 1815430"/>
                  <a:gd name="connsiteX590" fmla="*/ 6415443 w 10205747"/>
                  <a:gd name="connsiteY590" fmla="*/ 398669 h 1815430"/>
                  <a:gd name="connsiteX591" fmla="*/ 6403002 w 10205747"/>
                  <a:gd name="connsiteY591" fmla="*/ 289241 h 1815430"/>
                  <a:gd name="connsiteX592" fmla="*/ 6451836 w 10205747"/>
                  <a:gd name="connsiteY592" fmla="*/ 260019 h 1815430"/>
                  <a:gd name="connsiteX593" fmla="*/ 3901660 w 10205747"/>
                  <a:gd name="connsiteY593" fmla="*/ 257175 h 1815430"/>
                  <a:gd name="connsiteX594" fmla="*/ 3903828 w 10205747"/>
                  <a:gd name="connsiteY594" fmla="*/ 258349 h 1815430"/>
                  <a:gd name="connsiteX595" fmla="*/ 3908871 w 10205747"/>
                  <a:gd name="connsiteY595" fmla="*/ 257175 h 1815430"/>
                  <a:gd name="connsiteX596" fmla="*/ 3946366 w 10205747"/>
                  <a:gd name="connsiteY596" fmla="*/ 281387 h 1815430"/>
                  <a:gd name="connsiteX597" fmla="*/ 3970380 w 10205747"/>
                  <a:gd name="connsiteY597" fmla="*/ 294392 h 1815430"/>
                  <a:gd name="connsiteX598" fmla="*/ 3970803 w 10205747"/>
                  <a:gd name="connsiteY598" fmla="*/ 297167 h 1815430"/>
                  <a:gd name="connsiteX599" fmla="*/ 3971390 w 10205747"/>
                  <a:gd name="connsiteY599" fmla="*/ 297545 h 1815430"/>
                  <a:gd name="connsiteX600" fmla="*/ 3972455 w 10205747"/>
                  <a:gd name="connsiteY600" fmla="*/ 307987 h 1815430"/>
                  <a:gd name="connsiteX601" fmla="*/ 3976203 w 10205747"/>
                  <a:gd name="connsiteY601" fmla="*/ 332543 h 1815430"/>
                  <a:gd name="connsiteX602" fmla="*/ 3975110 w 10205747"/>
                  <a:gd name="connsiteY602" fmla="*/ 334013 h 1815430"/>
                  <a:gd name="connsiteX603" fmla="*/ 3975246 w 10205747"/>
                  <a:gd name="connsiteY603" fmla="*/ 335346 h 1815430"/>
                  <a:gd name="connsiteX604" fmla="*/ 3953394 w 10205747"/>
                  <a:gd name="connsiteY604" fmla="*/ 363337 h 1815430"/>
                  <a:gd name="connsiteX605" fmla="*/ 3941466 w 10205747"/>
                  <a:gd name="connsiteY605" fmla="*/ 372269 h 1815430"/>
                  <a:gd name="connsiteX606" fmla="*/ 3938932 w 10205747"/>
                  <a:gd name="connsiteY606" fmla="*/ 374276 h 1815430"/>
                  <a:gd name="connsiteX607" fmla="*/ 3871842 w 10205747"/>
                  <a:gd name="connsiteY607" fmla="*/ 399191 h 1815430"/>
                  <a:gd name="connsiteX608" fmla="*/ 3797299 w 10205747"/>
                  <a:gd name="connsiteY608" fmla="*/ 436563 h 1815430"/>
                  <a:gd name="connsiteX609" fmla="*/ 3797731 w 10205747"/>
                  <a:gd name="connsiteY609" fmla="*/ 435987 h 1815430"/>
                  <a:gd name="connsiteX610" fmla="*/ 3796687 w 10205747"/>
                  <a:gd name="connsiteY610" fmla="*/ 436563 h 1815430"/>
                  <a:gd name="connsiteX611" fmla="*/ 3824110 w 10205747"/>
                  <a:gd name="connsiteY611" fmla="*/ 386733 h 1815430"/>
                  <a:gd name="connsiteX612" fmla="*/ 3819397 w 10205747"/>
                  <a:gd name="connsiteY612" fmla="*/ 371862 h 1815430"/>
                  <a:gd name="connsiteX613" fmla="*/ 3799828 w 10205747"/>
                  <a:gd name="connsiteY613" fmla="*/ 358898 h 1815430"/>
                  <a:gd name="connsiteX614" fmla="*/ 3799473 w 10205747"/>
                  <a:gd name="connsiteY614" fmla="*/ 358704 h 1815430"/>
                  <a:gd name="connsiteX615" fmla="*/ 3775130 w 10205747"/>
                  <a:gd name="connsiteY615" fmla="*/ 345390 h 1815430"/>
                  <a:gd name="connsiteX616" fmla="*/ 3772632 w 10205747"/>
                  <a:gd name="connsiteY616" fmla="*/ 344024 h 1815430"/>
                  <a:gd name="connsiteX617" fmla="*/ 3761358 w 10205747"/>
                  <a:gd name="connsiteY617" fmla="*/ 338383 h 1815430"/>
                  <a:gd name="connsiteX618" fmla="*/ 3746828 w 10205747"/>
                  <a:gd name="connsiteY618" fmla="*/ 331920 h 1815430"/>
                  <a:gd name="connsiteX619" fmla="*/ 3737582 w 10205747"/>
                  <a:gd name="connsiteY619" fmla="*/ 324854 h 1815430"/>
                  <a:gd name="connsiteX620" fmla="*/ 3727725 w 10205747"/>
                  <a:gd name="connsiteY620" fmla="*/ 319463 h 1815430"/>
                  <a:gd name="connsiteX621" fmla="*/ 3727278 w 10205747"/>
                  <a:gd name="connsiteY621" fmla="*/ 316979 h 1815430"/>
                  <a:gd name="connsiteX622" fmla="*/ 3720341 w 10205747"/>
                  <a:gd name="connsiteY622" fmla="*/ 311677 h 1815430"/>
                  <a:gd name="connsiteX623" fmla="*/ 3721899 w 10205747"/>
                  <a:gd name="connsiteY623" fmla="*/ 304514 h 1815430"/>
                  <a:gd name="connsiteX624" fmla="*/ 3723728 w 10205747"/>
                  <a:gd name="connsiteY624" fmla="*/ 297278 h 1815430"/>
                  <a:gd name="connsiteX625" fmla="*/ 3723222 w 10205747"/>
                  <a:gd name="connsiteY625" fmla="*/ 294470 h 1815430"/>
                  <a:gd name="connsiteX626" fmla="*/ 3725354 w 10205747"/>
                  <a:gd name="connsiteY626" fmla="*/ 290842 h 1815430"/>
                  <a:gd name="connsiteX627" fmla="*/ 3727625 w 10205747"/>
                  <a:gd name="connsiteY627" fmla="*/ 281857 h 1815430"/>
                  <a:gd name="connsiteX628" fmla="*/ 3751814 w 10205747"/>
                  <a:gd name="connsiteY628" fmla="*/ 267141 h 1815430"/>
                  <a:gd name="connsiteX629" fmla="*/ 3752326 w 10205747"/>
                  <a:gd name="connsiteY629" fmla="*/ 267280 h 1815430"/>
                  <a:gd name="connsiteX630" fmla="*/ 3752573 w 10205747"/>
                  <a:gd name="connsiteY630" fmla="*/ 267141 h 1815430"/>
                  <a:gd name="connsiteX631" fmla="*/ 3901660 w 10205747"/>
                  <a:gd name="connsiteY631" fmla="*/ 257175 h 1815430"/>
                  <a:gd name="connsiteX632" fmla="*/ 9904506 w 10205747"/>
                  <a:gd name="connsiteY632" fmla="*/ 0 h 1815430"/>
                  <a:gd name="connsiteX633" fmla="*/ 9949287 w 10205747"/>
                  <a:gd name="connsiteY633" fmla="*/ 59702 h 1815430"/>
                  <a:gd name="connsiteX634" fmla="*/ 9959238 w 10205747"/>
                  <a:gd name="connsiteY634" fmla="*/ 176619 h 1815430"/>
                  <a:gd name="connsiteX635" fmla="*/ 9954262 w 10205747"/>
                  <a:gd name="connsiteY635" fmla="*/ 221395 h 1815430"/>
                  <a:gd name="connsiteX636" fmla="*/ 9892067 w 10205747"/>
                  <a:gd name="connsiteY636" fmla="*/ 243784 h 1815430"/>
                  <a:gd name="connsiteX637" fmla="*/ 9814945 w 10205747"/>
                  <a:gd name="connsiteY637" fmla="*/ 293535 h 1815430"/>
                  <a:gd name="connsiteX638" fmla="*/ 9730359 w 10205747"/>
                  <a:gd name="connsiteY638" fmla="*/ 348262 h 1815430"/>
                  <a:gd name="connsiteX639" fmla="*/ 9762700 w 10205747"/>
                  <a:gd name="connsiteY639" fmla="*/ 390551 h 1815430"/>
                  <a:gd name="connsiteX640" fmla="*/ 9882116 w 10205747"/>
                  <a:gd name="connsiteY640" fmla="*/ 370650 h 1815430"/>
                  <a:gd name="connsiteX641" fmla="*/ 10013970 w 10205747"/>
                  <a:gd name="connsiteY641" fmla="*/ 288560 h 1815430"/>
                  <a:gd name="connsiteX642" fmla="*/ 10198069 w 10205747"/>
                  <a:gd name="connsiteY642" fmla="*/ 256221 h 1815430"/>
                  <a:gd name="connsiteX643" fmla="*/ 10183142 w 10205747"/>
                  <a:gd name="connsiteY643" fmla="*/ 333337 h 1815430"/>
                  <a:gd name="connsiteX644" fmla="*/ 10073678 w 10205747"/>
                  <a:gd name="connsiteY644" fmla="*/ 477616 h 1815430"/>
                  <a:gd name="connsiteX645" fmla="*/ 9984116 w 10205747"/>
                  <a:gd name="connsiteY645" fmla="*/ 619409 h 1815430"/>
                  <a:gd name="connsiteX646" fmla="*/ 9969189 w 10205747"/>
                  <a:gd name="connsiteY646" fmla="*/ 718912 h 1815430"/>
                  <a:gd name="connsiteX647" fmla="*/ 10066214 w 10205747"/>
                  <a:gd name="connsiteY647" fmla="*/ 676623 h 1815430"/>
                  <a:gd name="connsiteX648" fmla="*/ 10198069 w 10205747"/>
                  <a:gd name="connsiteY648" fmla="*/ 716425 h 1815430"/>
                  <a:gd name="connsiteX649" fmla="*/ 10011482 w 10205747"/>
                  <a:gd name="connsiteY649" fmla="*/ 917919 h 1815430"/>
                  <a:gd name="connsiteX650" fmla="*/ 9889579 w 10205747"/>
                  <a:gd name="connsiteY650" fmla="*/ 982596 h 1815430"/>
                  <a:gd name="connsiteX651" fmla="*/ 9882116 w 10205747"/>
                  <a:gd name="connsiteY651" fmla="*/ 1072149 h 1815430"/>
                  <a:gd name="connsiteX652" fmla="*/ 9800018 w 10205747"/>
                  <a:gd name="connsiteY652" fmla="*/ 1199016 h 1815430"/>
                  <a:gd name="connsiteX653" fmla="*/ 9775140 w 10205747"/>
                  <a:gd name="connsiteY653" fmla="*/ 1228867 h 1815430"/>
                  <a:gd name="connsiteX654" fmla="*/ 9817432 w 10205747"/>
                  <a:gd name="connsiteY654" fmla="*/ 1263693 h 1815430"/>
                  <a:gd name="connsiteX655" fmla="*/ 9954262 w 10205747"/>
                  <a:gd name="connsiteY655" fmla="*/ 1228867 h 1815430"/>
                  <a:gd name="connsiteX656" fmla="*/ 10068702 w 10205747"/>
                  <a:gd name="connsiteY656" fmla="*/ 1246280 h 1815430"/>
                  <a:gd name="connsiteX657" fmla="*/ 9956750 w 10205747"/>
                  <a:gd name="connsiteY657" fmla="*/ 1340808 h 1815430"/>
                  <a:gd name="connsiteX658" fmla="*/ 9924409 w 10205747"/>
                  <a:gd name="connsiteY658" fmla="*/ 1323395 h 1815430"/>
                  <a:gd name="connsiteX659" fmla="*/ 9804993 w 10205747"/>
                  <a:gd name="connsiteY659" fmla="*/ 1325883 h 1815430"/>
                  <a:gd name="connsiteX660" fmla="*/ 9797530 w 10205747"/>
                  <a:gd name="connsiteY660" fmla="*/ 1383097 h 1815430"/>
                  <a:gd name="connsiteX661" fmla="*/ 9780115 w 10205747"/>
                  <a:gd name="connsiteY661" fmla="*/ 1756235 h 1815430"/>
                  <a:gd name="connsiteX662" fmla="*/ 9678115 w 10205747"/>
                  <a:gd name="connsiteY662" fmla="*/ 1783598 h 1815430"/>
                  <a:gd name="connsiteX663" fmla="*/ 9491528 w 10205747"/>
                  <a:gd name="connsiteY663" fmla="*/ 1644294 h 1815430"/>
                  <a:gd name="connsiteX664" fmla="*/ 9561187 w 10205747"/>
                  <a:gd name="connsiteY664" fmla="*/ 1644294 h 1815430"/>
                  <a:gd name="connsiteX665" fmla="*/ 9650749 w 10205747"/>
                  <a:gd name="connsiteY665" fmla="*/ 1661707 h 1815430"/>
                  <a:gd name="connsiteX666" fmla="*/ 9710456 w 10205747"/>
                  <a:gd name="connsiteY666" fmla="*/ 1619418 h 1815430"/>
                  <a:gd name="connsiteX667" fmla="*/ 9698017 w 10205747"/>
                  <a:gd name="connsiteY667" fmla="*/ 1422899 h 1815430"/>
                  <a:gd name="connsiteX668" fmla="*/ 9640797 w 10205747"/>
                  <a:gd name="connsiteY668" fmla="*/ 1370659 h 1815430"/>
                  <a:gd name="connsiteX669" fmla="*/ 9491528 w 10205747"/>
                  <a:gd name="connsiteY669" fmla="*/ 1427874 h 1815430"/>
                  <a:gd name="connsiteX670" fmla="*/ 9242746 w 10205747"/>
                  <a:gd name="connsiteY670" fmla="*/ 1385585 h 1815430"/>
                  <a:gd name="connsiteX671" fmla="*/ 9255185 w 10205747"/>
                  <a:gd name="connsiteY671" fmla="*/ 1333346 h 1815430"/>
                  <a:gd name="connsiteX672" fmla="*/ 9424357 w 10205747"/>
                  <a:gd name="connsiteY672" fmla="*/ 1333346 h 1815430"/>
                  <a:gd name="connsiteX673" fmla="*/ 9593529 w 10205747"/>
                  <a:gd name="connsiteY673" fmla="*/ 1305982 h 1815430"/>
                  <a:gd name="connsiteX674" fmla="*/ 9658212 w 10205747"/>
                  <a:gd name="connsiteY674" fmla="*/ 1281106 h 1815430"/>
                  <a:gd name="connsiteX675" fmla="*/ 9658212 w 10205747"/>
                  <a:gd name="connsiteY675" fmla="*/ 1243792 h 1815430"/>
                  <a:gd name="connsiteX676" fmla="*/ 9710456 w 10205747"/>
                  <a:gd name="connsiteY676" fmla="*/ 1203991 h 1815430"/>
                  <a:gd name="connsiteX677" fmla="*/ 9700505 w 10205747"/>
                  <a:gd name="connsiteY677" fmla="*/ 1126876 h 1815430"/>
                  <a:gd name="connsiteX678" fmla="*/ 9618407 w 10205747"/>
                  <a:gd name="connsiteY678" fmla="*/ 1084587 h 1815430"/>
                  <a:gd name="connsiteX679" fmla="*/ 9750261 w 10205747"/>
                  <a:gd name="connsiteY679" fmla="*/ 1044786 h 1815430"/>
                  <a:gd name="connsiteX680" fmla="*/ 9877140 w 10205747"/>
                  <a:gd name="connsiteY680" fmla="*/ 962695 h 1815430"/>
                  <a:gd name="connsiteX681" fmla="*/ 9959238 w 10205747"/>
                  <a:gd name="connsiteY681" fmla="*/ 907969 h 1815430"/>
                  <a:gd name="connsiteX682" fmla="*/ 10021434 w 10205747"/>
                  <a:gd name="connsiteY682" fmla="*/ 753738 h 1815430"/>
                  <a:gd name="connsiteX683" fmla="*/ 9867189 w 10205747"/>
                  <a:gd name="connsiteY683" fmla="*/ 840804 h 1815430"/>
                  <a:gd name="connsiteX684" fmla="*/ 9770164 w 10205747"/>
                  <a:gd name="connsiteY684" fmla="*/ 865680 h 1815430"/>
                  <a:gd name="connsiteX685" fmla="*/ 9725383 w 10205747"/>
                  <a:gd name="connsiteY685" fmla="*/ 868167 h 1815430"/>
                  <a:gd name="connsiteX686" fmla="*/ 9538797 w 10205747"/>
                  <a:gd name="connsiteY686" fmla="*/ 955233 h 1815430"/>
                  <a:gd name="connsiteX687" fmla="*/ 9419381 w 10205747"/>
                  <a:gd name="connsiteY687" fmla="*/ 937820 h 1815430"/>
                  <a:gd name="connsiteX688" fmla="*/ 9396991 w 10205747"/>
                  <a:gd name="connsiteY688" fmla="*/ 925382 h 1815430"/>
                  <a:gd name="connsiteX689" fmla="*/ 9414406 w 10205747"/>
                  <a:gd name="connsiteY689" fmla="*/ 900506 h 1815430"/>
                  <a:gd name="connsiteX690" fmla="*/ 9615919 w 10205747"/>
                  <a:gd name="connsiteY690" fmla="*/ 860704 h 1815430"/>
                  <a:gd name="connsiteX691" fmla="*/ 9670651 w 10205747"/>
                  <a:gd name="connsiteY691" fmla="*/ 833341 h 1815430"/>
                  <a:gd name="connsiteX692" fmla="*/ 9688066 w 10205747"/>
                  <a:gd name="connsiteY692" fmla="*/ 793540 h 1815430"/>
                  <a:gd name="connsiteX693" fmla="*/ 9680602 w 10205747"/>
                  <a:gd name="connsiteY693" fmla="*/ 753738 h 1815430"/>
                  <a:gd name="connsiteX694" fmla="*/ 9625870 w 10205747"/>
                  <a:gd name="connsiteY694" fmla="*/ 708962 h 1815430"/>
                  <a:gd name="connsiteX695" fmla="*/ 9528845 w 10205747"/>
                  <a:gd name="connsiteY695" fmla="*/ 766176 h 1815430"/>
                  <a:gd name="connsiteX696" fmla="*/ 9506455 w 10205747"/>
                  <a:gd name="connsiteY696" fmla="*/ 716425 h 1815430"/>
                  <a:gd name="connsiteX697" fmla="*/ 9598504 w 10205747"/>
                  <a:gd name="connsiteY697" fmla="*/ 664185 h 1815430"/>
                  <a:gd name="connsiteX698" fmla="*/ 9536309 w 10205747"/>
                  <a:gd name="connsiteY698" fmla="*/ 614434 h 1815430"/>
                  <a:gd name="connsiteX699" fmla="*/ 9494016 w 10205747"/>
                  <a:gd name="connsiteY699" fmla="*/ 577120 h 1815430"/>
                  <a:gd name="connsiteX700" fmla="*/ 9411918 w 10205747"/>
                  <a:gd name="connsiteY700" fmla="*/ 626872 h 1815430"/>
                  <a:gd name="connsiteX701" fmla="*/ 9329820 w 10205747"/>
                  <a:gd name="connsiteY701" fmla="*/ 761201 h 1815430"/>
                  <a:gd name="connsiteX702" fmla="*/ 9210404 w 10205747"/>
                  <a:gd name="connsiteY702" fmla="*/ 828366 h 1815430"/>
                  <a:gd name="connsiteX703" fmla="*/ 9183038 w 10205747"/>
                  <a:gd name="connsiteY703" fmla="*/ 746276 h 1815430"/>
                  <a:gd name="connsiteX704" fmla="*/ 9237770 w 10205747"/>
                  <a:gd name="connsiteY704" fmla="*/ 649260 h 1815430"/>
                  <a:gd name="connsiteX705" fmla="*/ 9210404 w 10205747"/>
                  <a:gd name="connsiteY705" fmla="*/ 490054 h 1815430"/>
                  <a:gd name="connsiteX706" fmla="*/ 9240258 w 10205747"/>
                  <a:gd name="connsiteY706" fmla="*/ 430352 h 1815430"/>
                  <a:gd name="connsiteX707" fmla="*/ 9307429 w 10205747"/>
                  <a:gd name="connsiteY707" fmla="*/ 475129 h 1815430"/>
                  <a:gd name="connsiteX708" fmla="*/ 9314893 w 10205747"/>
                  <a:gd name="connsiteY708" fmla="*/ 500005 h 1815430"/>
                  <a:gd name="connsiteX709" fmla="*/ 9290015 w 10205747"/>
                  <a:gd name="connsiteY709" fmla="*/ 631847 h 1815430"/>
                  <a:gd name="connsiteX710" fmla="*/ 9299966 w 10205747"/>
                  <a:gd name="connsiteY710" fmla="*/ 691549 h 1815430"/>
                  <a:gd name="connsiteX711" fmla="*/ 9392015 w 10205747"/>
                  <a:gd name="connsiteY711" fmla="*/ 589558 h 1815430"/>
                  <a:gd name="connsiteX712" fmla="*/ 9362161 w 10205747"/>
                  <a:gd name="connsiteY712" fmla="*/ 298510 h 1815430"/>
                  <a:gd name="connsiteX713" fmla="*/ 9317381 w 10205747"/>
                  <a:gd name="connsiteY713" fmla="*/ 203982 h 1815430"/>
                  <a:gd name="connsiteX714" fmla="*/ 9399479 w 10205747"/>
                  <a:gd name="connsiteY714" fmla="*/ 208957 h 1815430"/>
                  <a:gd name="connsiteX715" fmla="*/ 9469138 w 10205747"/>
                  <a:gd name="connsiteY715" fmla="*/ 350750 h 1815430"/>
                  <a:gd name="connsiteX716" fmla="*/ 9461674 w 10205747"/>
                  <a:gd name="connsiteY716" fmla="*/ 519905 h 1815430"/>
                  <a:gd name="connsiteX717" fmla="*/ 9489040 w 10205747"/>
                  <a:gd name="connsiteY717" fmla="*/ 544781 h 1815430"/>
                  <a:gd name="connsiteX718" fmla="*/ 9576114 w 10205747"/>
                  <a:gd name="connsiteY718" fmla="*/ 452741 h 1815430"/>
                  <a:gd name="connsiteX719" fmla="*/ 9558699 w 10205747"/>
                  <a:gd name="connsiteY719" fmla="*/ 338312 h 1815430"/>
                  <a:gd name="connsiteX720" fmla="*/ 9765188 w 10205747"/>
                  <a:gd name="connsiteY720" fmla="*/ 300998 h 1815430"/>
                  <a:gd name="connsiteX721" fmla="*/ 9857238 w 10205747"/>
                  <a:gd name="connsiteY721" fmla="*/ 151743 h 1815430"/>
                  <a:gd name="connsiteX722" fmla="*/ 9904506 w 10205747"/>
                  <a:gd name="connsiteY722" fmla="*/ 0 h 18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Lst>
                <a:rect l="l" t="t" r="r" b="b"/>
                <a:pathLst>
                  <a:path w="10205747" h="1815430">
                    <a:moveTo>
                      <a:pt x="6829869" y="1431786"/>
                    </a:moveTo>
                    <a:cubicBezTo>
                      <a:pt x="6884964" y="1436669"/>
                      <a:pt x="6932388" y="1463179"/>
                      <a:pt x="6932388" y="1463179"/>
                    </a:cubicBezTo>
                    <a:cubicBezTo>
                      <a:pt x="7024135" y="1502867"/>
                      <a:pt x="6994379" y="1589683"/>
                      <a:pt x="6994379" y="1589683"/>
                    </a:cubicBezTo>
                    <a:cubicBezTo>
                      <a:pt x="6977021" y="1664098"/>
                      <a:pt x="6912550" y="1661617"/>
                      <a:pt x="6912550" y="1661617"/>
                    </a:cubicBezTo>
                    <a:cubicBezTo>
                      <a:pt x="6818324" y="1693863"/>
                      <a:pt x="6833201" y="1567359"/>
                      <a:pt x="6833201" y="1567359"/>
                    </a:cubicBezTo>
                    <a:cubicBezTo>
                      <a:pt x="6825763" y="1545035"/>
                      <a:pt x="6820803" y="1535113"/>
                      <a:pt x="6820803" y="1535113"/>
                    </a:cubicBezTo>
                    <a:cubicBezTo>
                      <a:pt x="6798486" y="1505347"/>
                      <a:pt x="6724097" y="1435894"/>
                      <a:pt x="6724097" y="1435894"/>
                    </a:cubicBezTo>
                    <a:cubicBezTo>
                      <a:pt x="6736495" y="1438375"/>
                      <a:pt x="6773690" y="1435894"/>
                      <a:pt x="6773690" y="1435894"/>
                    </a:cubicBezTo>
                    <a:cubicBezTo>
                      <a:pt x="6792287" y="1430933"/>
                      <a:pt x="6811505" y="1430158"/>
                      <a:pt x="6829869" y="1431786"/>
                    </a:cubicBezTo>
                    <a:close/>
                    <a:moveTo>
                      <a:pt x="2258203" y="1341522"/>
                    </a:moveTo>
                    <a:cubicBezTo>
                      <a:pt x="2249812" y="1341211"/>
                      <a:pt x="2241732" y="1344942"/>
                      <a:pt x="2242976" y="1361108"/>
                    </a:cubicBezTo>
                    <a:cubicBezTo>
                      <a:pt x="2242976" y="1361108"/>
                      <a:pt x="2242976" y="1361108"/>
                      <a:pt x="2240490" y="1448159"/>
                    </a:cubicBezTo>
                    <a:cubicBezTo>
                      <a:pt x="2240490" y="1448159"/>
                      <a:pt x="2235518" y="1492928"/>
                      <a:pt x="2272808" y="1458108"/>
                    </a:cubicBezTo>
                    <a:cubicBezTo>
                      <a:pt x="2272808" y="1458108"/>
                      <a:pt x="2272808" y="1458108"/>
                      <a:pt x="2329989" y="1398416"/>
                    </a:cubicBezTo>
                    <a:cubicBezTo>
                      <a:pt x="2329989" y="1398416"/>
                      <a:pt x="2290211" y="1346185"/>
                      <a:pt x="2275295" y="1346185"/>
                    </a:cubicBezTo>
                    <a:cubicBezTo>
                      <a:pt x="2275295" y="1346185"/>
                      <a:pt x="2266593" y="1341833"/>
                      <a:pt x="2258203" y="1341522"/>
                    </a:cubicBezTo>
                    <a:close/>
                    <a:moveTo>
                      <a:pt x="987865" y="1336548"/>
                    </a:moveTo>
                    <a:cubicBezTo>
                      <a:pt x="1017267" y="1332353"/>
                      <a:pt x="1046669" y="1353330"/>
                      <a:pt x="1046669" y="1353330"/>
                    </a:cubicBezTo>
                    <a:cubicBezTo>
                      <a:pt x="1093961" y="1373218"/>
                      <a:pt x="1079026" y="1417968"/>
                      <a:pt x="1079026" y="1417968"/>
                    </a:cubicBezTo>
                    <a:cubicBezTo>
                      <a:pt x="1086494" y="1450287"/>
                      <a:pt x="989421" y="1547244"/>
                      <a:pt x="989421" y="1547244"/>
                    </a:cubicBezTo>
                    <a:cubicBezTo>
                      <a:pt x="949596" y="1609397"/>
                      <a:pt x="1036713" y="1591994"/>
                      <a:pt x="1036713" y="1591994"/>
                    </a:cubicBezTo>
                    <a:cubicBezTo>
                      <a:pt x="1113873" y="1634258"/>
                      <a:pt x="1001866" y="1691438"/>
                      <a:pt x="1001866" y="1691438"/>
                    </a:cubicBezTo>
                    <a:cubicBezTo>
                      <a:pt x="1001866" y="1691438"/>
                      <a:pt x="1001866" y="1691438"/>
                      <a:pt x="889859" y="1696410"/>
                    </a:cubicBezTo>
                    <a:cubicBezTo>
                      <a:pt x="812699" y="1711326"/>
                      <a:pt x="787809" y="1679007"/>
                      <a:pt x="787809" y="1679007"/>
                    </a:cubicBezTo>
                    <a:cubicBezTo>
                      <a:pt x="755451" y="1659118"/>
                      <a:pt x="855013" y="1599452"/>
                      <a:pt x="855013" y="1599452"/>
                    </a:cubicBezTo>
                    <a:cubicBezTo>
                      <a:pt x="867458" y="1577077"/>
                      <a:pt x="909772" y="1519897"/>
                      <a:pt x="909772" y="1519897"/>
                    </a:cubicBezTo>
                    <a:cubicBezTo>
                      <a:pt x="937151" y="1455259"/>
                      <a:pt x="867458" y="1457745"/>
                      <a:pt x="867458" y="1457745"/>
                    </a:cubicBezTo>
                    <a:cubicBezTo>
                      <a:pt x="760429" y="1482606"/>
                      <a:pt x="725583" y="1450287"/>
                      <a:pt x="725583" y="1450287"/>
                    </a:cubicBezTo>
                    <a:cubicBezTo>
                      <a:pt x="710648" y="1442829"/>
                      <a:pt x="752962" y="1395593"/>
                      <a:pt x="752962" y="1395593"/>
                    </a:cubicBezTo>
                    <a:cubicBezTo>
                      <a:pt x="884881" y="1408024"/>
                      <a:pt x="959553" y="1350843"/>
                      <a:pt x="959553" y="1350843"/>
                    </a:cubicBezTo>
                    <a:cubicBezTo>
                      <a:pt x="968264" y="1342142"/>
                      <a:pt x="978065" y="1337947"/>
                      <a:pt x="987865" y="1336548"/>
                    </a:cubicBezTo>
                    <a:close/>
                    <a:moveTo>
                      <a:pt x="2260689" y="1086587"/>
                    </a:moveTo>
                    <a:cubicBezTo>
                      <a:pt x="2254785" y="1085654"/>
                      <a:pt x="2249191" y="1088763"/>
                      <a:pt x="2250434" y="1104930"/>
                    </a:cubicBezTo>
                    <a:lnTo>
                      <a:pt x="2247948" y="1318826"/>
                    </a:lnTo>
                    <a:cubicBezTo>
                      <a:pt x="2247948" y="1318826"/>
                      <a:pt x="2342419" y="1326288"/>
                      <a:pt x="2372252" y="1351160"/>
                    </a:cubicBezTo>
                    <a:cubicBezTo>
                      <a:pt x="2372252" y="1351160"/>
                      <a:pt x="2421974" y="1366083"/>
                      <a:pt x="2421974" y="1259134"/>
                    </a:cubicBezTo>
                    <a:cubicBezTo>
                      <a:pt x="2421974" y="1259134"/>
                      <a:pt x="2434404" y="1224314"/>
                      <a:pt x="2441863" y="1229288"/>
                    </a:cubicBezTo>
                    <a:cubicBezTo>
                      <a:pt x="2441863" y="1229288"/>
                      <a:pt x="2441863" y="1229288"/>
                      <a:pt x="2389655" y="1182032"/>
                    </a:cubicBezTo>
                    <a:cubicBezTo>
                      <a:pt x="2389655" y="1182032"/>
                      <a:pt x="2325017" y="1251673"/>
                      <a:pt x="2292697" y="1244211"/>
                    </a:cubicBezTo>
                    <a:cubicBezTo>
                      <a:pt x="2292697" y="1244211"/>
                      <a:pt x="2334961" y="1174571"/>
                      <a:pt x="2342419" y="1159648"/>
                    </a:cubicBezTo>
                    <a:cubicBezTo>
                      <a:pt x="2342419" y="1159648"/>
                      <a:pt x="2349877" y="1134776"/>
                      <a:pt x="2272808" y="1092494"/>
                    </a:cubicBezTo>
                    <a:cubicBezTo>
                      <a:pt x="2272808" y="1092494"/>
                      <a:pt x="2266593" y="1087520"/>
                      <a:pt x="2260689" y="1086587"/>
                    </a:cubicBezTo>
                    <a:close/>
                    <a:moveTo>
                      <a:pt x="3689753" y="928008"/>
                    </a:moveTo>
                    <a:cubicBezTo>
                      <a:pt x="3704672" y="925513"/>
                      <a:pt x="3697212" y="945470"/>
                      <a:pt x="3697212" y="945470"/>
                    </a:cubicBezTo>
                    <a:cubicBezTo>
                      <a:pt x="3697212" y="945470"/>
                      <a:pt x="3697212" y="945470"/>
                      <a:pt x="3610187" y="1022805"/>
                    </a:cubicBezTo>
                    <a:cubicBezTo>
                      <a:pt x="3565431" y="1082676"/>
                      <a:pt x="3523161" y="1005342"/>
                      <a:pt x="3523161" y="1005342"/>
                    </a:cubicBezTo>
                    <a:cubicBezTo>
                      <a:pt x="3498297" y="980396"/>
                      <a:pt x="3525648" y="967922"/>
                      <a:pt x="3525648" y="967922"/>
                    </a:cubicBezTo>
                    <a:cubicBezTo>
                      <a:pt x="3555485" y="1007837"/>
                      <a:pt x="3689753" y="928008"/>
                      <a:pt x="3689753" y="928008"/>
                    </a:cubicBezTo>
                    <a:close/>
                    <a:moveTo>
                      <a:pt x="9122750" y="891155"/>
                    </a:moveTo>
                    <a:cubicBezTo>
                      <a:pt x="9125309" y="890921"/>
                      <a:pt x="9127946" y="891699"/>
                      <a:pt x="9130427" y="894185"/>
                    </a:cubicBezTo>
                    <a:cubicBezTo>
                      <a:pt x="9130427" y="894185"/>
                      <a:pt x="9165165" y="919053"/>
                      <a:pt x="9130427" y="968789"/>
                    </a:cubicBezTo>
                    <a:cubicBezTo>
                      <a:pt x="9130427" y="968789"/>
                      <a:pt x="9118020" y="1018524"/>
                      <a:pt x="9078319" y="1043392"/>
                    </a:cubicBezTo>
                    <a:cubicBezTo>
                      <a:pt x="9078319" y="1043392"/>
                      <a:pt x="9043581" y="1120482"/>
                      <a:pt x="9118020" y="1115509"/>
                    </a:cubicBezTo>
                    <a:cubicBezTo>
                      <a:pt x="9118020" y="1115509"/>
                      <a:pt x="9118020" y="1115509"/>
                      <a:pt x="9197422" y="1063286"/>
                    </a:cubicBezTo>
                    <a:cubicBezTo>
                      <a:pt x="9197422" y="1063286"/>
                      <a:pt x="9197422" y="1073234"/>
                      <a:pt x="9189978" y="1085667"/>
                    </a:cubicBezTo>
                    <a:cubicBezTo>
                      <a:pt x="9189978" y="1085667"/>
                      <a:pt x="9145315" y="1157784"/>
                      <a:pt x="9140352" y="1182652"/>
                    </a:cubicBezTo>
                    <a:cubicBezTo>
                      <a:pt x="9140352" y="1182652"/>
                      <a:pt x="9105614" y="1314451"/>
                      <a:pt x="9001399" y="1309478"/>
                    </a:cubicBezTo>
                    <a:cubicBezTo>
                      <a:pt x="9001399" y="1309478"/>
                      <a:pt x="8902147" y="1187625"/>
                      <a:pt x="8936885" y="1120482"/>
                    </a:cubicBezTo>
                    <a:cubicBezTo>
                      <a:pt x="8936885" y="1120482"/>
                      <a:pt x="8969142" y="1021011"/>
                      <a:pt x="8998918" y="1006090"/>
                    </a:cubicBezTo>
                    <a:cubicBezTo>
                      <a:pt x="8998918" y="1006090"/>
                      <a:pt x="9085763" y="953868"/>
                      <a:pt x="9108095" y="901646"/>
                    </a:cubicBezTo>
                    <a:cubicBezTo>
                      <a:pt x="9108095" y="901646"/>
                      <a:pt x="9115074" y="891854"/>
                      <a:pt x="9122750" y="891155"/>
                    </a:cubicBezTo>
                    <a:close/>
                    <a:moveTo>
                      <a:pt x="509795" y="677927"/>
                    </a:moveTo>
                    <a:cubicBezTo>
                      <a:pt x="532505" y="676685"/>
                      <a:pt x="544327" y="684759"/>
                      <a:pt x="544327" y="684759"/>
                    </a:cubicBezTo>
                    <a:cubicBezTo>
                      <a:pt x="544327" y="684759"/>
                      <a:pt x="544327" y="684759"/>
                      <a:pt x="658813" y="776676"/>
                    </a:cubicBezTo>
                    <a:cubicBezTo>
                      <a:pt x="701123" y="811456"/>
                      <a:pt x="534372" y="955542"/>
                      <a:pt x="534372" y="955542"/>
                    </a:cubicBezTo>
                    <a:cubicBezTo>
                      <a:pt x="484595" y="982869"/>
                      <a:pt x="511973" y="1022617"/>
                      <a:pt x="511973" y="1022617"/>
                    </a:cubicBezTo>
                    <a:cubicBezTo>
                      <a:pt x="601570" y="1042491"/>
                      <a:pt x="566727" y="1092176"/>
                      <a:pt x="566727" y="1092176"/>
                    </a:cubicBezTo>
                    <a:cubicBezTo>
                      <a:pt x="561749" y="1141862"/>
                      <a:pt x="494551" y="1144346"/>
                      <a:pt x="494551" y="1144346"/>
                    </a:cubicBezTo>
                    <a:cubicBezTo>
                      <a:pt x="372598" y="1218874"/>
                      <a:pt x="310378" y="1151799"/>
                      <a:pt x="310378" y="1151799"/>
                    </a:cubicBezTo>
                    <a:cubicBezTo>
                      <a:pt x="278023" y="1104598"/>
                      <a:pt x="250646" y="1134409"/>
                      <a:pt x="250646" y="1134409"/>
                    </a:cubicBezTo>
                    <a:cubicBezTo>
                      <a:pt x="250646" y="1246200"/>
                      <a:pt x="195891" y="1251169"/>
                      <a:pt x="195891" y="1251169"/>
                    </a:cubicBezTo>
                    <a:cubicBezTo>
                      <a:pt x="156070" y="1303338"/>
                      <a:pt x="113760" y="1271043"/>
                      <a:pt x="113760" y="1271043"/>
                    </a:cubicBezTo>
                    <a:cubicBezTo>
                      <a:pt x="34118" y="1223842"/>
                      <a:pt x="76428" y="1072302"/>
                      <a:pt x="76428" y="1072302"/>
                    </a:cubicBezTo>
                    <a:cubicBezTo>
                      <a:pt x="76428" y="1072302"/>
                      <a:pt x="76428" y="1072302"/>
                      <a:pt x="76428" y="940637"/>
                    </a:cubicBezTo>
                    <a:cubicBezTo>
                      <a:pt x="78916" y="905857"/>
                      <a:pt x="73939" y="893436"/>
                      <a:pt x="73939" y="893436"/>
                    </a:cubicBezTo>
                    <a:cubicBezTo>
                      <a:pt x="21673" y="799034"/>
                      <a:pt x="113760" y="804003"/>
                      <a:pt x="113760" y="804003"/>
                    </a:cubicBezTo>
                    <a:cubicBezTo>
                      <a:pt x="143626" y="813940"/>
                      <a:pt x="208336" y="881015"/>
                      <a:pt x="208336" y="881015"/>
                    </a:cubicBezTo>
                    <a:cubicBezTo>
                      <a:pt x="273045" y="915794"/>
                      <a:pt x="260601" y="1007712"/>
                      <a:pt x="260601" y="1007712"/>
                    </a:cubicBezTo>
                    <a:cubicBezTo>
                      <a:pt x="230735" y="1107082"/>
                      <a:pt x="295444" y="1069818"/>
                      <a:pt x="295444" y="1069818"/>
                    </a:cubicBezTo>
                    <a:cubicBezTo>
                      <a:pt x="387531" y="1027586"/>
                      <a:pt x="424864" y="876046"/>
                      <a:pt x="424864" y="876046"/>
                    </a:cubicBezTo>
                    <a:cubicBezTo>
                      <a:pt x="427352" y="861141"/>
                      <a:pt x="385042" y="841267"/>
                      <a:pt x="385042" y="841267"/>
                    </a:cubicBezTo>
                    <a:cubicBezTo>
                      <a:pt x="385042" y="841267"/>
                      <a:pt x="385042" y="841267"/>
                      <a:pt x="327799" y="838782"/>
                    </a:cubicBezTo>
                    <a:cubicBezTo>
                      <a:pt x="245668" y="789097"/>
                      <a:pt x="312866" y="764255"/>
                      <a:pt x="312866" y="764255"/>
                    </a:cubicBezTo>
                    <a:cubicBezTo>
                      <a:pt x="394998" y="751833"/>
                      <a:pt x="409930" y="726991"/>
                      <a:pt x="409930" y="726991"/>
                    </a:cubicBezTo>
                    <a:cubicBezTo>
                      <a:pt x="453485" y="689727"/>
                      <a:pt x="487084" y="679169"/>
                      <a:pt x="509795" y="677927"/>
                    </a:cubicBezTo>
                    <a:close/>
                    <a:moveTo>
                      <a:pt x="9814945" y="654235"/>
                    </a:moveTo>
                    <a:cubicBezTo>
                      <a:pt x="9800018" y="674136"/>
                      <a:pt x="9747774" y="684086"/>
                      <a:pt x="9747774" y="684086"/>
                    </a:cubicBezTo>
                    <a:cubicBezTo>
                      <a:pt x="9683090" y="696524"/>
                      <a:pt x="9712944" y="798515"/>
                      <a:pt x="9712944" y="798515"/>
                    </a:cubicBezTo>
                    <a:cubicBezTo>
                      <a:pt x="9762700" y="860704"/>
                      <a:pt x="9809969" y="761201"/>
                      <a:pt x="9809969" y="761201"/>
                    </a:cubicBezTo>
                    <a:cubicBezTo>
                      <a:pt x="9817432" y="741300"/>
                      <a:pt x="9837335" y="706474"/>
                      <a:pt x="9837335" y="706474"/>
                    </a:cubicBezTo>
                    <a:cubicBezTo>
                      <a:pt x="9854750" y="669160"/>
                      <a:pt x="9814945" y="654235"/>
                      <a:pt x="9814945" y="654235"/>
                    </a:cubicBezTo>
                    <a:close/>
                    <a:moveTo>
                      <a:pt x="5349797" y="639997"/>
                    </a:moveTo>
                    <a:cubicBezTo>
                      <a:pt x="5360261" y="638898"/>
                      <a:pt x="5371240" y="638920"/>
                      <a:pt x="5381912" y="640933"/>
                    </a:cubicBezTo>
                    <a:cubicBezTo>
                      <a:pt x="5396142" y="643617"/>
                      <a:pt x="5409828" y="649841"/>
                      <a:pt x="5421025" y="661667"/>
                    </a:cubicBezTo>
                    <a:cubicBezTo>
                      <a:pt x="5421025" y="661667"/>
                      <a:pt x="5495674" y="728889"/>
                      <a:pt x="5460838" y="791131"/>
                    </a:cubicBezTo>
                    <a:cubicBezTo>
                      <a:pt x="5460838" y="791131"/>
                      <a:pt x="5333935" y="918105"/>
                      <a:pt x="5301587" y="952961"/>
                    </a:cubicBezTo>
                    <a:cubicBezTo>
                      <a:pt x="5271728" y="985326"/>
                      <a:pt x="5132383" y="1142177"/>
                      <a:pt x="5132383" y="1157115"/>
                    </a:cubicBezTo>
                    <a:cubicBezTo>
                      <a:pt x="5132383" y="1169563"/>
                      <a:pt x="5119942" y="1219357"/>
                      <a:pt x="5174684" y="1199439"/>
                    </a:cubicBezTo>
                    <a:cubicBezTo>
                      <a:pt x="5226938" y="1179522"/>
                      <a:pt x="5366283" y="1127239"/>
                      <a:pt x="5366283" y="1127239"/>
                    </a:cubicBezTo>
                    <a:cubicBezTo>
                      <a:pt x="5366283" y="1127239"/>
                      <a:pt x="5373748" y="1122259"/>
                      <a:pt x="5391166" y="1099852"/>
                    </a:cubicBezTo>
                    <a:cubicBezTo>
                      <a:pt x="5391166" y="1099852"/>
                      <a:pt x="5391166" y="1072465"/>
                      <a:pt x="5428490" y="1102342"/>
                    </a:cubicBezTo>
                    <a:cubicBezTo>
                      <a:pt x="5428490" y="1102342"/>
                      <a:pt x="5525534" y="1124749"/>
                      <a:pt x="5488209" y="1162094"/>
                    </a:cubicBezTo>
                    <a:cubicBezTo>
                      <a:pt x="5488209" y="1162094"/>
                      <a:pt x="5480744" y="1199439"/>
                      <a:pt x="5413560" y="1196950"/>
                    </a:cubicBezTo>
                    <a:cubicBezTo>
                      <a:pt x="5413560" y="1196950"/>
                      <a:pt x="5219473" y="1251723"/>
                      <a:pt x="5162243" y="1284089"/>
                    </a:cubicBezTo>
                    <a:cubicBezTo>
                      <a:pt x="5162243" y="1284089"/>
                      <a:pt x="4975621" y="1381186"/>
                      <a:pt x="4930831" y="1478284"/>
                    </a:cubicBezTo>
                    <a:cubicBezTo>
                      <a:pt x="4930831" y="1478284"/>
                      <a:pt x="4900972" y="1525588"/>
                      <a:pt x="4833788" y="1508160"/>
                    </a:cubicBezTo>
                    <a:cubicBezTo>
                      <a:pt x="4833788" y="1508160"/>
                      <a:pt x="4731768" y="1493222"/>
                      <a:pt x="4699420" y="1505671"/>
                    </a:cubicBezTo>
                    <a:cubicBezTo>
                      <a:pt x="4699420" y="1505671"/>
                      <a:pt x="4652142" y="1513140"/>
                      <a:pt x="4627259" y="1468325"/>
                    </a:cubicBezTo>
                    <a:cubicBezTo>
                      <a:pt x="4627259" y="1468325"/>
                      <a:pt x="4547634" y="1383676"/>
                      <a:pt x="4614818" y="1376207"/>
                    </a:cubicBezTo>
                    <a:cubicBezTo>
                      <a:pt x="4614818" y="1376207"/>
                      <a:pt x="4866136" y="1306496"/>
                      <a:pt x="4903460" y="1286578"/>
                    </a:cubicBezTo>
                    <a:cubicBezTo>
                      <a:pt x="4903460" y="1286578"/>
                      <a:pt x="4933320" y="1284089"/>
                      <a:pt x="4960691" y="1236785"/>
                    </a:cubicBezTo>
                    <a:cubicBezTo>
                      <a:pt x="4990550" y="1186991"/>
                      <a:pt x="5221962" y="913126"/>
                      <a:pt x="5251821" y="863332"/>
                    </a:cubicBezTo>
                    <a:cubicBezTo>
                      <a:pt x="5251821" y="863332"/>
                      <a:pt x="5309052" y="786152"/>
                      <a:pt x="5246845" y="786152"/>
                    </a:cubicBezTo>
                    <a:cubicBezTo>
                      <a:pt x="5246845" y="786152"/>
                      <a:pt x="5214497" y="763744"/>
                      <a:pt x="5127407" y="848394"/>
                    </a:cubicBezTo>
                    <a:cubicBezTo>
                      <a:pt x="5127407" y="848394"/>
                      <a:pt x="4990550" y="997775"/>
                      <a:pt x="4915901" y="935533"/>
                    </a:cubicBezTo>
                    <a:cubicBezTo>
                      <a:pt x="4915901" y="935533"/>
                      <a:pt x="4749186" y="855863"/>
                      <a:pt x="4861159" y="798600"/>
                    </a:cubicBezTo>
                    <a:cubicBezTo>
                      <a:pt x="4861159" y="798600"/>
                      <a:pt x="4881065" y="776193"/>
                      <a:pt x="4925855" y="798600"/>
                    </a:cubicBezTo>
                    <a:cubicBezTo>
                      <a:pt x="4925855" y="798600"/>
                      <a:pt x="4975621" y="828476"/>
                      <a:pt x="5042805" y="798600"/>
                    </a:cubicBezTo>
                    <a:cubicBezTo>
                      <a:pt x="5042805" y="798600"/>
                      <a:pt x="5187126" y="746317"/>
                      <a:pt x="5291634" y="656688"/>
                    </a:cubicBezTo>
                    <a:cubicBezTo>
                      <a:pt x="5291634" y="656688"/>
                      <a:pt x="5318403" y="643296"/>
                      <a:pt x="5349797" y="639997"/>
                    </a:cubicBezTo>
                    <a:close/>
                    <a:moveTo>
                      <a:pt x="3241837" y="539750"/>
                    </a:moveTo>
                    <a:cubicBezTo>
                      <a:pt x="3241837" y="539750"/>
                      <a:pt x="3256773" y="549705"/>
                      <a:pt x="3269220" y="569613"/>
                    </a:cubicBezTo>
                    <a:cubicBezTo>
                      <a:pt x="3269220" y="569613"/>
                      <a:pt x="3323985" y="594499"/>
                      <a:pt x="3346389" y="629340"/>
                    </a:cubicBezTo>
                    <a:cubicBezTo>
                      <a:pt x="3346389" y="629340"/>
                      <a:pt x="3438493" y="676623"/>
                      <a:pt x="3388707" y="753770"/>
                    </a:cubicBezTo>
                    <a:cubicBezTo>
                      <a:pt x="3388707" y="753770"/>
                      <a:pt x="3306560" y="850825"/>
                      <a:pt x="3294113" y="863268"/>
                    </a:cubicBezTo>
                    <a:cubicBezTo>
                      <a:pt x="3294113" y="863268"/>
                      <a:pt x="3241837" y="893131"/>
                      <a:pt x="3276688" y="1054890"/>
                    </a:cubicBezTo>
                    <a:cubicBezTo>
                      <a:pt x="3276688" y="1054890"/>
                      <a:pt x="3316517" y="1109639"/>
                      <a:pt x="3316517" y="1169365"/>
                    </a:cubicBezTo>
                    <a:cubicBezTo>
                      <a:pt x="3316517" y="1206694"/>
                      <a:pt x="3241837" y="1370941"/>
                      <a:pt x="3241837" y="1370941"/>
                    </a:cubicBezTo>
                    <a:cubicBezTo>
                      <a:pt x="3241837" y="1370941"/>
                      <a:pt x="3226901" y="1465508"/>
                      <a:pt x="3264241" y="1477951"/>
                    </a:cubicBezTo>
                    <a:cubicBezTo>
                      <a:pt x="3264241" y="1477951"/>
                      <a:pt x="3306560" y="1495371"/>
                      <a:pt x="3319006" y="1418225"/>
                    </a:cubicBezTo>
                    <a:cubicBezTo>
                      <a:pt x="3319006" y="1418225"/>
                      <a:pt x="3383728" y="1224114"/>
                      <a:pt x="3445961" y="1087241"/>
                    </a:cubicBezTo>
                    <a:cubicBezTo>
                      <a:pt x="3445961" y="1087241"/>
                      <a:pt x="3388707" y="1291306"/>
                      <a:pt x="3403643" y="1303749"/>
                    </a:cubicBezTo>
                    <a:cubicBezTo>
                      <a:pt x="3416090" y="1313704"/>
                      <a:pt x="3431026" y="1311215"/>
                      <a:pt x="3475833" y="1266420"/>
                    </a:cubicBezTo>
                    <a:cubicBezTo>
                      <a:pt x="3475833" y="1266420"/>
                      <a:pt x="3734722" y="1059867"/>
                      <a:pt x="3749658" y="1034981"/>
                    </a:cubicBezTo>
                    <a:cubicBezTo>
                      <a:pt x="3762105" y="1015072"/>
                      <a:pt x="3754637" y="910551"/>
                      <a:pt x="3749658" y="883177"/>
                    </a:cubicBezTo>
                    <a:cubicBezTo>
                      <a:pt x="3749658" y="883177"/>
                      <a:pt x="3742190" y="845848"/>
                      <a:pt x="3709829" y="860779"/>
                    </a:cubicBezTo>
                    <a:cubicBezTo>
                      <a:pt x="3662532" y="860779"/>
                      <a:pt x="3662532" y="860779"/>
                      <a:pt x="3662532" y="860779"/>
                    </a:cubicBezTo>
                    <a:cubicBezTo>
                      <a:pt x="3662532" y="860779"/>
                      <a:pt x="3625192" y="823450"/>
                      <a:pt x="3607767" y="825939"/>
                    </a:cubicBezTo>
                    <a:cubicBezTo>
                      <a:pt x="3607767" y="825939"/>
                      <a:pt x="3592831" y="820962"/>
                      <a:pt x="3582874" y="850825"/>
                    </a:cubicBezTo>
                    <a:cubicBezTo>
                      <a:pt x="3582874" y="850825"/>
                      <a:pt x="3543045" y="952857"/>
                      <a:pt x="3475833" y="863268"/>
                    </a:cubicBezTo>
                    <a:cubicBezTo>
                      <a:pt x="3475833" y="863268"/>
                      <a:pt x="3460897" y="798564"/>
                      <a:pt x="3495748" y="778655"/>
                    </a:cubicBezTo>
                    <a:cubicBezTo>
                      <a:pt x="3495748" y="778655"/>
                      <a:pt x="3525620" y="751281"/>
                      <a:pt x="3513173" y="646760"/>
                    </a:cubicBezTo>
                    <a:cubicBezTo>
                      <a:pt x="3513173" y="646760"/>
                      <a:pt x="3513173" y="634317"/>
                      <a:pt x="3540556" y="656714"/>
                    </a:cubicBezTo>
                    <a:cubicBezTo>
                      <a:pt x="3540556" y="656714"/>
                      <a:pt x="3605278" y="691555"/>
                      <a:pt x="3592831" y="736349"/>
                    </a:cubicBezTo>
                    <a:cubicBezTo>
                      <a:pt x="3592831" y="736349"/>
                      <a:pt x="3582874" y="830916"/>
                      <a:pt x="3620214" y="813496"/>
                    </a:cubicBezTo>
                    <a:cubicBezTo>
                      <a:pt x="3620214" y="813496"/>
                      <a:pt x="3662532" y="781144"/>
                      <a:pt x="3729744" y="778655"/>
                    </a:cubicBezTo>
                    <a:cubicBezTo>
                      <a:pt x="3729744" y="778655"/>
                      <a:pt x="3759616" y="773678"/>
                      <a:pt x="3791977" y="756258"/>
                    </a:cubicBezTo>
                    <a:cubicBezTo>
                      <a:pt x="3791977" y="756258"/>
                      <a:pt x="3839274" y="736349"/>
                      <a:pt x="3854210" y="718929"/>
                    </a:cubicBezTo>
                    <a:cubicBezTo>
                      <a:pt x="3854210" y="718929"/>
                      <a:pt x="3913953" y="646760"/>
                      <a:pt x="3916443" y="686577"/>
                    </a:cubicBezTo>
                    <a:cubicBezTo>
                      <a:pt x="3916443" y="686577"/>
                      <a:pt x="3923911" y="756258"/>
                      <a:pt x="3849231" y="776167"/>
                    </a:cubicBezTo>
                    <a:cubicBezTo>
                      <a:pt x="3849231" y="776167"/>
                      <a:pt x="3804423" y="796076"/>
                      <a:pt x="3814381" y="840870"/>
                    </a:cubicBezTo>
                    <a:cubicBezTo>
                      <a:pt x="3814381" y="840870"/>
                      <a:pt x="3801934" y="985209"/>
                      <a:pt x="3854210" y="937926"/>
                    </a:cubicBezTo>
                    <a:cubicBezTo>
                      <a:pt x="3854210" y="937926"/>
                      <a:pt x="3991122" y="825939"/>
                      <a:pt x="3998590" y="751281"/>
                    </a:cubicBezTo>
                    <a:cubicBezTo>
                      <a:pt x="3998590" y="751281"/>
                      <a:pt x="4035930" y="624363"/>
                      <a:pt x="4070781" y="676623"/>
                    </a:cubicBezTo>
                    <a:cubicBezTo>
                      <a:pt x="4070781" y="676623"/>
                      <a:pt x="4135503" y="736349"/>
                      <a:pt x="4048377" y="815984"/>
                    </a:cubicBezTo>
                    <a:cubicBezTo>
                      <a:pt x="4048377" y="815984"/>
                      <a:pt x="3928889" y="940414"/>
                      <a:pt x="3871635" y="985209"/>
                    </a:cubicBezTo>
                    <a:cubicBezTo>
                      <a:pt x="3871635" y="985209"/>
                      <a:pt x="3791977" y="1072310"/>
                      <a:pt x="3844253" y="1084753"/>
                    </a:cubicBezTo>
                    <a:cubicBezTo>
                      <a:pt x="3844253" y="1084753"/>
                      <a:pt x="3913953" y="1104662"/>
                      <a:pt x="3981165" y="1022538"/>
                    </a:cubicBezTo>
                    <a:cubicBezTo>
                      <a:pt x="3981165" y="1022538"/>
                      <a:pt x="3993612" y="987698"/>
                      <a:pt x="4020994" y="1007606"/>
                    </a:cubicBezTo>
                    <a:cubicBezTo>
                      <a:pt x="4020994" y="1007606"/>
                      <a:pt x="4085716" y="1032492"/>
                      <a:pt x="4043398" y="1089730"/>
                    </a:cubicBezTo>
                    <a:cubicBezTo>
                      <a:pt x="4043398" y="1089730"/>
                      <a:pt x="4006058" y="1174342"/>
                      <a:pt x="4016016" y="1206694"/>
                    </a:cubicBezTo>
                    <a:cubicBezTo>
                      <a:pt x="4016016" y="1206694"/>
                      <a:pt x="4030951" y="1495371"/>
                      <a:pt x="4018505" y="1525234"/>
                    </a:cubicBezTo>
                    <a:cubicBezTo>
                      <a:pt x="4018505" y="1525234"/>
                      <a:pt x="3998590" y="1572518"/>
                      <a:pt x="3991122" y="1535189"/>
                    </a:cubicBezTo>
                    <a:cubicBezTo>
                      <a:pt x="3991122" y="1535189"/>
                      <a:pt x="3958761" y="1497860"/>
                      <a:pt x="3943825" y="1472974"/>
                    </a:cubicBezTo>
                    <a:cubicBezTo>
                      <a:pt x="3943825" y="1472974"/>
                      <a:pt x="3918932" y="1428179"/>
                      <a:pt x="3943825" y="1216648"/>
                    </a:cubicBezTo>
                    <a:cubicBezTo>
                      <a:pt x="3943825" y="1216648"/>
                      <a:pt x="3968718" y="1072310"/>
                      <a:pt x="3866656" y="1117105"/>
                    </a:cubicBezTo>
                    <a:cubicBezTo>
                      <a:pt x="3866656" y="1117105"/>
                      <a:pt x="3811891" y="1154433"/>
                      <a:pt x="3737212" y="1124570"/>
                    </a:cubicBezTo>
                    <a:cubicBezTo>
                      <a:pt x="3737212" y="1124570"/>
                      <a:pt x="3714808" y="1124570"/>
                      <a:pt x="3707340" y="1146968"/>
                    </a:cubicBezTo>
                    <a:cubicBezTo>
                      <a:pt x="3707340" y="1146968"/>
                      <a:pt x="3652575" y="1219137"/>
                      <a:pt x="3702361" y="1303749"/>
                    </a:cubicBezTo>
                    <a:cubicBezTo>
                      <a:pt x="3702361" y="1303749"/>
                      <a:pt x="3772062" y="1291306"/>
                      <a:pt x="3789488" y="1273886"/>
                    </a:cubicBezTo>
                    <a:cubicBezTo>
                      <a:pt x="3789488" y="1273886"/>
                      <a:pt x="3856699" y="1226603"/>
                      <a:pt x="3856699" y="1288818"/>
                    </a:cubicBezTo>
                    <a:cubicBezTo>
                      <a:pt x="3856699" y="1288818"/>
                      <a:pt x="3844253" y="1316192"/>
                      <a:pt x="3834295" y="1328635"/>
                    </a:cubicBezTo>
                    <a:cubicBezTo>
                      <a:pt x="3834295" y="1328635"/>
                      <a:pt x="3794466" y="1398316"/>
                      <a:pt x="3841763" y="1400805"/>
                    </a:cubicBezTo>
                    <a:cubicBezTo>
                      <a:pt x="3841763" y="1400805"/>
                      <a:pt x="3884082" y="1425690"/>
                      <a:pt x="3829317" y="1465508"/>
                    </a:cubicBezTo>
                    <a:cubicBezTo>
                      <a:pt x="3829317" y="1465508"/>
                      <a:pt x="3801934" y="1522746"/>
                      <a:pt x="3854210" y="1535189"/>
                    </a:cubicBezTo>
                    <a:cubicBezTo>
                      <a:pt x="3854210" y="1535189"/>
                      <a:pt x="3879103" y="1547632"/>
                      <a:pt x="3856699" y="1594915"/>
                    </a:cubicBezTo>
                    <a:cubicBezTo>
                      <a:pt x="3856699" y="1594915"/>
                      <a:pt x="3869146" y="1619801"/>
                      <a:pt x="3908975" y="1604869"/>
                    </a:cubicBezTo>
                    <a:cubicBezTo>
                      <a:pt x="3908975" y="1604869"/>
                      <a:pt x="3998590" y="1567540"/>
                      <a:pt x="4045887" y="1599892"/>
                    </a:cubicBezTo>
                    <a:cubicBezTo>
                      <a:pt x="4045887" y="1599892"/>
                      <a:pt x="4212672" y="1674550"/>
                      <a:pt x="4177821" y="1776582"/>
                    </a:cubicBezTo>
                    <a:cubicBezTo>
                      <a:pt x="4177821" y="1776582"/>
                      <a:pt x="4160396" y="1846263"/>
                      <a:pt x="4090695" y="1798980"/>
                    </a:cubicBezTo>
                    <a:cubicBezTo>
                      <a:pt x="4013526" y="1746719"/>
                      <a:pt x="3961251" y="1654641"/>
                      <a:pt x="3916443" y="1627267"/>
                    </a:cubicBezTo>
                    <a:cubicBezTo>
                      <a:pt x="3916443" y="1627267"/>
                      <a:pt x="3886571" y="1607358"/>
                      <a:pt x="3854210" y="1617312"/>
                    </a:cubicBezTo>
                    <a:cubicBezTo>
                      <a:pt x="3854210" y="1617312"/>
                      <a:pt x="3834295" y="1614824"/>
                      <a:pt x="3824338" y="1634733"/>
                    </a:cubicBezTo>
                    <a:cubicBezTo>
                      <a:pt x="3824338" y="1634733"/>
                      <a:pt x="3752148" y="1801468"/>
                      <a:pt x="3684936" y="1756674"/>
                    </a:cubicBezTo>
                    <a:cubicBezTo>
                      <a:pt x="3632660" y="1711879"/>
                      <a:pt x="3632660" y="1711879"/>
                      <a:pt x="3632660" y="1711879"/>
                    </a:cubicBezTo>
                    <a:cubicBezTo>
                      <a:pt x="3632660" y="1711879"/>
                      <a:pt x="3665022" y="1694459"/>
                      <a:pt x="3687425" y="1684504"/>
                    </a:cubicBezTo>
                    <a:cubicBezTo>
                      <a:pt x="3687425" y="1684504"/>
                      <a:pt x="3789488" y="1634733"/>
                      <a:pt x="3782020" y="1592426"/>
                    </a:cubicBezTo>
                    <a:cubicBezTo>
                      <a:pt x="3782020" y="1592426"/>
                      <a:pt x="3774552" y="1530212"/>
                      <a:pt x="3732233" y="1517769"/>
                    </a:cubicBezTo>
                    <a:cubicBezTo>
                      <a:pt x="3732233" y="1517769"/>
                      <a:pt x="3752148" y="1510303"/>
                      <a:pt x="3767084" y="1497860"/>
                    </a:cubicBezTo>
                    <a:cubicBezTo>
                      <a:pt x="3767084" y="1497860"/>
                      <a:pt x="3826827" y="1458042"/>
                      <a:pt x="3772062" y="1420713"/>
                    </a:cubicBezTo>
                    <a:cubicBezTo>
                      <a:pt x="3772062" y="1420713"/>
                      <a:pt x="3752148" y="1395827"/>
                      <a:pt x="3774552" y="1360987"/>
                    </a:cubicBezTo>
                    <a:cubicBezTo>
                      <a:pt x="3774552" y="1360987"/>
                      <a:pt x="3811891" y="1308726"/>
                      <a:pt x="3749658" y="1311215"/>
                    </a:cubicBezTo>
                    <a:cubicBezTo>
                      <a:pt x="3709829" y="1311215"/>
                      <a:pt x="3709829" y="1311215"/>
                      <a:pt x="3709829" y="1311215"/>
                    </a:cubicBezTo>
                    <a:cubicBezTo>
                      <a:pt x="3709829" y="1311215"/>
                      <a:pt x="3697383" y="1313704"/>
                      <a:pt x="3699872" y="1333612"/>
                    </a:cubicBezTo>
                    <a:cubicBezTo>
                      <a:pt x="3699872" y="1333612"/>
                      <a:pt x="3707340" y="1405782"/>
                      <a:pt x="3689915" y="1472974"/>
                    </a:cubicBezTo>
                    <a:cubicBezTo>
                      <a:pt x="3689915" y="1472974"/>
                      <a:pt x="3697383" y="1505326"/>
                      <a:pt x="3694893" y="1535189"/>
                    </a:cubicBezTo>
                    <a:cubicBezTo>
                      <a:pt x="3694893" y="1535189"/>
                      <a:pt x="3694893" y="1562563"/>
                      <a:pt x="3687425" y="1589938"/>
                    </a:cubicBezTo>
                    <a:cubicBezTo>
                      <a:pt x="3687425" y="1589938"/>
                      <a:pt x="3645107" y="1627267"/>
                      <a:pt x="3617724" y="1560075"/>
                    </a:cubicBezTo>
                    <a:cubicBezTo>
                      <a:pt x="3617724" y="1560075"/>
                      <a:pt x="3590342" y="1522746"/>
                      <a:pt x="3642618" y="1400805"/>
                    </a:cubicBezTo>
                    <a:cubicBezTo>
                      <a:pt x="3642618" y="1400805"/>
                      <a:pt x="3657554" y="1328635"/>
                      <a:pt x="3665022" y="1303749"/>
                    </a:cubicBezTo>
                    <a:cubicBezTo>
                      <a:pt x="3665022" y="1303749"/>
                      <a:pt x="3677468" y="1239046"/>
                      <a:pt x="3640128" y="1234069"/>
                    </a:cubicBezTo>
                    <a:cubicBezTo>
                      <a:pt x="3640128" y="1234069"/>
                      <a:pt x="3600299" y="1253977"/>
                      <a:pt x="3565449" y="1301261"/>
                    </a:cubicBezTo>
                    <a:cubicBezTo>
                      <a:pt x="3565449" y="1301261"/>
                      <a:pt x="3493259" y="1410759"/>
                      <a:pt x="3426047" y="1368453"/>
                    </a:cubicBezTo>
                    <a:cubicBezTo>
                      <a:pt x="3383728" y="1356010"/>
                      <a:pt x="3383728" y="1356010"/>
                      <a:pt x="3383728" y="1356010"/>
                    </a:cubicBezTo>
                    <a:cubicBezTo>
                      <a:pt x="3383728" y="1356010"/>
                      <a:pt x="3316517" y="1522746"/>
                      <a:pt x="3336431" y="1592426"/>
                    </a:cubicBezTo>
                    <a:cubicBezTo>
                      <a:pt x="3336431" y="1592426"/>
                      <a:pt x="3378750" y="1801468"/>
                      <a:pt x="3286645" y="1779071"/>
                    </a:cubicBezTo>
                    <a:cubicBezTo>
                      <a:pt x="3286645" y="1779071"/>
                      <a:pt x="3276688" y="1789025"/>
                      <a:pt x="3251795" y="1746719"/>
                    </a:cubicBezTo>
                    <a:cubicBezTo>
                      <a:pt x="3226901" y="1701925"/>
                      <a:pt x="3152223" y="1555097"/>
                      <a:pt x="3152223" y="1555097"/>
                    </a:cubicBezTo>
                    <a:cubicBezTo>
                      <a:pt x="3224412" y="1368453"/>
                      <a:pt x="3224412" y="1368453"/>
                      <a:pt x="3224412" y="1368453"/>
                    </a:cubicBezTo>
                    <a:cubicBezTo>
                      <a:pt x="3224412" y="1368453"/>
                      <a:pt x="3231880" y="1251489"/>
                      <a:pt x="3219433" y="1194251"/>
                    </a:cubicBezTo>
                    <a:cubicBezTo>
                      <a:pt x="3219433" y="1194251"/>
                      <a:pt x="3167159" y="1064844"/>
                      <a:pt x="3244327" y="950369"/>
                    </a:cubicBezTo>
                    <a:cubicBezTo>
                      <a:pt x="3244327" y="950369"/>
                      <a:pt x="3306560" y="756258"/>
                      <a:pt x="3251795" y="728884"/>
                    </a:cubicBezTo>
                    <a:cubicBezTo>
                      <a:pt x="3251795" y="728884"/>
                      <a:pt x="3197031" y="649248"/>
                      <a:pt x="3241837" y="539750"/>
                    </a:cubicBezTo>
                    <a:close/>
                    <a:moveTo>
                      <a:pt x="9818560" y="438670"/>
                    </a:moveTo>
                    <a:cubicBezTo>
                      <a:pt x="9813079" y="436571"/>
                      <a:pt x="9806860" y="436571"/>
                      <a:pt x="9800018" y="440303"/>
                    </a:cubicBezTo>
                    <a:cubicBezTo>
                      <a:pt x="9800018" y="440303"/>
                      <a:pt x="9727871" y="485079"/>
                      <a:pt x="9722895" y="557219"/>
                    </a:cubicBezTo>
                    <a:cubicBezTo>
                      <a:pt x="9722895" y="557219"/>
                      <a:pt x="9722895" y="584583"/>
                      <a:pt x="9735334" y="589558"/>
                    </a:cubicBezTo>
                    <a:cubicBezTo>
                      <a:pt x="9735334" y="589558"/>
                      <a:pt x="9742798" y="614434"/>
                      <a:pt x="9717920" y="634334"/>
                    </a:cubicBezTo>
                    <a:cubicBezTo>
                      <a:pt x="9717920" y="634334"/>
                      <a:pt x="9717920" y="691549"/>
                      <a:pt x="9757725" y="664185"/>
                    </a:cubicBezTo>
                    <a:cubicBezTo>
                      <a:pt x="9757725" y="664185"/>
                      <a:pt x="9785091" y="659210"/>
                      <a:pt x="9800018" y="611946"/>
                    </a:cubicBezTo>
                    <a:cubicBezTo>
                      <a:pt x="9800018" y="611946"/>
                      <a:pt x="9879628" y="519905"/>
                      <a:pt x="9844798" y="470154"/>
                    </a:cubicBezTo>
                    <a:cubicBezTo>
                      <a:pt x="9844798" y="470154"/>
                      <a:pt x="9835003" y="444967"/>
                      <a:pt x="9818560" y="438670"/>
                    </a:cubicBezTo>
                    <a:close/>
                    <a:moveTo>
                      <a:pt x="9638309" y="437815"/>
                    </a:moveTo>
                    <a:cubicBezTo>
                      <a:pt x="9638309" y="437815"/>
                      <a:pt x="9605968" y="480104"/>
                      <a:pt x="9581090" y="482592"/>
                    </a:cubicBezTo>
                    <a:cubicBezTo>
                      <a:pt x="9581090" y="482592"/>
                      <a:pt x="9533821" y="504980"/>
                      <a:pt x="9526358" y="547269"/>
                    </a:cubicBezTo>
                    <a:cubicBezTo>
                      <a:pt x="9526358" y="547269"/>
                      <a:pt x="9526358" y="547269"/>
                      <a:pt x="9541284" y="564682"/>
                    </a:cubicBezTo>
                    <a:cubicBezTo>
                      <a:pt x="9541284" y="564682"/>
                      <a:pt x="9541284" y="564682"/>
                      <a:pt x="9556211" y="579607"/>
                    </a:cubicBezTo>
                    <a:cubicBezTo>
                      <a:pt x="9556211" y="579607"/>
                      <a:pt x="9556211" y="579607"/>
                      <a:pt x="9571955" y="594300"/>
                    </a:cubicBezTo>
                    <a:lnTo>
                      <a:pt x="9585091" y="606559"/>
                    </a:lnTo>
                    <a:lnTo>
                      <a:pt x="9581712" y="611013"/>
                    </a:lnTo>
                    <a:cubicBezTo>
                      <a:pt x="9586066" y="613190"/>
                      <a:pt x="9593529" y="614434"/>
                      <a:pt x="9593529" y="614434"/>
                    </a:cubicBezTo>
                    <a:lnTo>
                      <a:pt x="9585091" y="606559"/>
                    </a:lnTo>
                    <a:lnTo>
                      <a:pt x="9588553" y="601996"/>
                    </a:lnTo>
                    <a:cubicBezTo>
                      <a:pt x="9588553" y="601996"/>
                      <a:pt x="9618407" y="542294"/>
                      <a:pt x="9663188" y="564682"/>
                    </a:cubicBezTo>
                    <a:cubicBezTo>
                      <a:pt x="9663188" y="564682"/>
                      <a:pt x="9705481" y="552244"/>
                      <a:pt x="9698017" y="509955"/>
                    </a:cubicBezTo>
                    <a:cubicBezTo>
                      <a:pt x="9698017" y="509955"/>
                      <a:pt x="9698017" y="509955"/>
                      <a:pt x="9638309" y="437815"/>
                    </a:cubicBezTo>
                    <a:close/>
                    <a:moveTo>
                      <a:pt x="6811092" y="421052"/>
                    </a:moveTo>
                    <a:cubicBezTo>
                      <a:pt x="6771278" y="423539"/>
                      <a:pt x="6726488" y="485715"/>
                      <a:pt x="6726488" y="485715"/>
                    </a:cubicBezTo>
                    <a:cubicBezTo>
                      <a:pt x="6681697" y="523020"/>
                      <a:pt x="6694139" y="595143"/>
                      <a:pt x="6694139" y="595143"/>
                    </a:cubicBezTo>
                    <a:cubicBezTo>
                      <a:pt x="6681697" y="637422"/>
                      <a:pt x="6599582" y="590169"/>
                      <a:pt x="6599582" y="590169"/>
                    </a:cubicBezTo>
                    <a:cubicBezTo>
                      <a:pt x="6577187" y="532968"/>
                      <a:pt x="6534884" y="530481"/>
                      <a:pt x="6534884" y="530481"/>
                    </a:cubicBezTo>
                    <a:cubicBezTo>
                      <a:pt x="6534884" y="530481"/>
                      <a:pt x="6534884" y="530481"/>
                      <a:pt x="6532396" y="537942"/>
                    </a:cubicBezTo>
                    <a:cubicBezTo>
                      <a:pt x="6490094" y="637422"/>
                      <a:pt x="6495071" y="712032"/>
                      <a:pt x="6495071" y="712032"/>
                    </a:cubicBezTo>
                    <a:cubicBezTo>
                      <a:pt x="6480141" y="791616"/>
                      <a:pt x="6527419" y="774207"/>
                      <a:pt x="6527419" y="774207"/>
                    </a:cubicBezTo>
                    <a:cubicBezTo>
                      <a:pt x="6527419" y="774207"/>
                      <a:pt x="6527419" y="774207"/>
                      <a:pt x="6699116" y="677214"/>
                    </a:cubicBezTo>
                    <a:cubicBezTo>
                      <a:pt x="6758836" y="617526"/>
                      <a:pt x="6855882" y="458358"/>
                      <a:pt x="6855882" y="458358"/>
                    </a:cubicBezTo>
                    <a:cubicBezTo>
                      <a:pt x="6883254" y="418565"/>
                      <a:pt x="6811092" y="421052"/>
                      <a:pt x="6811092" y="421052"/>
                    </a:cubicBezTo>
                    <a:close/>
                    <a:moveTo>
                      <a:pt x="4110737" y="392802"/>
                    </a:moveTo>
                    <a:cubicBezTo>
                      <a:pt x="4118316" y="392443"/>
                      <a:pt x="4124921" y="392853"/>
                      <a:pt x="4129995" y="393439"/>
                    </a:cubicBezTo>
                    <a:cubicBezTo>
                      <a:pt x="4136761" y="394219"/>
                      <a:pt x="4140805" y="395312"/>
                      <a:pt x="4140805" y="395312"/>
                    </a:cubicBezTo>
                    <a:lnTo>
                      <a:pt x="4147560" y="398545"/>
                    </a:lnTo>
                    <a:lnTo>
                      <a:pt x="4158468" y="402189"/>
                    </a:lnTo>
                    <a:cubicBezTo>
                      <a:pt x="4170591" y="409668"/>
                      <a:pt x="4181471" y="422132"/>
                      <a:pt x="4187378" y="429611"/>
                    </a:cubicBezTo>
                    <a:lnTo>
                      <a:pt x="4188983" y="431757"/>
                    </a:lnTo>
                    <a:lnTo>
                      <a:pt x="4232569" y="461201"/>
                    </a:lnTo>
                    <a:cubicBezTo>
                      <a:pt x="4240967" y="470882"/>
                      <a:pt x="4242834" y="477752"/>
                      <a:pt x="4242834" y="477752"/>
                    </a:cubicBezTo>
                    <a:lnTo>
                      <a:pt x="4234262" y="489024"/>
                    </a:lnTo>
                    <a:lnTo>
                      <a:pt x="4234007" y="489830"/>
                    </a:lnTo>
                    <a:cubicBezTo>
                      <a:pt x="4231675" y="493491"/>
                      <a:pt x="4229344" y="495672"/>
                      <a:pt x="4229344" y="495672"/>
                    </a:cubicBezTo>
                    <a:lnTo>
                      <a:pt x="4228873" y="496111"/>
                    </a:lnTo>
                    <a:lnTo>
                      <a:pt x="4213526" y="516293"/>
                    </a:lnTo>
                    <a:cubicBezTo>
                      <a:pt x="4181476" y="549593"/>
                      <a:pt x="4142516" y="567920"/>
                      <a:pt x="4108454" y="577991"/>
                    </a:cubicBezTo>
                    <a:lnTo>
                      <a:pt x="4093331" y="580887"/>
                    </a:lnTo>
                    <a:lnTo>
                      <a:pt x="4091943" y="581365"/>
                    </a:lnTo>
                    <a:lnTo>
                      <a:pt x="4074200" y="584550"/>
                    </a:lnTo>
                    <a:lnTo>
                      <a:pt x="4050363" y="589115"/>
                    </a:lnTo>
                    <a:lnTo>
                      <a:pt x="4048258" y="589208"/>
                    </a:lnTo>
                    <a:lnTo>
                      <a:pt x="4043993" y="589973"/>
                    </a:lnTo>
                    <a:cubicBezTo>
                      <a:pt x="4032258" y="590869"/>
                      <a:pt x="4025419" y="590402"/>
                      <a:pt x="4025419" y="590402"/>
                    </a:cubicBezTo>
                    <a:cubicBezTo>
                      <a:pt x="4025419" y="590402"/>
                      <a:pt x="4025419" y="590402"/>
                      <a:pt x="4051648" y="566213"/>
                    </a:cubicBezTo>
                    <a:lnTo>
                      <a:pt x="4085802" y="534716"/>
                    </a:lnTo>
                    <a:lnTo>
                      <a:pt x="4097023" y="520260"/>
                    </a:lnTo>
                    <a:cubicBezTo>
                      <a:pt x="4102544" y="512726"/>
                      <a:pt x="4105966" y="507730"/>
                      <a:pt x="4105966" y="507730"/>
                    </a:cubicBezTo>
                    <a:cubicBezTo>
                      <a:pt x="4106588" y="500235"/>
                      <a:pt x="4105849" y="494302"/>
                      <a:pt x="4104080" y="489657"/>
                    </a:cubicBezTo>
                    <a:lnTo>
                      <a:pt x="4101838" y="486782"/>
                    </a:lnTo>
                    <a:lnTo>
                      <a:pt x="4096684" y="482935"/>
                    </a:lnTo>
                    <a:cubicBezTo>
                      <a:pt x="4093032" y="481338"/>
                      <a:pt x="4090078" y="480715"/>
                      <a:pt x="4090078" y="480715"/>
                    </a:cubicBezTo>
                    <a:lnTo>
                      <a:pt x="4075933" y="476266"/>
                    </a:lnTo>
                    <a:lnTo>
                      <a:pt x="4069260" y="475254"/>
                    </a:lnTo>
                    <a:lnTo>
                      <a:pt x="4068505" y="475449"/>
                    </a:lnTo>
                    <a:lnTo>
                      <a:pt x="4039408" y="483753"/>
                    </a:lnTo>
                    <a:lnTo>
                      <a:pt x="4010779" y="497983"/>
                    </a:lnTo>
                    <a:lnTo>
                      <a:pt x="3987411" y="511243"/>
                    </a:lnTo>
                    <a:cubicBezTo>
                      <a:pt x="3935969" y="544265"/>
                      <a:pt x="3864580" y="597664"/>
                      <a:pt x="3864580" y="597664"/>
                    </a:cubicBezTo>
                    <a:lnTo>
                      <a:pt x="3828509" y="621620"/>
                    </a:lnTo>
                    <a:lnTo>
                      <a:pt x="3810076" y="635833"/>
                    </a:lnTo>
                    <a:cubicBezTo>
                      <a:pt x="3774069" y="657612"/>
                      <a:pt x="3739506" y="661994"/>
                      <a:pt x="3711761" y="659891"/>
                    </a:cubicBezTo>
                    <a:lnTo>
                      <a:pt x="3701351" y="657655"/>
                    </a:lnTo>
                    <a:lnTo>
                      <a:pt x="3673509" y="652116"/>
                    </a:lnTo>
                    <a:lnTo>
                      <a:pt x="3672150" y="651385"/>
                    </a:lnTo>
                    <a:lnTo>
                      <a:pt x="3666958" y="650270"/>
                    </a:lnTo>
                    <a:cubicBezTo>
                      <a:pt x="3656117" y="646336"/>
                      <a:pt x="3649900" y="642752"/>
                      <a:pt x="3649900" y="642752"/>
                    </a:cubicBezTo>
                    <a:lnTo>
                      <a:pt x="3641426" y="625429"/>
                    </a:lnTo>
                    <a:lnTo>
                      <a:pt x="3636609" y="620459"/>
                    </a:lnTo>
                    <a:cubicBezTo>
                      <a:pt x="3632059" y="600786"/>
                      <a:pt x="3675453" y="595165"/>
                      <a:pt x="3675453" y="595165"/>
                    </a:cubicBezTo>
                    <a:cubicBezTo>
                      <a:pt x="3762551" y="590169"/>
                      <a:pt x="3909373" y="502733"/>
                      <a:pt x="3909373" y="502733"/>
                    </a:cubicBezTo>
                    <a:lnTo>
                      <a:pt x="3911046" y="501808"/>
                    </a:lnTo>
                    <a:lnTo>
                      <a:pt x="3926566" y="492868"/>
                    </a:lnTo>
                    <a:cubicBezTo>
                      <a:pt x="3989981" y="454540"/>
                      <a:pt x="4045314" y="418393"/>
                      <a:pt x="4045314" y="418393"/>
                    </a:cubicBezTo>
                    <a:lnTo>
                      <a:pt x="4053262" y="413191"/>
                    </a:lnTo>
                    <a:lnTo>
                      <a:pt x="4058049" y="408918"/>
                    </a:lnTo>
                    <a:lnTo>
                      <a:pt x="4063359" y="406581"/>
                    </a:lnTo>
                    <a:lnTo>
                      <a:pt x="4074768" y="399112"/>
                    </a:lnTo>
                    <a:lnTo>
                      <a:pt x="4084682" y="397197"/>
                    </a:lnTo>
                    <a:lnTo>
                      <a:pt x="4085640" y="396776"/>
                    </a:lnTo>
                    <a:lnTo>
                      <a:pt x="4092429" y="395701"/>
                    </a:lnTo>
                    <a:lnTo>
                      <a:pt x="4105621" y="393153"/>
                    </a:lnTo>
                    <a:lnTo>
                      <a:pt x="4107532" y="393310"/>
                    </a:lnTo>
                    <a:close/>
                    <a:moveTo>
                      <a:pt x="9989092" y="363188"/>
                    </a:moveTo>
                    <a:cubicBezTo>
                      <a:pt x="9979141" y="370650"/>
                      <a:pt x="9906994" y="390551"/>
                      <a:pt x="9906994" y="390551"/>
                    </a:cubicBezTo>
                    <a:cubicBezTo>
                      <a:pt x="9859725" y="390551"/>
                      <a:pt x="9877140" y="430352"/>
                      <a:pt x="9877140" y="430352"/>
                    </a:cubicBezTo>
                    <a:cubicBezTo>
                      <a:pt x="9899530" y="450253"/>
                      <a:pt x="9887091" y="490054"/>
                      <a:pt x="9887091" y="490054"/>
                    </a:cubicBezTo>
                    <a:cubicBezTo>
                      <a:pt x="9877140" y="504980"/>
                      <a:pt x="9879628" y="527368"/>
                      <a:pt x="9879628" y="527368"/>
                    </a:cubicBezTo>
                    <a:cubicBezTo>
                      <a:pt x="9902018" y="564682"/>
                      <a:pt x="9877140" y="626872"/>
                      <a:pt x="9877140" y="626872"/>
                    </a:cubicBezTo>
                    <a:cubicBezTo>
                      <a:pt x="9892067" y="674136"/>
                      <a:pt x="9946799" y="616921"/>
                      <a:pt x="9946799" y="616921"/>
                    </a:cubicBezTo>
                    <a:cubicBezTo>
                      <a:pt x="9976653" y="587070"/>
                      <a:pt x="10033873" y="430352"/>
                      <a:pt x="10033873" y="430352"/>
                    </a:cubicBezTo>
                    <a:cubicBezTo>
                      <a:pt x="10048800" y="363188"/>
                      <a:pt x="9989092" y="363188"/>
                      <a:pt x="9989092" y="363188"/>
                    </a:cubicBezTo>
                    <a:close/>
                    <a:moveTo>
                      <a:pt x="1000207" y="351703"/>
                    </a:moveTo>
                    <a:cubicBezTo>
                      <a:pt x="1065416" y="357653"/>
                      <a:pt x="1099686" y="468074"/>
                      <a:pt x="1099686" y="468074"/>
                    </a:cubicBezTo>
                    <a:cubicBezTo>
                      <a:pt x="1089739" y="512833"/>
                      <a:pt x="1035031" y="567539"/>
                      <a:pt x="1035031" y="567539"/>
                    </a:cubicBezTo>
                    <a:cubicBezTo>
                      <a:pt x="1010164" y="624731"/>
                      <a:pt x="997731" y="664517"/>
                      <a:pt x="997731" y="664517"/>
                    </a:cubicBezTo>
                    <a:cubicBezTo>
                      <a:pt x="977837" y="709276"/>
                      <a:pt x="970377" y="741602"/>
                      <a:pt x="970377" y="741602"/>
                    </a:cubicBezTo>
                    <a:cubicBezTo>
                      <a:pt x="1015137" y="776414"/>
                      <a:pt x="1107146" y="930585"/>
                      <a:pt x="1107146" y="930585"/>
                    </a:cubicBezTo>
                    <a:cubicBezTo>
                      <a:pt x="1179261" y="1069835"/>
                      <a:pt x="1303596" y="1119567"/>
                      <a:pt x="1303596" y="1119567"/>
                    </a:cubicBezTo>
                    <a:cubicBezTo>
                      <a:pt x="1415498" y="1104648"/>
                      <a:pt x="1385658" y="1134487"/>
                      <a:pt x="1385658" y="1134487"/>
                    </a:cubicBezTo>
                    <a:cubicBezTo>
                      <a:pt x="1340897" y="1216545"/>
                      <a:pt x="1253862" y="1236438"/>
                      <a:pt x="1253862" y="1236438"/>
                    </a:cubicBezTo>
                    <a:cubicBezTo>
                      <a:pt x="1107146" y="1301090"/>
                      <a:pt x="1074818" y="1161840"/>
                      <a:pt x="1074818" y="1161840"/>
                    </a:cubicBezTo>
                    <a:cubicBezTo>
                      <a:pt x="1064872" y="1087241"/>
                      <a:pt x="952969" y="875879"/>
                      <a:pt x="952969" y="875879"/>
                    </a:cubicBezTo>
                    <a:cubicBezTo>
                      <a:pt x="938049" y="838580"/>
                      <a:pt x="908209" y="855986"/>
                      <a:pt x="908209" y="855986"/>
                    </a:cubicBezTo>
                    <a:cubicBezTo>
                      <a:pt x="908209" y="855986"/>
                      <a:pt x="908209" y="855986"/>
                      <a:pt x="763979" y="1109621"/>
                    </a:cubicBezTo>
                    <a:cubicBezTo>
                      <a:pt x="739112" y="1179246"/>
                      <a:pt x="821174" y="1161840"/>
                      <a:pt x="821174" y="1161840"/>
                    </a:cubicBezTo>
                    <a:cubicBezTo>
                      <a:pt x="860961" y="1164326"/>
                      <a:pt x="895775" y="1144433"/>
                      <a:pt x="895775" y="1144433"/>
                    </a:cubicBezTo>
                    <a:cubicBezTo>
                      <a:pt x="947996" y="1117081"/>
                      <a:pt x="970377" y="1164326"/>
                      <a:pt x="970377" y="1164326"/>
                    </a:cubicBezTo>
                    <a:cubicBezTo>
                      <a:pt x="1022598" y="1236438"/>
                      <a:pt x="838581" y="1256331"/>
                      <a:pt x="838581" y="1256331"/>
                    </a:cubicBezTo>
                    <a:cubicBezTo>
                      <a:pt x="838581" y="1256331"/>
                      <a:pt x="838581" y="1256331"/>
                      <a:pt x="759006" y="1288657"/>
                    </a:cubicBezTo>
                    <a:cubicBezTo>
                      <a:pt x="801280" y="1226492"/>
                      <a:pt x="706785" y="1216545"/>
                      <a:pt x="706785" y="1216545"/>
                    </a:cubicBezTo>
                    <a:cubicBezTo>
                      <a:pt x="632184" y="1318497"/>
                      <a:pt x="579963" y="1383149"/>
                      <a:pt x="579963" y="1383149"/>
                    </a:cubicBezTo>
                    <a:cubicBezTo>
                      <a:pt x="579963" y="1383149"/>
                      <a:pt x="579963" y="1383149"/>
                      <a:pt x="652077" y="1452774"/>
                    </a:cubicBezTo>
                    <a:cubicBezTo>
                      <a:pt x="749059" y="1502506"/>
                      <a:pt x="726679" y="1567158"/>
                      <a:pt x="726679" y="1567158"/>
                    </a:cubicBezTo>
                    <a:cubicBezTo>
                      <a:pt x="724192" y="1679056"/>
                      <a:pt x="696838" y="1711382"/>
                      <a:pt x="696838" y="1711382"/>
                    </a:cubicBezTo>
                    <a:cubicBezTo>
                      <a:pt x="612290" y="1728788"/>
                      <a:pt x="607317" y="1644243"/>
                      <a:pt x="607317" y="1644243"/>
                    </a:cubicBezTo>
                    <a:cubicBezTo>
                      <a:pt x="629697" y="1514939"/>
                      <a:pt x="599856" y="1467694"/>
                      <a:pt x="599856" y="1467694"/>
                    </a:cubicBezTo>
                    <a:cubicBezTo>
                      <a:pt x="599856" y="1467694"/>
                      <a:pt x="599856" y="1467694"/>
                      <a:pt x="550122" y="1417961"/>
                    </a:cubicBezTo>
                    <a:cubicBezTo>
                      <a:pt x="550122" y="1417961"/>
                      <a:pt x="550122" y="1417961"/>
                      <a:pt x="465574" y="1492560"/>
                    </a:cubicBezTo>
                    <a:cubicBezTo>
                      <a:pt x="291504" y="1693976"/>
                      <a:pt x="52780" y="1679056"/>
                      <a:pt x="52780" y="1679056"/>
                    </a:cubicBezTo>
                    <a:cubicBezTo>
                      <a:pt x="12992" y="1679056"/>
                      <a:pt x="559" y="1629324"/>
                      <a:pt x="559" y="1629324"/>
                    </a:cubicBezTo>
                    <a:cubicBezTo>
                      <a:pt x="-6902" y="1611917"/>
                      <a:pt x="62726" y="1592024"/>
                      <a:pt x="62726" y="1592024"/>
                    </a:cubicBezTo>
                    <a:cubicBezTo>
                      <a:pt x="62726" y="1592024"/>
                      <a:pt x="289017" y="1567158"/>
                      <a:pt x="512821" y="1298604"/>
                    </a:cubicBezTo>
                    <a:cubicBezTo>
                      <a:pt x="739112" y="1032536"/>
                      <a:pt x="865935" y="686896"/>
                      <a:pt x="865935" y="686896"/>
                    </a:cubicBezTo>
                    <a:cubicBezTo>
                      <a:pt x="905722" y="612298"/>
                      <a:pt x="938049" y="485480"/>
                      <a:pt x="938049" y="485480"/>
                    </a:cubicBezTo>
                    <a:cubicBezTo>
                      <a:pt x="950483" y="378556"/>
                      <a:pt x="970377" y="356176"/>
                      <a:pt x="970377" y="356176"/>
                    </a:cubicBezTo>
                    <a:cubicBezTo>
                      <a:pt x="980945" y="352136"/>
                      <a:pt x="990892" y="350853"/>
                      <a:pt x="1000207" y="351703"/>
                    </a:cubicBezTo>
                    <a:close/>
                    <a:moveTo>
                      <a:pt x="8019822" y="301994"/>
                    </a:moveTo>
                    <a:cubicBezTo>
                      <a:pt x="8048163" y="295565"/>
                      <a:pt x="8101513" y="343184"/>
                      <a:pt x="8101513" y="343184"/>
                    </a:cubicBezTo>
                    <a:cubicBezTo>
                      <a:pt x="8133865" y="375526"/>
                      <a:pt x="8146308" y="462600"/>
                      <a:pt x="8146308" y="462600"/>
                    </a:cubicBezTo>
                    <a:cubicBezTo>
                      <a:pt x="8153774" y="519820"/>
                      <a:pt x="8116445" y="586992"/>
                      <a:pt x="8116445" y="586992"/>
                    </a:cubicBezTo>
                    <a:cubicBezTo>
                      <a:pt x="8116445" y="586992"/>
                      <a:pt x="8116445" y="586992"/>
                      <a:pt x="8069161" y="927825"/>
                    </a:cubicBezTo>
                    <a:cubicBezTo>
                      <a:pt x="8041787" y="1022362"/>
                      <a:pt x="8111468" y="997484"/>
                      <a:pt x="8111468" y="997484"/>
                    </a:cubicBezTo>
                    <a:cubicBezTo>
                      <a:pt x="8141331" y="992508"/>
                      <a:pt x="8345396" y="890507"/>
                      <a:pt x="8345396" y="890507"/>
                    </a:cubicBezTo>
                    <a:cubicBezTo>
                      <a:pt x="8385214" y="868117"/>
                      <a:pt x="8377748" y="810896"/>
                      <a:pt x="8377748" y="810896"/>
                    </a:cubicBezTo>
                    <a:cubicBezTo>
                      <a:pt x="8377748" y="800945"/>
                      <a:pt x="8382725" y="758652"/>
                      <a:pt x="8382725" y="758652"/>
                    </a:cubicBezTo>
                    <a:cubicBezTo>
                      <a:pt x="8402634" y="788506"/>
                      <a:pt x="8502178" y="838263"/>
                      <a:pt x="8502178" y="838263"/>
                    </a:cubicBezTo>
                    <a:cubicBezTo>
                      <a:pt x="8564393" y="922849"/>
                      <a:pt x="8410100" y="945239"/>
                      <a:pt x="8410100" y="945239"/>
                    </a:cubicBezTo>
                    <a:cubicBezTo>
                      <a:pt x="8410100" y="945239"/>
                      <a:pt x="8410100" y="945239"/>
                      <a:pt x="8367794" y="967630"/>
                    </a:cubicBezTo>
                    <a:cubicBezTo>
                      <a:pt x="8320510" y="994996"/>
                      <a:pt x="8230921" y="1024850"/>
                      <a:pt x="8230921" y="1024850"/>
                    </a:cubicBezTo>
                    <a:cubicBezTo>
                      <a:pt x="8230921" y="1024850"/>
                      <a:pt x="8230921" y="1024850"/>
                      <a:pt x="8056718" y="1092022"/>
                    </a:cubicBezTo>
                    <a:cubicBezTo>
                      <a:pt x="8019389" y="1099485"/>
                      <a:pt x="8021878" y="1174120"/>
                      <a:pt x="8021878" y="1174120"/>
                    </a:cubicBezTo>
                    <a:cubicBezTo>
                      <a:pt x="8016901" y="1226364"/>
                      <a:pt x="8046764" y="1221389"/>
                      <a:pt x="8046764" y="1221389"/>
                    </a:cubicBezTo>
                    <a:cubicBezTo>
                      <a:pt x="8146308" y="1196510"/>
                      <a:pt x="8233409" y="1313439"/>
                      <a:pt x="8233409" y="1313439"/>
                    </a:cubicBezTo>
                    <a:cubicBezTo>
                      <a:pt x="8233409" y="1313439"/>
                      <a:pt x="8233409" y="1313439"/>
                      <a:pt x="8390191" y="1435342"/>
                    </a:cubicBezTo>
                    <a:cubicBezTo>
                      <a:pt x="8439963" y="1475148"/>
                      <a:pt x="8599234" y="1447781"/>
                      <a:pt x="8599234" y="1447781"/>
                    </a:cubicBezTo>
                    <a:cubicBezTo>
                      <a:pt x="8619143" y="1437830"/>
                      <a:pt x="8629097" y="1447781"/>
                      <a:pt x="8629097" y="1447781"/>
                    </a:cubicBezTo>
                    <a:cubicBezTo>
                      <a:pt x="8594257" y="1524904"/>
                      <a:pt x="8494712" y="1597051"/>
                      <a:pt x="8494712" y="1597051"/>
                    </a:cubicBezTo>
                    <a:cubicBezTo>
                      <a:pt x="8375260" y="1689101"/>
                      <a:pt x="8298113" y="1544807"/>
                      <a:pt x="8298113" y="1544807"/>
                    </a:cubicBezTo>
                    <a:cubicBezTo>
                      <a:pt x="8153774" y="1291048"/>
                      <a:pt x="8116445" y="1273633"/>
                      <a:pt x="8116445" y="1273633"/>
                    </a:cubicBezTo>
                    <a:cubicBezTo>
                      <a:pt x="8076627" y="1221389"/>
                      <a:pt x="8019389" y="1241291"/>
                      <a:pt x="8019389" y="1241291"/>
                    </a:cubicBezTo>
                    <a:cubicBezTo>
                      <a:pt x="8019389" y="1241291"/>
                      <a:pt x="7952197" y="1537343"/>
                      <a:pt x="7745643" y="1602027"/>
                    </a:cubicBezTo>
                    <a:cubicBezTo>
                      <a:pt x="7573930" y="1651784"/>
                      <a:pt x="7501760" y="1579637"/>
                      <a:pt x="7501760" y="1579637"/>
                    </a:cubicBezTo>
                    <a:cubicBezTo>
                      <a:pt x="7437056" y="1532368"/>
                      <a:pt x="7539089" y="1527392"/>
                      <a:pt x="7539089" y="1527392"/>
                    </a:cubicBezTo>
                    <a:cubicBezTo>
                      <a:pt x="7628679" y="1569685"/>
                      <a:pt x="7773018" y="1497538"/>
                      <a:pt x="7832744" y="1430367"/>
                    </a:cubicBezTo>
                    <a:cubicBezTo>
                      <a:pt x="7892471" y="1363195"/>
                      <a:pt x="7927311" y="1176608"/>
                      <a:pt x="7927311" y="1176608"/>
                    </a:cubicBezTo>
                    <a:cubicBezTo>
                      <a:pt x="7932288" y="1139290"/>
                      <a:pt x="7917357" y="1149242"/>
                      <a:pt x="7917357" y="1149242"/>
                    </a:cubicBezTo>
                    <a:cubicBezTo>
                      <a:pt x="7730712" y="1203974"/>
                      <a:pt x="7598816" y="1330853"/>
                      <a:pt x="7598816" y="1330853"/>
                    </a:cubicBezTo>
                    <a:cubicBezTo>
                      <a:pt x="7568952" y="1383098"/>
                      <a:pt x="7501760" y="1345780"/>
                      <a:pt x="7501760" y="1345780"/>
                    </a:cubicBezTo>
                    <a:cubicBezTo>
                      <a:pt x="7414659" y="1325878"/>
                      <a:pt x="7501760" y="1236316"/>
                      <a:pt x="7501760" y="1236316"/>
                    </a:cubicBezTo>
                    <a:cubicBezTo>
                      <a:pt x="7521669" y="1191535"/>
                      <a:pt x="7536601" y="1179096"/>
                      <a:pt x="7536601" y="1179096"/>
                    </a:cubicBezTo>
                    <a:cubicBezTo>
                      <a:pt x="7576418" y="1218901"/>
                      <a:pt x="7623702" y="1194023"/>
                      <a:pt x="7623702" y="1194023"/>
                    </a:cubicBezTo>
                    <a:cubicBezTo>
                      <a:pt x="7623702" y="1194023"/>
                      <a:pt x="7623702" y="1194023"/>
                      <a:pt x="7892471" y="1079582"/>
                    </a:cubicBezTo>
                    <a:cubicBezTo>
                      <a:pt x="7917357" y="1064655"/>
                      <a:pt x="7937266" y="1047241"/>
                      <a:pt x="7937266" y="1047241"/>
                    </a:cubicBezTo>
                    <a:cubicBezTo>
                      <a:pt x="8039298" y="698944"/>
                      <a:pt x="7969617" y="368062"/>
                      <a:pt x="7969617" y="368062"/>
                    </a:cubicBezTo>
                    <a:cubicBezTo>
                      <a:pt x="7962152" y="338208"/>
                      <a:pt x="8009435" y="308354"/>
                      <a:pt x="8009435" y="308354"/>
                    </a:cubicBezTo>
                    <a:cubicBezTo>
                      <a:pt x="8012235" y="304934"/>
                      <a:pt x="8015773" y="302912"/>
                      <a:pt x="8019822" y="301994"/>
                    </a:cubicBezTo>
                    <a:close/>
                    <a:moveTo>
                      <a:pt x="2695444" y="284163"/>
                    </a:moveTo>
                    <a:cubicBezTo>
                      <a:pt x="2817262" y="331420"/>
                      <a:pt x="2690471" y="386137"/>
                      <a:pt x="2690471" y="386137"/>
                    </a:cubicBezTo>
                    <a:cubicBezTo>
                      <a:pt x="2653180" y="393599"/>
                      <a:pt x="2571139" y="480650"/>
                      <a:pt x="2571139" y="480650"/>
                    </a:cubicBezTo>
                    <a:cubicBezTo>
                      <a:pt x="2553737" y="512983"/>
                      <a:pt x="2548764" y="480650"/>
                      <a:pt x="2548764" y="480650"/>
                    </a:cubicBezTo>
                    <a:cubicBezTo>
                      <a:pt x="2546278" y="408522"/>
                      <a:pt x="2486612" y="440855"/>
                      <a:pt x="2486612" y="440855"/>
                    </a:cubicBezTo>
                    <a:cubicBezTo>
                      <a:pt x="2434404" y="445829"/>
                      <a:pt x="2225573" y="590085"/>
                      <a:pt x="2225573" y="590085"/>
                    </a:cubicBezTo>
                    <a:cubicBezTo>
                      <a:pt x="2225573" y="590085"/>
                      <a:pt x="2225573" y="590085"/>
                      <a:pt x="2223087" y="624906"/>
                    </a:cubicBezTo>
                    <a:cubicBezTo>
                      <a:pt x="2213143" y="662213"/>
                      <a:pt x="2295183" y="706982"/>
                      <a:pt x="2295183" y="706982"/>
                    </a:cubicBezTo>
                    <a:cubicBezTo>
                      <a:pt x="2364794" y="719418"/>
                      <a:pt x="2354850" y="644803"/>
                      <a:pt x="2354850" y="644803"/>
                    </a:cubicBezTo>
                    <a:cubicBezTo>
                      <a:pt x="2317558" y="582624"/>
                      <a:pt x="2382197" y="595060"/>
                      <a:pt x="2382197" y="595060"/>
                    </a:cubicBezTo>
                    <a:cubicBezTo>
                      <a:pt x="2407057" y="617444"/>
                      <a:pt x="2499042" y="602521"/>
                      <a:pt x="2499042" y="602521"/>
                    </a:cubicBezTo>
                    <a:cubicBezTo>
                      <a:pt x="2593514" y="595060"/>
                      <a:pt x="2610917" y="642316"/>
                      <a:pt x="2610917" y="642316"/>
                    </a:cubicBezTo>
                    <a:cubicBezTo>
                      <a:pt x="2583570" y="726880"/>
                      <a:pt x="2511473" y="736828"/>
                      <a:pt x="2511473" y="736828"/>
                    </a:cubicBezTo>
                    <a:cubicBezTo>
                      <a:pt x="2382197" y="672162"/>
                      <a:pt x="2302642" y="746777"/>
                      <a:pt x="2302642" y="746777"/>
                    </a:cubicBezTo>
                    <a:cubicBezTo>
                      <a:pt x="2300155" y="771649"/>
                      <a:pt x="2272808" y="846264"/>
                      <a:pt x="2272808" y="846264"/>
                    </a:cubicBezTo>
                    <a:cubicBezTo>
                      <a:pt x="2240490" y="868648"/>
                      <a:pt x="2260378" y="935802"/>
                      <a:pt x="2260378" y="935802"/>
                    </a:cubicBezTo>
                    <a:cubicBezTo>
                      <a:pt x="2277781" y="973110"/>
                      <a:pt x="2325017" y="933315"/>
                      <a:pt x="2325017" y="933315"/>
                    </a:cubicBezTo>
                    <a:cubicBezTo>
                      <a:pt x="2431918" y="893520"/>
                      <a:pt x="2496557" y="806469"/>
                      <a:pt x="2496557" y="806469"/>
                    </a:cubicBezTo>
                    <a:cubicBezTo>
                      <a:pt x="2531362" y="741803"/>
                      <a:pt x="2568653" y="774136"/>
                      <a:pt x="2568653" y="774136"/>
                    </a:cubicBezTo>
                    <a:cubicBezTo>
                      <a:pt x="2568653" y="774136"/>
                      <a:pt x="2568653" y="774136"/>
                      <a:pt x="2653180" y="821392"/>
                    </a:cubicBezTo>
                    <a:cubicBezTo>
                      <a:pt x="2678041" y="861187"/>
                      <a:pt x="2640749" y="935802"/>
                      <a:pt x="2640749" y="935802"/>
                    </a:cubicBezTo>
                    <a:cubicBezTo>
                      <a:pt x="2623347" y="963161"/>
                      <a:pt x="2610917" y="1047725"/>
                      <a:pt x="2610917" y="1047725"/>
                    </a:cubicBezTo>
                    <a:cubicBezTo>
                      <a:pt x="2613403" y="1082545"/>
                      <a:pt x="2610917" y="1187006"/>
                      <a:pt x="2610917" y="1187006"/>
                    </a:cubicBezTo>
                    <a:cubicBezTo>
                      <a:pt x="2610917" y="1187006"/>
                      <a:pt x="2610917" y="1187006"/>
                      <a:pt x="2610917" y="1423288"/>
                    </a:cubicBezTo>
                    <a:cubicBezTo>
                      <a:pt x="2628319" y="1470544"/>
                      <a:pt x="2613403" y="1701851"/>
                      <a:pt x="2613403" y="1701851"/>
                    </a:cubicBezTo>
                    <a:cubicBezTo>
                      <a:pt x="2628319" y="1793876"/>
                      <a:pt x="2596000" y="1786415"/>
                      <a:pt x="2596000" y="1786415"/>
                    </a:cubicBezTo>
                    <a:cubicBezTo>
                      <a:pt x="2484126" y="1788902"/>
                      <a:pt x="2451807" y="1689415"/>
                      <a:pt x="2451807" y="1689415"/>
                    </a:cubicBezTo>
                    <a:cubicBezTo>
                      <a:pt x="2431918" y="1644646"/>
                      <a:pt x="2337447" y="1555108"/>
                      <a:pt x="2337447" y="1555108"/>
                    </a:cubicBezTo>
                    <a:cubicBezTo>
                      <a:pt x="2347391" y="1545159"/>
                      <a:pt x="2474182" y="1622261"/>
                      <a:pt x="2474182" y="1622261"/>
                    </a:cubicBezTo>
                    <a:cubicBezTo>
                      <a:pt x="2561195" y="1639672"/>
                      <a:pt x="2531362" y="1460595"/>
                      <a:pt x="2531362" y="1460595"/>
                    </a:cubicBezTo>
                    <a:cubicBezTo>
                      <a:pt x="2531362" y="1415826"/>
                      <a:pt x="2521417" y="1261622"/>
                      <a:pt x="2521417" y="1261622"/>
                    </a:cubicBezTo>
                    <a:cubicBezTo>
                      <a:pt x="2511473" y="1216852"/>
                      <a:pt x="2526389" y="1142237"/>
                      <a:pt x="2526389" y="1142237"/>
                    </a:cubicBezTo>
                    <a:cubicBezTo>
                      <a:pt x="2528875" y="1127314"/>
                      <a:pt x="2538820" y="955699"/>
                      <a:pt x="2538820" y="955699"/>
                    </a:cubicBezTo>
                    <a:cubicBezTo>
                      <a:pt x="2521417" y="841290"/>
                      <a:pt x="2389655" y="953212"/>
                      <a:pt x="2389655" y="953212"/>
                    </a:cubicBezTo>
                    <a:cubicBezTo>
                      <a:pt x="2372252" y="985546"/>
                      <a:pt x="2265351" y="1035289"/>
                      <a:pt x="2265351" y="1035289"/>
                    </a:cubicBezTo>
                    <a:cubicBezTo>
                      <a:pt x="2245462" y="1075084"/>
                      <a:pt x="2310100" y="1080058"/>
                      <a:pt x="2334961" y="1094981"/>
                    </a:cubicBezTo>
                    <a:cubicBezTo>
                      <a:pt x="2367280" y="1117366"/>
                      <a:pt x="2369766" y="1082545"/>
                      <a:pt x="2369766" y="1082545"/>
                    </a:cubicBezTo>
                    <a:cubicBezTo>
                      <a:pt x="2394627" y="1005443"/>
                      <a:pt x="2384682" y="997981"/>
                      <a:pt x="2384682" y="997981"/>
                    </a:cubicBezTo>
                    <a:cubicBezTo>
                      <a:pt x="2409543" y="997981"/>
                      <a:pt x="2431918" y="1017879"/>
                      <a:pt x="2431918" y="1017879"/>
                    </a:cubicBezTo>
                    <a:cubicBezTo>
                      <a:pt x="2451807" y="1040263"/>
                      <a:pt x="2414515" y="1127314"/>
                      <a:pt x="2414515" y="1127314"/>
                    </a:cubicBezTo>
                    <a:cubicBezTo>
                      <a:pt x="2414515" y="1127314"/>
                      <a:pt x="2414515" y="1127314"/>
                      <a:pt x="2499042" y="1204417"/>
                    </a:cubicBezTo>
                    <a:cubicBezTo>
                      <a:pt x="2494071" y="1216852"/>
                      <a:pt x="2451807" y="1236750"/>
                      <a:pt x="2451807" y="1236750"/>
                    </a:cubicBezTo>
                    <a:cubicBezTo>
                      <a:pt x="2451807" y="1236750"/>
                      <a:pt x="2451807" y="1236750"/>
                      <a:pt x="2459265" y="1269083"/>
                    </a:cubicBezTo>
                    <a:cubicBezTo>
                      <a:pt x="2474182" y="1284006"/>
                      <a:pt x="2484126" y="1301416"/>
                      <a:pt x="2479154" y="1316339"/>
                    </a:cubicBezTo>
                    <a:cubicBezTo>
                      <a:pt x="2471696" y="1356134"/>
                      <a:pt x="2421974" y="1393442"/>
                      <a:pt x="2421974" y="1393442"/>
                    </a:cubicBezTo>
                    <a:cubicBezTo>
                      <a:pt x="2429432" y="1393442"/>
                      <a:pt x="2446835" y="1423288"/>
                      <a:pt x="2446835" y="1423288"/>
                    </a:cubicBezTo>
                    <a:cubicBezTo>
                      <a:pt x="2446835" y="1423288"/>
                      <a:pt x="2446835" y="1423288"/>
                      <a:pt x="2486612" y="1460595"/>
                    </a:cubicBezTo>
                    <a:cubicBezTo>
                      <a:pt x="2486612" y="1460595"/>
                      <a:pt x="2456779" y="1502877"/>
                      <a:pt x="2439377" y="1502877"/>
                    </a:cubicBezTo>
                    <a:cubicBezTo>
                      <a:pt x="2421974" y="1500390"/>
                      <a:pt x="2362308" y="1435724"/>
                      <a:pt x="2362308" y="1435724"/>
                    </a:cubicBezTo>
                    <a:cubicBezTo>
                      <a:pt x="2362308" y="1435724"/>
                      <a:pt x="2362308" y="1435724"/>
                      <a:pt x="2287726" y="1473031"/>
                    </a:cubicBezTo>
                    <a:cubicBezTo>
                      <a:pt x="2267837" y="1490441"/>
                      <a:pt x="2245462" y="1480493"/>
                      <a:pt x="2245462" y="1480493"/>
                    </a:cubicBezTo>
                    <a:cubicBezTo>
                      <a:pt x="2245462" y="1480493"/>
                      <a:pt x="2245462" y="1480493"/>
                      <a:pt x="2240490" y="1607338"/>
                    </a:cubicBezTo>
                    <a:cubicBezTo>
                      <a:pt x="2257892" y="1654595"/>
                      <a:pt x="2203198" y="1674492"/>
                      <a:pt x="2203198" y="1674492"/>
                    </a:cubicBezTo>
                    <a:cubicBezTo>
                      <a:pt x="2155962" y="1709312"/>
                      <a:pt x="2160934" y="1602364"/>
                      <a:pt x="2160934" y="1602364"/>
                    </a:cubicBezTo>
                    <a:cubicBezTo>
                      <a:pt x="2118671" y="1579979"/>
                      <a:pt x="2086352" y="1555108"/>
                      <a:pt x="2086352" y="1555108"/>
                    </a:cubicBezTo>
                    <a:cubicBezTo>
                      <a:pt x="2049061" y="1512826"/>
                      <a:pt x="2049061" y="1530236"/>
                      <a:pt x="2049061" y="1530236"/>
                    </a:cubicBezTo>
                    <a:cubicBezTo>
                      <a:pt x="1999339" y="1614800"/>
                      <a:pt x="1922271" y="1594902"/>
                      <a:pt x="1922271" y="1594902"/>
                    </a:cubicBezTo>
                    <a:cubicBezTo>
                      <a:pt x="1914812" y="1716774"/>
                      <a:pt x="1850174" y="1674492"/>
                      <a:pt x="1850174" y="1674492"/>
                    </a:cubicBezTo>
                    <a:cubicBezTo>
                      <a:pt x="1760675" y="1634697"/>
                      <a:pt x="1812882" y="1487954"/>
                      <a:pt x="1812882" y="1487954"/>
                    </a:cubicBezTo>
                    <a:cubicBezTo>
                      <a:pt x="1837743" y="1448159"/>
                      <a:pt x="1857632" y="1323801"/>
                      <a:pt x="1857632" y="1323801"/>
                    </a:cubicBezTo>
                    <a:cubicBezTo>
                      <a:pt x="1967020" y="1351160"/>
                      <a:pt x="1917299" y="1537698"/>
                      <a:pt x="1917299" y="1537698"/>
                    </a:cubicBezTo>
                    <a:cubicBezTo>
                      <a:pt x="1974478" y="1579979"/>
                      <a:pt x="2026686" y="1507851"/>
                      <a:pt x="2026686" y="1507851"/>
                    </a:cubicBezTo>
                    <a:cubicBezTo>
                      <a:pt x="2031658" y="1490441"/>
                      <a:pt x="1959562" y="1453134"/>
                      <a:pt x="1959562" y="1453134"/>
                    </a:cubicBezTo>
                    <a:cubicBezTo>
                      <a:pt x="1964534" y="1448159"/>
                      <a:pt x="2001825" y="1435724"/>
                      <a:pt x="2031658" y="1458108"/>
                    </a:cubicBezTo>
                    <a:cubicBezTo>
                      <a:pt x="2054033" y="1473031"/>
                      <a:pt x="2061491" y="1450647"/>
                      <a:pt x="2061491" y="1450647"/>
                    </a:cubicBezTo>
                    <a:cubicBezTo>
                      <a:pt x="2063977" y="1440698"/>
                      <a:pt x="2076408" y="1428262"/>
                      <a:pt x="2076408" y="1428262"/>
                    </a:cubicBezTo>
                    <a:cubicBezTo>
                      <a:pt x="2096296" y="1390954"/>
                      <a:pt x="2068949" y="1378519"/>
                      <a:pt x="2068949" y="1378519"/>
                    </a:cubicBezTo>
                    <a:cubicBezTo>
                      <a:pt x="2061491" y="1373544"/>
                      <a:pt x="2024200" y="1346185"/>
                      <a:pt x="2024200" y="1346185"/>
                    </a:cubicBezTo>
                    <a:cubicBezTo>
                      <a:pt x="2009284" y="1363596"/>
                      <a:pt x="1957076" y="1378519"/>
                      <a:pt x="1957076" y="1378519"/>
                    </a:cubicBezTo>
                    <a:cubicBezTo>
                      <a:pt x="1957076" y="1378519"/>
                      <a:pt x="1996853" y="1331262"/>
                      <a:pt x="1996853" y="1318826"/>
                    </a:cubicBezTo>
                    <a:cubicBezTo>
                      <a:pt x="1996853" y="1308878"/>
                      <a:pt x="1954589" y="1271570"/>
                      <a:pt x="1954589" y="1271570"/>
                    </a:cubicBezTo>
                    <a:cubicBezTo>
                      <a:pt x="1974478" y="1254160"/>
                      <a:pt x="2026686" y="1274057"/>
                      <a:pt x="2026686" y="1274057"/>
                    </a:cubicBezTo>
                    <a:cubicBezTo>
                      <a:pt x="2026686" y="1274057"/>
                      <a:pt x="2026686" y="1274057"/>
                      <a:pt x="2059005" y="1236750"/>
                    </a:cubicBezTo>
                    <a:cubicBezTo>
                      <a:pt x="2068949" y="1229288"/>
                      <a:pt x="2066463" y="1199442"/>
                      <a:pt x="2066463" y="1199442"/>
                    </a:cubicBezTo>
                    <a:cubicBezTo>
                      <a:pt x="2096296" y="1199442"/>
                      <a:pt x="2108727" y="1239237"/>
                      <a:pt x="2108727" y="1239237"/>
                    </a:cubicBezTo>
                    <a:cubicBezTo>
                      <a:pt x="2111213" y="1261622"/>
                      <a:pt x="2083866" y="1286493"/>
                      <a:pt x="2083866" y="1286493"/>
                    </a:cubicBezTo>
                    <a:cubicBezTo>
                      <a:pt x="2044088" y="1313852"/>
                      <a:pt x="2093810" y="1341211"/>
                      <a:pt x="2093810" y="1341211"/>
                    </a:cubicBezTo>
                    <a:cubicBezTo>
                      <a:pt x="2123644" y="1356134"/>
                      <a:pt x="2101269" y="1385980"/>
                      <a:pt x="2101269" y="1385980"/>
                    </a:cubicBezTo>
                    <a:cubicBezTo>
                      <a:pt x="2106241" y="1428262"/>
                      <a:pt x="2098783" y="1470544"/>
                      <a:pt x="2098783" y="1470544"/>
                    </a:cubicBezTo>
                    <a:cubicBezTo>
                      <a:pt x="2101269" y="1512826"/>
                      <a:pt x="2148505" y="1530236"/>
                      <a:pt x="2148505" y="1530236"/>
                    </a:cubicBezTo>
                    <a:cubicBezTo>
                      <a:pt x="2163421" y="1550133"/>
                      <a:pt x="2170879" y="1522775"/>
                      <a:pt x="2170879" y="1522775"/>
                    </a:cubicBezTo>
                    <a:cubicBezTo>
                      <a:pt x="2170879" y="1522775"/>
                      <a:pt x="2170879" y="1522775"/>
                      <a:pt x="2175851" y="1154673"/>
                    </a:cubicBezTo>
                    <a:cubicBezTo>
                      <a:pt x="2175851" y="1117366"/>
                      <a:pt x="2146018" y="1122340"/>
                      <a:pt x="2146018" y="1122340"/>
                    </a:cubicBezTo>
                    <a:cubicBezTo>
                      <a:pt x="2136074" y="1144725"/>
                      <a:pt x="2044088" y="1169596"/>
                      <a:pt x="2044088" y="1169596"/>
                    </a:cubicBezTo>
                    <a:cubicBezTo>
                      <a:pt x="1959562" y="1172083"/>
                      <a:pt x="1932215" y="1134776"/>
                      <a:pt x="1932215" y="1134776"/>
                    </a:cubicBezTo>
                    <a:cubicBezTo>
                      <a:pt x="1932215" y="1134776"/>
                      <a:pt x="1932215" y="1134776"/>
                      <a:pt x="2173366" y="1022853"/>
                    </a:cubicBezTo>
                    <a:cubicBezTo>
                      <a:pt x="2168393" y="973110"/>
                      <a:pt x="2183309" y="886059"/>
                      <a:pt x="2183309" y="886059"/>
                    </a:cubicBezTo>
                    <a:cubicBezTo>
                      <a:pt x="2183309" y="841290"/>
                      <a:pt x="2183309" y="769162"/>
                      <a:pt x="2183309" y="769162"/>
                    </a:cubicBezTo>
                    <a:cubicBezTo>
                      <a:pt x="2168393" y="664700"/>
                      <a:pt x="2106241" y="659726"/>
                      <a:pt x="2106241" y="659726"/>
                    </a:cubicBezTo>
                    <a:cubicBezTo>
                      <a:pt x="2106241" y="659726"/>
                      <a:pt x="2106241" y="659726"/>
                      <a:pt x="2044088" y="704495"/>
                    </a:cubicBezTo>
                    <a:cubicBezTo>
                      <a:pt x="2011770" y="711957"/>
                      <a:pt x="2019228" y="746777"/>
                      <a:pt x="2019228" y="746777"/>
                    </a:cubicBezTo>
                    <a:cubicBezTo>
                      <a:pt x="2019228" y="746777"/>
                      <a:pt x="2019228" y="746777"/>
                      <a:pt x="2024200" y="779110"/>
                    </a:cubicBezTo>
                    <a:cubicBezTo>
                      <a:pt x="2128616" y="868648"/>
                      <a:pt x="2001825" y="948238"/>
                      <a:pt x="2001825" y="948238"/>
                    </a:cubicBezTo>
                    <a:cubicBezTo>
                      <a:pt x="1981936" y="948238"/>
                      <a:pt x="1957076" y="975597"/>
                      <a:pt x="1957076" y="975597"/>
                    </a:cubicBezTo>
                    <a:cubicBezTo>
                      <a:pt x="1865090" y="1094981"/>
                      <a:pt x="1800452" y="1027827"/>
                      <a:pt x="1800452" y="1027827"/>
                    </a:cubicBezTo>
                    <a:cubicBezTo>
                      <a:pt x="1947131" y="935802"/>
                      <a:pt x="1949617" y="831341"/>
                      <a:pt x="1949617" y="831341"/>
                    </a:cubicBezTo>
                    <a:cubicBezTo>
                      <a:pt x="1957076" y="749264"/>
                      <a:pt x="1904868" y="776623"/>
                      <a:pt x="1904868" y="776623"/>
                    </a:cubicBezTo>
                    <a:cubicBezTo>
                      <a:pt x="1889951" y="794033"/>
                      <a:pt x="1802938" y="841290"/>
                      <a:pt x="1802938" y="841290"/>
                    </a:cubicBezTo>
                    <a:cubicBezTo>
                      <a:pt x="1668690" y="891033"/>
                      <a:pt x="1653773" y="754239"/>
                      <a:pt x="1653773" y="754239"/>
                    </a:cubicBezTo>
                    <a:cubicBezTo>
                      <a:pt x="1631398" y="729367"/>
                      <a:pt x="1715926" y="719418"/>
                      <a:pt x="1715926" y="719418"/>
                    </a:cubicBezTo>
                    <a:cubicBezTo>
                      <a:pt x="1770619" y="736828"/>
                      <a:pt x="1872549" y="706982"/>
                      <a:pt x="1872549" y="706982"/>
                    </a:cubicBezTo>
                    <a:cubicBezTo>
                      <a:pt x="1872549" y="706982"/>
                      <a:pt x="1872549" y="706982"/>
                      <a:pt x="1999339" y="644803"/>
                    </a:cubicBezTo>
                    <a:cubicBezTo>
                      <a:pt x="2011770" y="634854"/>
                      <a:pt x="2312586" y="463240"/>
                      <a:pt x="2312586" y="463240"/>
                    </a:cubicBezTo>
                    <a:cubicBezTo>
                      <a:pt x="2312586" y="463240"/>
                      <a:pt x="2312586" y="463240"/>
                      <a:pt x="2501528" y="358778"/>
                    </a:cubicBezTo>
                    <a:cubicBezTo>
                      <a:pt x="2548764" y="286650"/>
                      <a:pt x="2695444" y="284163"/>
                      <a:pt x="2695444" y="284163"/>
                    </a:cubicBezTo>
                    <a:close/>
                    <a:moveTo>
                      <a:pt x="6451836" y="260019"/>
                    </a:moveTo>
                    <a:cubicBezTo>
                      <a:pt x="6473920" y="259397"/>
                      <a:pt x="6495071" y="264371"/>
                      <a:pt x="6495071" y="264371"/>
                    </a:cubicBezTo>
                    <a:cubicBezTo>
                      <a:pt x="6527419" y="314111"/>
                      <a:pt x="6547326" y="316598"/>
                      <a:pt x="6547326" y="316598"/>
                    </a:cubicBezTo>
                    <a:cubicBezTo>
                      <a:pt x="6626954" y="356390"/>
                      <a:pt x="6539861" y="408617"/>
                      <a:pt x="6539861" y="408617"/>
                    </a:cubicBezTo>
                    <a:cubicBezTo>
                      <a:pt x="6547326" y="433487"/>
                      <a:pt x="6537373" y="508098"/>
                      <a:pt x="6537373" y="508098"/>
                    </a:cubicBezTo>
                    <a:cubicBezTo>
                      <a:pt x="6567233" y="537942"/>
                      <a:pt x="6651837" y="508098"/>
                      <a:pt x="6651837" y="508098"/>
                    </a:cubicBezTo>
                    <a:cubicBezTo>
                      <a:pt x="6671744" y="508098"/>
                      <a:pt x="6781232" y="416078"/>
                      <a:pt x="6781232" y="416078"/>
                    </a:cubicBezTo>
                    <a:cubicBezTo>
                      <a:pt x="6808604" y="371312"/>
                      <a:pt x="6853394" y="351416"/>
                      <a:pt x="6853394" y="351416"/>
                    </a:cubicBezTo>
                    <a:cubicBezTo>
                      <a:pt x="6898184" y="326546"/>
                      <a:pt x="6957905" y="351416"/>
                      <a:pt x="6982788" y="386234"/>
                    </a:cubicBezTo>
                    <a:cubicBezTo>
                      <a:pt x="7010160" y="423539"/>
                      <a:pt x="6955416" y="463332"/>
                      <a:pt x="6955416" y="463332"/>
                    </a:cubicBezTo>
                    <a:cubicBezTo>
                      <a:pt x="6898184" y="515559"/>
                      <a:pt x="6853394" y="617526"/>
                      <a:pt x="6853394" y="617526"/>
                    </a:cubicBezTo>
                    <a:cubicBezTo>
                      <a:pt x="6830999" y="664779"/>
                      <a:pt x="6923068" y="624987"/>
                      <a:pt x="6923068" y="624987"/>
                    </a:cubicBezTo>
                    <a:cubicBezTo>
                      <a:pt x="6933021" y="617526"/>
                      <a:pt x="7102229" y="562812"/>
                      <a:pt x="7102229" y="562812"/>
                    </a:cubicBezTo>
                    <a:cubicBezTo>
                      <a:pt x="7154485" y="532968"/>
                      <a:pt x="7201764" y="582708"/>
                      <a:pt x="7201764" y="582708"/>
                    </a:cubicBezTo>
                    <a:cubicBezTo>
                      <a:pt x="7224159" y="657318"/>
                      <a:pt x="7104718" y="659805"/>
                      <a:pt x="7104718" y="659805"/>
                    </a:cubicBezTo>
                    <a:cubicBezTo>
                      <a:pt x="7057439" y="649857"/>
                      <a:pt x="6945463" y="699597"/>
                      <a:pt x="6945463" y="699597"/>
                    </a:cubicBezTo>
                    <a:cubicBezTo>
                      <a:pt x="6913114" y="729441"/>
                      <a:pt x="6910626" y="689649"/>
                      <a:pt x="6910626" y="689649"/>
                    </a:cubicBezTo>
                    <a:cubicBezTo>
                      <a:pt x="6910626" y="659805"/>
                      <a:pt x="6855882" y="677214"/>
                      <a:pt x="6855882" y="677214"/>
                    </a:cubicBezTo>
                    <a:cubicBezTo>
                      <a:pt x="6567233" y="776694"/>
                      <a:pt x="6447792" y="878661"/>
                      <a:pt x="6447792" y="878661"/>
                    </a:cubicBezTo>
                    <a:cubicBezTo>
                      <a:pt x="6407978" y="898557"/>
                      <a:pt x="6427885" y="928401"/>
                      <a:pt x="6427885" y="928401"/>
                    </a:cubicBezTo>
                    <a:cubicBezTo>
                      <a:pt x="6452769" y="963219"/>
                      <a:pt x="6497559" y="935862"/>
                      <a:pt x="6497559" y="935862"/>
                    </a:cubicBezTo>
                    <a:cubicBezTo>
                      <a:pt x="6497559" y="935862"/>
                      <a:pt x="6497559" y="935862"/>
                      <a:pt x="6589628" y="881148"/>
                    </a:cubicBezTo>
                    <a:cubicBezTo>
                      <a:pt x="6507513" y="955758"/>
                      <a:pt x="6514978" y="995550"/>
                      <a:pt x="6514978" y="995550"/>
                    </a:cubicBezTo>
                    <a:cubicBezTo>
                      <a:pt x="6564745" y="1070160"/>
                      <a:pt x="6582163" y="1027881"/>
                      <a:pt x="6582163" y="1027881"/>
                    </a:cubicBezTo>
                    <a:cubicBezTo>
                      <a:pt x="6666767" y="958245"/>
                      <a:pt x="6701604" y="838869"/>
                      <a:pt x="6701604" y="838869"/>
                    </a:cubicBezTo>
                    <a:cubicBezTo>
                      <a:pt x="6691651" y="828921"/>
                      <a:pt x="6681697" y="811512"/>
                      <a:pt x="6681697" y="811512"/>
                    </a:cubicBezTo>
                    <a:cubicBezTo>
                      <a:pt x="6838464" y="756798"/>
                      <a:pt x="6860859" y="816486"/>
                      <a:pt x="6860859" y="816486"/>
                    </a:cubicBezTo>
                    <a:cubicBezTo>
                      <a:pt x="6850906" y="898557"/>
                      <a:pt x="6743906" y="898557"/>
                      <a:pt x="6743906" y="898557"/>
                    </a:cubicBezTo>
                    <a:cubicBezTo>
                      <a:pt x="6716534" y="930888"/>
                      <a:pt x="6646860" y="995550"/>
                      <a:pt x="6646860" y="995550"/>
                    </a:cubicBezTo>
                    <a:cubicBezTo>
                      <a:pt x="6609535" y="1012959"/>
                      <a:pt x="6599582" y="1040316"/>
                      <a:pt x="6599582" y="1040316"/>
                    </a:cubicBezTo>
                    <a:cubicBezTo>
                      <a:pt x="6614512" y="1087569"/>
                      <a:pt x="6666767" y="1035342"/>
                      <a:pt x="6666767" y="1035342"/>
                    </a:cubicBezTo>
                    <a:cubicBezTo>
                      <a:pt x="6701604" y="1000524"/>
                      <a:pt x="6743906" y="1027881"/>
                      <a:pt x="6743906" y="1027881"/>
                    </a:cubicBezTo>
                    <a:cubicBezTo>
                      <a:pt x="6766301" y="1092543"/>
                      <a:pt x="6664279" y="1127361"/>
                      <a:pt x="6664279" y="1127361"/>
                    </a:cubicBezTo>
                    <a:cubicBezTo>
                      <a:pt x="6594605" y="1157205"/>
                      <a:pt x="6626954" y="1184562"/>
                      <a:pt x="6626954" y="1184562"/>
                    </a:cubicBezTo>
                    <a:cubicBezTo>
                      <a:pt x="6636907" y="1224354"/>
                      <a:pt x="6674232" y="1194510"/>
                      <a:pt x="6674232" y="1194510"/>
                    </a:cubicBezTo>
                    <a:cubicBezTo>
                      <a:pt x="6709069" y="1169640"/>
                      <a:pt x="6721511" y="1221867"/>
                      <a:pt x="6721511" y="1221867"/>
                    </a:cubicBezTo>
                    <a:cubicBezTo>
                      <a:pt x="6721511" y="1251711"/>
                      <a:pt x="6641884" y="1264146"/>
                      <a:pt x="6641884" y="1264146"/>
                    </a:cubicBezTo>
                    <a:cubicBezTo>
                      <a:pt x="6604558" y="1286530"/>
                      <a:pt x="6631930" y="1303938"/>
                      <a:pt x="6631930" y="1331296"/>
                    </a:cubicBezTo>
                    <a:cubicBezTo>
                      <a:pt x="6631930" y="1358653"/>
                      <a:pt x="6661791" y="1353679"/>
                      <a:pt x="6661791" y="1353679"/>
                    </a:cubicBezTo>
                    <a:cubicBezTo>
                      <a:pt x="6691651" y="1333783"/>
                      <a:pt x="6723999" y="1326322"/>
                      <a:pt x="6723999" y="1326322"/>
                    </a:cubicBezTo>
                    <a:cubicBezTo>
                      <a:pt x="6756348" y="1358653"/>
                      <a:pt x="6699116" y="1390984"/>
                      <a:pt x="6699116" y="1390984"/>
                    </a:cubicBezTo>
                    <a:cubicBezTo>
                      <a:pt x="6649349" y="1398445"/>
                      <a:pt x="6636907" y="1435750"/>
                      <a:pt x="6636907" y="1435750"/>
                    </a:cubicBezTo>
                    <a:cubicBezTo>
                      <a:pt x="6646860" y="1487977"/>
                      <a:pt x="6649349" y="1592431"/>
                      <a:pt x="6649349" y="1592431"/>
                    </a:cubicBezTo>
                    <a:cubicBezTo>
                      <a:pt x="6661791" y="1689424"/>
                      <a:pt x="6639395" y="1716781"/>
                      <a:pt x="6639395" y="1716781"/>
                    </a:cubicBezTo>
                    <a:cubicBezTo>
                      <a:pt x="6522443" y="1868488"/>
                      <a:pt x="6487606" y="1746625"/>
                      <a:pt x="6487606" y="1746625"/>
                    </a:cubicBezTo>
                    <a:cubicBezTo>
                      <a:pt x="6455257" y="1664554"/>
                      <a:pt x="6400513" y="1654606"/>
                      <a:pt x="6400513" y="1654606"/>
                    </a:cubicBezTo>
                    <a:cubicBezTo>
                      <a:pt x="6400513" y="1654606"/>
                      <a:pt x="6400513" y="1654606"/>
                      <a:pt x="6524931" y="1659580"/>
                    </a:cubicBezTo>
                    <a:cubicBezTo>
                      <a:pt x="6562256" y="1662067"/>
                      <a:pt x="6549815" y="1502899"/>
                      <a:pt x="6549815" y="1502899"/>
                    </a:cubicBezTo>
                    <a:cubicBezTo>
                      <a:pt x="6549815" y="1470568"/>
                      <a:pt x="6524931" y="1468081"/>
                      <a:pt x="6524931" y="1468081"/>
                    </a:cubicBezTo>
                    <a:cubicBezTo>
                      <a:pt x="6512489" y="1480516"/>
                      <a:pt x="6470187" y="1478029"/>
                      <a:pt x="6470187" y="1478029"/>
                    </a:cubicBezTo>
                    <a:cubicBezTo>
                      <a:pt x="6432862" y="1478029"/>
                      <a:pt x="6430374" y="1530256"/>
                      <a:pt x="6430374" y="1530256"/>
                    </a:cubicBezTo>
                    <a:cubicBezTo>
                      <a:pt x="6400513" y="1731703"/>
                      <a:pt x="6261165" y="1781443"/>
                      <a:pt x="6261165" y="1781443"/>
                    </a:cubicBezTo>
                    <a:cubicBezTo>
                      <a:pt x="6189003" y="1826209"/>
                      <a:pt x="6136748" y="1716781"/>
                      <a:pt x="6136748" y="1716781"/>
                    </a:cubicBezTo>
                    <a:cubicBezTo>
                      <a:pt x="6094446" y="1632223"/>
                      <a:pt x="6179050" y="1654606"/>
                      <a:pt x="6179050" y="1654606"/>
                    </a:cubicBezTo>
                    <a:cubicBezTo>
                      <a:pt x="6286049" y="1736677"/>
                      <a:pt x="6400513" y="1545178"/>
                      <a:pt x="6400513" y="1545178"/>
                    </a:cubicBezTo>
                    <a:cubicBezTo>
                      <a:pt x="6425397" y="1525282"/>
                      <a:pt x="6412955" y="1487977"/>
                      <a:pt x="6412955" y="1487977"/>
                    </a:cubicBezTo>
                    <a:cubicBezTo>
                      <a:pt x="6393048" y="1497925"/>
                      <a:pt x="6365676" y="1478029"/>
                      <a:pt x="6365676" y="1478029"/>
                    </a:cubicBezTo>
                    <a:cubicBezTo>
                      <a:pt x="6310933" y="1453159"/>
                      <a:pt x="6360700" y="1418341"/>
                      <a:pt x="6360700" y="1418341"/>
                    </a:cubicBezTo>
                    <a:cubicBezTo>
                      <a:pt x="6375630" y="1378549"/>
                      <a:pt x="6388072" y="1398445"/>
                      <a:pt x="6388072" y="1398445"/>
                    </a:cubicBezTo>
                    <a:cubicBezTo>
                      <a:pt x="6410467" y="1420828"/>
                      <a:pt x="6537373" y="1395958"/>
                      <a:pt x="6537373" y="1395958"/>
                    </a:cubicBezTo>
                    <a:cubicBezTo>
                      <a:pt x="6537373" y="1395958"/>
                      <a:pt x="6537373" y="1395958"/>
                      <a:pt x="6542350" y="1353679"/>
                    </a:cubicBezTo>
                    <a:cubicBezTo>
                      <a:pt x="6544838" y="1323835"/>
                      <a:pt x="6522443" y="1326322"/>
                      <a:pt x="6522443" y="1326322"/>
                    </a:cubicBezTo>
                    <a:cubicBezTo>
                      <a:pt x="6477652" y="1351192"/>
                      <a:pt x="6460234" y="1328809"/>
                      <a:pt x="6460234" y="1328809"/>
                    </a:cubicBezTo>
                    <a:cubicBezTo>
                      <a:pt x="6422909" y="1331296"/>
                      <a:pt x="6422909" y="1308912"/>
                      <a:pt x="6422909" y="1308912"/>
                    </a:cubicBezTo>
                    <a:cubicBezTo>
                      <a:pt x="6410467" y="1281555"/>
                      <a:pt x="6495071" y="1254198"/>
                      <a:pt x="6495071" y="1254198"/>
                    </a:cubicBezTo>
                    <a:cubicBezTo>
                      <a:pt x="6537373" y="1246737"/>
                      <a:pt x="6502536" y="1214406"/>
                      <a:pt x="6502536" y="1214406"/>
                    </a:cubicBezTo>
                    <a:cubicBezTo>
                      <a:pt x="6497559" y="1182075"/>
                      <a:pt x="6455257" y="1204458"/>
                      <a:pt x="6455257" y="1204458"/>
                    </a:cubicBezTo>
                    <a:cubicBezTo>
                      <a:pt x="6400513" y="1229328"/>
                      <a:pt x="6378118" y="1169640"/>
                      <a:pt x="6378118" y="1169640"/>
                    </a:cubicBezTo>
                    <a:cubicBezTo>
                      <a:pt x="6368165" y="1124874"/>
                      <a:pt x="6495071" y="1117413"/>
                      <a:pt x="6495071" y="1117413"/>
                    </a:cubicBezTo>
                    <a:cubicBezTo>
                      <a:pt x="6495071" y="1117413"/>
                      <a:pt x="6495071" y="1117413"/>
                      <a:pt x="6524931" y="1090056"/>
                    </a:cubicBezTo>
                    <a:cubicBezTo>
                      <a:pt x="6549815" y="1060212"/>
                      <a:pt x="6512489" y="1022907"/>
                      <a:pt x="6512489" y="1022907"/>
                    </a:cubicBezTo>
                    <a:cubicBezTo>
                      <a:pt x="6492582" y="985602"/>
                      <a:pt x="6477652" y="1003011"/>
                      <a:pt x="6477652" y="1003011"/>
                    </a:cubicBezTo>
                    <a:cubicBezTo>
                      <a:pt x="6407978" y="1072647"/>
                      <a:pt x="6378118" y="1015446"/>
                      <a:pt x="6378118" y="1015446"/>
                    </a:cubicBezTo>
                    <a:cubicBezTo>
                      <a:pt x="6363188" y="960732"/>
                      <a:pt x="6350746" y="975654"/>
                      <a:pt x="6350746" y="975654"/>
                    </a:cubicBezTo>
                    <a:cubicBezTo>
                      <a:pt x="6253700" y="988089"/>
                      <a:pt x="6174073" y="1119900"/>
                      <a:pt x="6174073" y="1119900"/>
                    </a:cubicBezTo>
                    <a:cubicBezTo>
                      <a:pt x="6072050" y="1271607"/>
                      <a:pt x="5950121" y="1142283"/>
                      <a:pt x="5950121" y="1142283"/>
                    </a:cubicBezTo>
                    <a:cubicBezTo>
                      <a:pt x="5922749" y="1117413"/>
                      <a:pt x="5885424" y="1085082"/>
                      <a:pt x="5885424" y="1085082"/>
                    </a:cubicBezTo>
                    <a:cubicBezTo>
                      <a:pt x="5877959" y="993063"/>
                      <a:pt x="5977493" y="1032855"/>
                      <a:pt x="5977493" y="1032855"/>
                    </a:cubicBezTo>
                    <a:cubicBezTo>
                      <a:pt x="6007353" y="1052751"/>
                      <a:pt x="6052144" y="1045290"/>
                      <a:pt x="6052144" y="1045290"/>
                    </a:cubicBezTo>
                    <a:cubicBezTo>
                      <a:pt x="6052144" y="1045290"/>
                      <a:pt x="6052144" y="1045290"/>
                      <a:pt x="6422909" y="831408"/>
                    </a:cubicBezTo>
                    <a:cubicBezTo>
                      <a:pt x="6437839" y="823947"/>
                      <a:pt x="6452769" y="804051"/>
                      <a:pt x="6452769" y="804051"/>
                    </a:cubicBezTo>
                    <a:cubicBezTo>
                      <a:pt x="6462722" y="784155"/>
                      <a:pt x="6442815" y="761772"/>
                      <a:pt x="6442815" y="761772"/>
                    </a:cubicBezTo>
                    <a:cubicBezTo>
                      <a:pt x="6403002" y="746850"/>
                      <a:pt x="6407978" y="692136"/>
                      <a:pt x="6407978" y="692136"/>
                    </a:cubicBezTo>
                    <a:cubicBezTo>
                      <a:pt x="6417932" y="644883"/>
                      <a:pt x="6383095" y="657318"/>
                      <a:pt x="6383095" y="657318"/>
                    </a:cubicBezTo>
                    <a:cubicBezTo>
                      <a:pt x="6368165" y="669753"/>
                      <a:pt x="6330839" y="702084"/>
                      <a:pt x="6330839" y="702084"/>
                    </a:cubicBezTo>
                    <a:cubicBezTo>
                      <a:pt x="6310933" y="726954"/>
                      <a:pt x="6286049" y="751824"/>
                      <a:pt x="6286049" y="751824"/>
                    </a:cubicBezTo>
                    <a:cubicBezTo>
                      <a:pt x="6243747" y="806538"/>
                      <a:pt x="6216375" y="784155"/>
                      <a:pt x="6216375" y="784155"/>
                    </a:cubicBezTo>
                    <a:cubicBezTo>
                      <a:pt x="6181538" y="784155"/>
                      <a:pt x="6184026" y="699597"/>
                      <a:pt x="6184026" y="699597"/>
                    </a:cubicBezTo>
                    <a:cubicBezTo>
                      <a:pt x="6189003" y="687162"/>
                      <a:pt x="6206422" y="622500"/>
                      <a:pt x="6206422" y="622500"/>
                    </a:cubicBezTo>
                    <a:cubicBezTo>
                      <a:pt x="6206422" y="572760"/>
                      <a:pt x="6248724" y="602604"/>
                      <a:pt x="6248724" y="602604"/>
                    </a:cubicBezTo>
                    <a:cubicBezTo>
                      <a:pt x="6273607" y="652344"/>
                      <a:pt x="6333328" y="649857"/>
                      <a:pt x="6333328" y="649857"/>
                    </a:cubicBezTo>
                    <a:cubicBezTo>
                      <a:pt x="6350746" y="637422"/>
                      <a:pt x="6385583" y="622500"/>
                      <a:pt x="6385583" y="622500"/>
                    </a:cubicBezTo>
                    <a:cubicBezTo>
                      <a:pt x="6430374" y="629961"/>
                      <a:pt x="6425397" y="602604"/>
                      <a:pt x="6425397" y="602604"/>
                    </a:cubicBezTo>
                    <a:cubicBezTo>
                      <a:pt x="6447792" y="572760"/>
                      <a:pt x="6415443" y="398669"/>
                      <a:pt x="6415443" y="398669"/>
                    </a:cubicBezTo>
                    <a:cubicBezTo>
                      <a:pt x="6410467" y="353903"/>
                      <a:pt x="6403002" y="289241"/>
                      <a:pt x="6403002" y="289241"/>
                    </a:cubicBezTo>
                    <a:cubicBezTo>
                      <a:pt x="6406734" y="266858"/>
                      <a:pt x="6429752" y="260641"/>
                      <a:pt x="6451836" y="260019"/>
                    </a:cubicBezTo>
                    <a:close/>
                    <a:moveTo>
                      <a:pt x="3901660" y="257175"/>
                    </a:moveTo>
                    <a:lnTo>
                      <a:pt x="3903828" y="258349"/>
                    </a:lnTo>
                    <a:lnTo>
                      <a:pt x="3908871" y="257175"/>
                    </a:lnTo>
                    <a:lnTo>
                      <a:pt x="3946366" y="281387"/>
                    </a:lnTo>
                    <a:lnTo>
                      <a:pt x="3970380" y="294392"/>
                    </a:lnTo>
                    <a:lnTo>
                      <a:pt x="3970803" y="297167"/>
                    </a:lnTo>
                    <a:lnTo>
                      <a:pt x="3971390" y="297545"/>
                    </a:lnTo>
                    <a:lnTo>
                      <a:pt x="3972455" y="307987"/>
                    </a:lnTo>
                    <a:lnTo>
                      <a:pt x="3976203" y="332543"/>
                    </a:lnTo>
                    <a:lnTo>
                      <a:pt x="3975110" y="334013"/>
                    </a:lnTo>
                    <a:lnTo>
                      <a:pt x="3975246" y="335346"/>
                    </a:lnTo>
                    <a:cubicBezTo>
                      <a:pt x="3970416" y="346714"/>
                      <a:pt x="3961301" y="356446"/>
                      <a:pt x="3953394" y="363337"/>
                    </a:cubicBezTo>
                    <a:lnTo>
                      <a:pt x="3941466" y="372269"/>
                    </a:lnTo>
                    <a:lnTo>
                      <a:pt x="3938932" y="374276"/>
                    </a:lnTo>
                    <a:cubicBezTo>
                      <a:pt x="3938932" y="374276"/>
                      <a:pt x="3938932" y="374276"/>
                      <a:pt x="3871842" y="399191"/>
                    </a:cubicBezTo>
                    <a:cubicBezTo>
                      <a:pt x="3871842" y="399191"/>
                      <a:pt x="3871842" y="399191"/>
                      <a:pt x="3797299" y="436563"/>
                    </a:cubicBezTo>
                    <a:lnTo>
                      <a:pt x="3797731" y="435987"/>
                    </a:lnTo>
                    <a:lnTo>
                      <a:pt x="3796687" y="436563"/>
                    </a:lnTo>
                    <a:cubicBezTo>
                      <a:pt x="3796687" y="436563"/>
                      <a:pt x="3796687" y="436563"/>
                      <a:pt x="3824110" y="386733"/>
                    </a:cubicBezTo>
                    <a:cubicBezTo>
                      <a:pt x="3828473" y="382996"/>
                      <a:pt x="3825824" y="377702"/>
                      <a:pt x="3819397" y="371862"/>
                    </a:cubicBezTo>
                    <a:lnTo>
                      <a:pt x="3799828" y="358898"/>
                    </a:lnTo>
                    <a:lnTo>
                      <a:pt x="3799473" y="358704"/>
                    </a:lnTo>
                    <a:cubicBezTo>
                      <a:pt x="3794348" y="355901"/>
                      <a:pt x="3786661" y="351697"/>
                      <a:pt x="3775130" y="345390"/>
                    </a:cubicBezTo>
                    <a:lnTo>
                      <a:pt x="3772632" y="344024"/>
                    </a:lnTo>
                    <a:lnTo>
                      <a:pt x="3761358" y="338383"/>
                    </a:lnTo>
                    <a:cubicBezTo>
                      <a:pt x="3752749" y="334412"/>
                      <a:pt x="3746828" y="331920"/>
                      <a:pt x="3746828" y="331920"/>
                    </a:cubicBezTo>
                    <a:lnTo>
                      <a:pt x="3737582" y="324854"/>
                    </a:lnTo>
                    <a:lnTo>
                      <a:pt x="3727725" y="319463"/>
                    </a:lnTo>
                    <a:lnTo>
                      <a:pt x="3727278" y="316979"/>
                    </a:lnTo>
                    <a:lnTo>
                      <a:pt x="3720341" y="311677"/>
                    </a:lnTo>
                    <a:cubicBezTo>
                      <a:pt x="3718783" y="307005"/>
                      <a:pt x="3721899" y="304514"/>
                      <a:pt x="3721899" y="304514"/>
                    </a:cubicBezTo>
                    <a:lnTo>
                      <a:pt x="3723728" y="297278"/>
                    </a:lnTo>
                    <a:lnTo>
                      <a:pt x="3723222" y="294470"/>
                    </a:lnTo>
                    <a:lnTo>
                      <a:pt x="3725354" y="290842"/>
                    </a:lnTo>
                    <a:lnTo>
                      <a:pt x="3727625" y="281857"/>
                    </a:lnTo>
                    <a:cubicBezTo>
                      <a:pt x="3736389" y="265740"/>
                      <a:pt x="3751814" y="267141"/>
                      <a:pt x="3751814" y="267141"/>
                    </a:cubicBezTo>
                    <a:lnTo>
                      <a:pt x="3752326" y="267280"/>
                    </a:lnTo>
                    <a:lnTo>
                      <a:pt x="3752573" y="267141"/>
                    </a:lnTo>
                    <a:cubicBezTo>
                      <a:pt x="3787360" y="284582"/>
                      <a:pt x="3901660" y="257175"/>
                      <a:pt x="3901660" y="257175"/>
                    </a:cubicBezTo>
                    <a:close/>
                    <a:moveTo>
                      <a:pt x="9904506" y="0"/>
                    </a:moveTo>
                    <a:cubicBezTo>
                      <a:pt x="9904506" y="0"/>
                      <a:pt x="9946799" y="4975"/>
                      <a:pt x="9949287" y="59702"/>
                    </a:cubicBezTo>
                    <a:cubicBezTo>
                      <a:pt x="9949287" y="59702"/>
                      <a:pt x="9961726" y="109454"/>
                      <a:pt x="9959238" y="176619"/>
                    </a:cubicBezTo>
                    <a:cubicBezTo>
                      <a:pt x="9959238" y="176619"/>
                      <a:pt x="9969189" y="203982"/>
                      <a:pt x="9954262" y="221395"/>
                    </a:cubicBezTo>
                    <a:cubicBezTo>
                      <a:pt x="9931872" y="226370"/>
                      <a:pt x="9921921" y="231346"/>
                      <a:pt x="9892067" y="243784"/>
                    </a:cubicBezTo>
                    <a:cubicBezTo>
                      <a:pt x="9892067" y="243784"/>
                      <a:pt x="9857238" y="268659"/>
                      <a:pt x="9814945" y="293535"/>
                    </a:cubicBezTo>
                    <a:cubicBezTo>
                      <a:pt x="9814945" y="293535"/>
                      <a:pt x="9755237" y="348262"/>
                      <a:pt x="9730359" y="348262"/>
                    </a:cubicBezTo>
                    <a:cubicBezTo>
                      <a:pt x="9730359" y="348262"/>
                      <a:pt x="9725383" y="373138"/>
                      <a:pt x="9762700" y="390551"/>
                    </a:cubicBezTo>
                    <a:cubicBezTo>
                      <a:pt x="9762700" y="390551"/>
                      <a:pt x="9827384" y="450253"/>
                      <a:pt x="9882116" y="370650"/>
                    </a:cubicBezTo>
                    <a:cubicBezTo>
                      <a:pt x="9882116" y="370650"/>
                      <a:pt x="9939336" y="303486"/>
                      <a:pt x="10013970" y="288560"/>
                    </a:cubicBezTo>
                    <a:cubicBezTo>
                      <a:pt x="10013970" y="288560"/>
                      <a:pt x="10153288" y="203982"/>
                      <a:pt x="10198069" y="256221"/>
                    </a:cubicBezTo>
                    <a:cubicBezTo>
                      <a:pt x="10198069" y="256221"/>
                      <a:pt x="10222947" y="308461"/>
                      <a:pt x="10183142" y="333337"/>
                    </a:cubicBezTo>
                    <a:cubicBezTo>
                      <a:pt x="10183142" y="333337"/>
                      <a:pt x="10088605" y="422890"/>
                      <a:pt x="10073678" y="477616"/>
                    </a:cubicBezTo>
                    <a:cubicBezTo>
                      <a:pt x="10073678" y="477616"/>
                      <a:pt x="10048800" y="532343"/>
                      <a:pt x="9984116" y="619409"/>
                    </a:cubicBezTo>
                    <a:cubicBezTo>
                      <a:pt x="9984116" y="619409"/>
                      <a:pt x="9944311" y="708962"/>
                      <a:pt x="9969189" y="718912"/>
                    </a:cubicBezTo>
                    <a:cubicBezTo>
                      <a:pt x="9994068" y="731350"/>
                      <a:pt x="10023921" y="699011"/>
                      <a:pt x="10066214" y="676623"/>
                    </a:cubicBezTo>
                    <a:cubicBezTo>
                      <a:pt x="10066214" y="676623"/>
                      <a:pt x="10210508" y="597021"/>
                      <a:pt x="10198069" y="716425"/>
                    </a:cubicBezTo>
                    <a:cubicBezTo>
                      <a:pt x="10198069" y="716425"/>
                      <a:pt x="10066214" y="898018"/>
                      <a:pt x="10011482" y="917919"/>
                    </a:cubicBezTo>
                    <a:cubicBezTo>
                      <a:pt x="10011482" y="917919"/>
                      <a:pt x="9909482" y="960208"/>
                      <a:pt x="9889579" y="982596"/>
                    </a:cubicBezTo>
                    <a:cubicBezTo>
                      <a:pt x="9889579" y="982596"/>
                      <a:pt x="9911970" y="1049761"/>
                      <a:pt x="9882116" y="1072149"/>
                    </a:cubicBezTo>
                    <a:cubicBezTo>
                      <a:pt x="9882116" y="1072149"/>
                      <a:pt x="9812457" y="1156727"/>
                      <a:pt x="9800018" y="1199016"/>
                    </a:cubicBezTo>
                    <a:cubicBezTo>
                      <a:pt x="9800018" y="1199016"/>
                      <a:pt x="9787579" y="1226379"/>
                      <a:pt x="9775140" y="1228867"/>
                    </a:cubicBezTo>
                    <a:cubicBezTo>
                      <a:pt x="9775140" y="1228867"/>
                      <a:pt x="9770164" y="1271156"/>
                      <a:pt x="9817432" y="1263693"/>
                    </a:cubicBezTo>
                    <a:cubicBezTo>
                      <a:pt x="9817432" y="1263693"/>
                      <a:pt x="9904506" y="1256230"/>
                      <a:pt x="9954262" y="1228867"/>
                    </a:cubicBezTo>
                    <a:cubicBezTo>
                      <a:pt x="9954262" y="1228867"/>
                      <a:pt x="10058751" y="1181603"/>
                      <a:pt x="10068702" y="1246280"/>
                    </a:cubicBezTo>
                    <a:cubicBezTo>
                      <a:pt x="10068702" y="1246280"/>
                      <a:pt x="10081141" y="1305982"/>
                      <a:pt x="9956750" y="1340808"/>
                    </a:cubicBezTo>
                    <a:cubicBezTo>
                      <a:pt x="9956750" y="1340808"/>
                      <a:pt x="9931872" y="1330858"/>
                      <a:pt x="9924409" y="1323395"/>
                    </a:cubicBezTo>
                    <a:cubicBezTo>
                      <a:pt x="9924409" y="1323395"/>
                      <a:pt x="9842311" y="1318420"/>
                      <a:pt x="9804993" y="1325883"/>
                    </a:cubicBezTo>
                    <a:cubicBezTo>
                      <a:pt x="9804993" y="1325883"/>
                      <a:pt x="9785091" y="1335833"/>
                      <a:pt x="9797530" y="1383097"/>
                    </a:cubicBezTo>
                    <a:cubicBezTo>
                      <a:pt x="9797530" y="1383097"/>
                      <a:pt x="9859725" y="1691558"/>
                      <a:pt x="9780115" y="1756235"/>
                    </a:cubicBezTo>
                    <a:cubicBezTo>
                      <a:pt x="9780115" y="1756235"/>
                      <a:pt x="9737822" y="1838325"/>
                      <a:pt x="9678115" y="1783598"/>
                    </a:cubicBezTo>
                    <a:cubicBezTo>
                      <a:pt x="9678115" y="1783598"/>
                      <a:pt x="9635822" y="1733847"/>
                      <a:pt x="9491528" y="1644294"/>
                    </a:cubicBezTo>
                    <a:cubicBezTo>
                      <a:pt x="9491528" y="1644294"/>
                      <a:pt x="9533821" y="1644294"/>
                      <a:pt x="9561187" y="1644294"/>
                    </a:cubicBezTo>
                    <a:cubicBezTo>
                      <a:pt x="9561187" y="1644294"/>
                      <a:pt x="9633334" y="1661707"/>
                      <a:pt x="9650749" y="1661707"/>
                    </a:cubicBezTo>
                    <a:cubicBezTo>
                      <a:pt x="9650749" y="1661707"/>
                      <a:pt x="9695529" y="1674145"/>
                      <a:pt x="9710456" y="1619418"/>
                    </a:cubicBezTo>
                    <a:cubicBezTo>
                      <a:pt x="9710456" y="1619418"/>
                      <a:pt x="9695529" y="1452750"/>
                      <a:pt x="9698017" y="1422899"/>
                    </a:cubicBezTo>
                    <a:cubicBezTo>
                      <a:pt x="9698017" y="1422899"/>
                      <a:pt x="9698017" y="1348271"/>
                      <a:pt x="9640797" y="1370659"/>
                    </a:cubicBezTo>
                    <a:cubicBezTo>
                      <a:pt x="9640797" y="1370659"/>
                      <a:pt x="9511431" y="1410461"/>
                      <a:pt x="9491528" y="1427874"/>
                    </a:cubicBezTo>
                    <a:cubicBezTo>
                      <a:pt x="9491528" y="1427874"/>
                      <a:pt x="9387040" y="1542303"/>
                      <a:pt x="9242746" y="1385585"/>
                    </a:cubicBezTo>
                    <a:cubicBezTo>
                      <a:pt x="9242746" y="1385585"/>
                      <a:pt x="9202941" y="1363197"/>
                      <a:pt x="9255185" y="1333346"/>
                    </a:cubicBezTo>
                    <a:cubicBezTo>
                      <a:pt x="9255185" y="1333346"/>
                      <a:pt x="9354698" y="1325883"/>
                      <a:pt x="9424357" y="1333346"/>
                    </a:cubicBezTo>
                    <a:cubicBezTo>
                      <a:pt x="9424357" y="1333346"/>
                      <a:pt x="9558699" y="1333346"/>
                      <a:pt x="9593529" y="1305982"/>
                    </a:cubicBezTo>
                    <a:cubicBezTo>
                      <a:pt x="9593529" y="1305982"/>
                      <a:pt x="9635822" y="1291057"/>
                      <a:pt x="9658212" y="1281106"/>
                    </a:cubicBezTo>
                    <a:cubicBezTo>
                      <a:pt x="9658212" y="1281106"/>
                      <a:pt x="9663188" y="1261206"/>
                      <a:pt x="9658212" y="1243792"/>
                    </a:cubicBezTo>
                    <a:cubicBezTo>
                      <a:pt x="9658212" y="1243792"/>
                      <a:pt x="9660700" y="1203991"/>
                      <a:pt x="9710456" y="1203991"/>
                    </a:cubicBezTo>
                    <a:cubicBezTo>
                      <a:pt x="9710456" y="1203991"/>
                      <a:pt x="9762700" y="1124388"/>
                      <a:pt x="9700505" y="1126876"/>
                    </a:cubicBezTo>
                    <a:cubicBezTo>
                      <a:pt x="9700505" y="1126876"/>
                      <a:pt x="9628358" y="1139314"/>
                      <a:pt x="9618407" y="1084587"/>
                    </a:cubicBezTo>
                    <a:cubicBezTo>
                      <a:pt x="9618407" y="1084587"/>
                      <a:pt x="9717920" y="1082099"/>
                      <a:pt x="9750261" y="1044786"/>
                    </a:cubicBezTo>
                    <a:cubicBezTo>
                      <a:pt x="9750261" y="1044786"/>
                      <a:pt x="9812457" y="952745"/>
                      <a:pt x="9877140" y="962695"/>
                    </a:cubicBezTo>
                    <a:cubicBezTo>
                      <a:pt x="9877140" y="962695"/>
                      <a:pt x="9914457" y="947770"/>
                      <a:pt x="9959238" y="907969"/>
                    </a:cubicBezTo>
                    <a:cubicBezTo>
                      <a:pt x="9959238" y="907969"/>
                      <a:pt x="10086117" y="803490"/>
                      <a:pt x="10021434" y="753738"/>
                    </a:cubicBezTo>
                    <a:cubicBezTo>
                      <a:pt x="10021434" y="753738"/>
                      <a:pt x="9902018" y="758714"/>
                      <a:pt x="9867189" y="840804"/>
                    </a:cubicBezTo>
                    <a:cubicBezTo>
                      <a:pt x="9867189" y="840804"/>
                      <a:pt x="9797530" y="917919"/>
                      <a:pt x="9770164" y="865680"/>
                    </a:cubicBezTo>
                    <a:cubicBezTo>
                      <a:pt x="9747774" y="860704"/>
                      <a:pt x="9725383" y="868167"/>
                      <a:pt x="9725383" y="868167"/>
                    </a:cubicBezTo>
                    <a:cubicBezTo>
                      <a:pt x="9683090" y="905481"/>
                      <a:pt x="9538797" y="955233"/>
                      <a:pt x="9538797" y="955233"/>
                    </a:cubicBezTo>
                    <a:cubicBezTo>
                      <a:pt x="9491528" y="982596"/>
                      <a:pt x="9419381" y="937820"/>
                      <a:pt x="9419381" y="937820"/>
                    </a:cubicBezTo>
                    <a:cubicBezTo>
                      <a:pt x="9419381" y="937820"/>
                      <a:pt x="9419381" y="937820"/>
                      <a:pt x="9396991" y="925382"/>
                    </a:cubicBezTo>
                    <a:cubicBezTo>
                      <a:pt x="9396991" y="925382"/>
                      <a:pt x="9396991" y="925382"/>
                      <a:pt x="9414406" y="900506"/>
                    </a:cubicBezTo>
                    <a:cubicBezTo>
                      <a:pt x="9426845" y="880605"/>
                      <a:pt x="9615919" y="860704"/>
                      <a:pt x="9615919" y="860704"/>
                    </a:cubicBezTo>
                    <a:cubicBezTo>
                      <a:pt x="9658212" y="865680"/>
                      <a:pt x="9670651" y="833341"/>
                      <a:pt x="9670651" y="833341"/>
                    </a:cubicBezTo>
                    <a:cubicBezTo>
                      <a:pt x="9668163" y="818416"/>
                      <a:pt x="9683090" y="798515"/>
                      <a:pt x="9688066" y="793540"/>
                    </a:cubicBezTo>
                    <a:cubicBezTo>
                      <a:pt x="9688066" y="793540"/>
                      <a:pt x="9688066" y="793540"/>
                      <a:pt x="9680602" y="753738"/>
                    </a:cubicBezTo>
                    <a:cubicBezTo>
                      <a:pt x="9680602" y="753738"/>
                      <a:pt x="9648261" y="699011"/>
                      <a:pt x="9625870" y="708962"/>
                    </a:cubicBezTo>
                    <a:cubicBezTo>
                      <a:pt x="9625870" y="708962"/>
                      <a:pt x="9538797" y="753738"/>
                      <a:pt x="9528845" y="766176"/>
                    </a:cubicBezTo>
                    <a:cubicBezTo>
                      <a:pt x="9528845" y="766176"/>
                      <a:pt x="9454211" y="761201"/>
                      <a:pt x="9506455" y="716425"/>
                    </a:cubicBezTo>
                    <a:cubicBezTo>
                      <a:pt x="9506455" y="716425"/>
                      <a:pt x="9528845" y="679111"/>
                      <a:pt x="9598504" y="664185"/>
                    </a:cubicBezTo>
                    <a:cubicBezTo>
                      <a:pt x="9598504" y="664185"/>
                      <a:pt x="9563675" y="629359"/>
                      <a:pt x="9536309" y="614434"/>
                    </a:cubicBezTo>
                    <a:cubicBezTo>
                      <a:pt x="9536309" y="614434"/>
                      <a:pt x="9516406" y="567170"/>
                      <a:pt x="9494016" y="577120"/>
                    </a:cubicBezTo>
                    <a:cubicBezTo>
                      <a:pt x="9494016" y="577120"/>
                      <a:pt x="9446747" y="574632"/>
                      <a:pt x="9411918" y="626872"/>
                    </a:cubicBezTo>
                    <a:cubicBezTo>
                      <a:pt x="9411918" y="626872"/>
                      <a:pt x="9337283" y="751251"/>
                      <a:pt x="9329820" y="761201"/>
                    </a:cubicBezTo>
                    <a:cubicBezTo>
                      <a:pt x="9329820" y="761201"/>
                      <a:pt x="9272600" y="868167"/>
                      <a:pt x="9210404" y="828366"/>
                    </a:cubicBezTo>
                    <a:cubicBezTo>
                      <a:pt x="9210404" y="828366"/>
                      <a:pt x="9148209" y="786077"/>
                      <a:pt x="9183038" y="746276"/>
                    </a:cubicBezTo>
                    <a:cubicBezTo>
                      <a:pt x="9183038" y="746276"/>
                      <a:pt x="9235283" y="728862"/>
                      <a:pt x="9237770" y="649260"/>
                    </a:cubicBezTo>
                    <a:cubicBezTo>
                      <a:pt x="9237770" y="649260"/>
                      <a:pt x="9240258" y="519905"/>
                      <a:pt x="9210404" y="490054"/>
                    </a:cubicBezTo>
                    <a:cubicBezTo>
                      <a:pt x="9210404" y="490054"/>
                      <a:pt x="9197965" y="407964"/>
                      <a:pt x="9240258" y="430352"/>
                    </a:cubicBezTo>
                    <a:cubicBezTo>
                      <a:pt x="9240258" y="430352"/>
                      <a:pt x="9290015" y="472641"/>
                      <a:pt x="9307429" y="475129"/>
                    </a:cubicBezTo>
                    <a:cubicBezTo>
                      <a:pt x="9307429" y="475129"/>
                      <a:pt x="9314893" y="477616"/>
                      <a:pt x="9314893" y="500005"/>
                    </a:cubicBezTo>
                    <a:cubicBezTo>
                      <a:pt x="9314893" y="500005"/>
                      <a:pt x="9329820" y="577120"/>
                      <a:pt x="9290015" y="631847"/>
                    </a:cubicBezTo>
                    <a:cubicBezTo>
                      <a:pt x="9290015" y="631847"/>
                      <a:pt x="9302454" y="664185"/>
                      <a:pt x="9299966" y="691549"/>
                    </a:cubicBezTo>
                    <a:cubicBezTo>
                      <a:pt x="9299966" y="691549"/>
                      <a:pt x="9372113" y="723887"/>
                      <a:pt x="9392015" y="589558"/>
                    </a:cubicBezTo>
                    <a:cubicBezTo>
                      <a:pt x="9392015" y="589558"/>
                      <a:pt x="9419381" y="420402"/>
                      <a:pt x="9362161" y="298510"/>
                    </a:cubicBezTo>
                    <a:cubicBezTo>
                      <a:pt x="9362161" y="298510"/>
                      <a:pt x="9299966" y="231346"/>
                      <a:pt x="9317381" y="203982"/>
                    </a:cubicBezTo>
                    <a:cubicBezTo>
                      <a:pt x="9317381" y="203982"/>
                      <a:pt x="9332308" y="171644"/>
                      <a:pt x="9399479" y="208957"/>
                    </a:cubicBezTo>
                    <a:cubicBezTo>
                      <a:pt x="9399479" y="208957"/>
                      <a:pt x="9546260" y="248759"/>
                      <a:pt x="9469138" y="350750"/>
                    </a:cubicBezTo>
                    <a:cubicBezTo>
                      <a:pt x="9469138" y="350750"/>
                      <a:pt x="9469138" y="350750"/>
                      <a:pt x="9461674" y="519905"/>
                    </a:cubicBezTo>
                    <a:cubicBezTo>
                      <a:pt x="9461674" y="519905"/>
                      <a:pt x="9469138" y="567170"/>
                      <a:pt x="9489040" y="544781"/>
                    </a:cubicBezTo>
                    <a:cubicBezTo>
                      <a:pt x="9489040" y="544781"/>
                      <a:pt x="9516406" y="544781"/>
                      <a:pt x="9576114" y="452741"/>
                    </a:cubicBezTo>
                    <a:cubicBezTo>
                      <a:pt x="9576114" y="452741"/>
                      <a:pt x="9591041" y="383088"/>
                      <a:pt x="9558699" y="338312"/>
                    </a:cubicBezTo>
                    <a:cubicBezTo>
                      <a:pt x="9558699" y="338312"/>
                      <a:pt x="9715432" y="360700"/>
                      <a:pt x="9765188" y="300998"/>
                    </a:cubicBezTo>
                    <a:cubicBezTo>
                      <a:pt x="9765188" y="300998"/>
                      <a:pt x="9832359" y="218908"/>
                      <a:pt x="9857238" y="151743"/>
                    </a:cubicBezTo>
                    <a:cubicBezTo>
                      <a:pt x="9882116" y="84578"/>
                      <a:pt x="9904506" y="0"/>
                      <a:pt x="990450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78" name="ïSḷiḋê">
                <a:extLst>
                  <a:ext uri="{FF2B5EF4-FFF2-40B4-BE49-F238E27FC236}">
                    <a16:creationId xmlns:a16="http://schemas.microsoft.com/office/drawing/2014/main" id="{6B19D54C-738D-433B-94E6-3227027790A7}"/>
                  </a:ext>
                </a:extLst>
              </p:cNvPr>
              <p:cNvSpPr/>
              <p:nvPr/>
            </p:nvSpPr>
            <p:spPr bwMode="auto">
              <a:xfrm>
                <a:off x="922342" y="6470650"/>
                <a:ext cx="10344147" cy="385763"/>
              </a:xfrm>
              <a:custGeom>
                <a:avLst/>
                <a:gdLst>
                  <a:gd name="connsiteX0" fmla="*/ 1318660 w 10344147"/>
                  <a:gd name="connsiteY0" fmla="*/ 218140 h 385763"/>
                  <a:gd name="connsiteX1" fmla="*/ 1318660 w 10344147"/>
                  <a:gd name="connsiteY1" fmla="*/ 314904 h 385763"/>
                  <a:gd name="connsiteX2" fmla="*/ 1395688 w 10344147"/>
                  <a:gd name="connsiteY2" fmla="*/ 314904 h 385763"/>
                  <a:gd name="connsiteX3" fmla="*/ 1460292 w 10344147"/>
                  <a:gd name="connsiteY3" fmla="*/ 312423 h 385763"/>
                  <a:gd name="connsiteX4" fmla="*/ 1495080 w 10344147"/>
                  <a:gd name="connsiteY4" fmla="*/ 267763 h 385763"/>
                  <a:gd name="connsiteX5" fmla="*/ 1385749 w 10344147"/>
                  <a:gd name="connsiteY5" fmla="*/ 218140 h 385763"/>
                  <a:gd name="connsiteX6" fmla="*/ 571500 w 10344147"/>
                  <a:gd name="connsiteY6" fmla="*/ 92076 h 385763"/>
                  <a:gd name="connsiteX7" fmla="*/ 517524 w 10344147"/>
                  <a:gd name="connsiteY7" fmla="*/ 230188 h 385763"/>
                  <a:gd name="connsiteX8" fmla="*/ 628649 w 10344147"/>
                  <a:gd name="connsiteY8" fmla="*/ 230188 h 385763"/>
                  <a:gd name="connsiteX9" fmla="*/ 1318660 w 10344147"/>
                  <a:gd name="connsiteY9" fmla="*/ 69273 h 385763"/>
                  <a:gd name="connsiteX10" fmla="*/ 1318660 w 10344147"/>
                  <a:gd name="connsiteY10" fmla="*/ 153631 h 385763"/>
                  <a:gd name="connsiteX11" fmla="*/ 1408112 w 10344147"/>
                  <a:gd name="connsiteY11" fmla="*/ 153631 h 385763"/>
                  <a:gd name="connsiteX12" fmla="*/ 1480171 w 10344147"/>
                  <a:gd name="connsiteY12" fmla="*/ 111452 h 385763"/>
                  <a:gd name="connsiteX13" fmla="*/ 1447869 w 10344147"/>
                  <a:gd name="connsiteY13" fmla="*/ 71754 h 385763"/>
                  <a:gd name="connsiteX14" fmla="*/ 1365871 w 10344147"/>
                  <a:gd name="connsiteY14" fmla="*/ 69273 h 385763"/>
                  <a:gd name="connsiteX15" fmla="*/ 905834 w 10344147"/>
                  <a:gd name="connsiteY15" fmla="*/ 69273 h 385763"/>
                  <a:gd name="connsiteX16" fmla="*/ 905834 w 10344147"/>
                  <a:gd name="connsiteY16" fmla="*/ 163555 h 385763"/>
                  <a:gd name="connsiteX17" fmla="*/ 967895 w 10344147"/>
                  <a:gd name="connsiteY17" fmla="*/ 163555 h 385763"/>
                  <a:gd name="connsiteX18" fmla="*/ 1042370 w 10344147"/>
                  <a:gd name="connsiteY18" fmla="*/ 158593 h 385763"/>
                  <a:gd name="connsiteX19" fmla="*/ 1074642 w 10344147"/>
                  <a:gd name="connsiteY19" fmla="*/ 113933 h 385763"/>
                  <a:gd name="connsiteX20" fmla="*/ 1052299 w 10344147"/>
                  <a:gd name="connsiteY20" fmla="*/ 76716 h 385763"/>
                  <a:gd name="connsiteX21" fmla="*/ 970378 w 10344147"/>
                  <a:gd name="connsiteY21" fmla="*/ 69273 h 385763"/>
                  <a:gd name="connsiteX22" fmla="*/ 905834 w 10344147"/>
                  <a:gd name="connsiteY22" fmla="*/ 69273 h 385763"/>
                  <a:gd name="connsiteX23" fmla="*/ 9297984 w 10344147"/>
                  <a:gd name="connsiteY23" fmla="*/ 64709 h 385763"/>
                  <a:gd name="connsiteX24" fmla="*/ 9183882 w 10344147"/>
                  <a:gd name="connsiteY24" fmla="*/ 194126 h 385763"/>
                  <a:gd name="connsiteX25" fmla="*/ 9206206 w 10344147"/>
                  <a:gd name="connsiteY25" fmla="*/ 273768 h 385763"/>
                  <a:gd name="connsiteX26" fmla="*/ 9297984 w 10344147"/>
                  <a:gd name="connsiteY26" fmla="*/ 321055 h 385763"/>
                  <a:gd name="connsiteX27" fmla="*/ 9412085 w 10344147"/>
                  <a:gd name="connsiteY27" fmla="*/ 191637 h 385763"/>
                  <a:gd name="connsiteX28" fmla="*/ 9297984 w 10344147"/>
                  <a:gd name="connsiteY28" fmla="*/ 64709 h 385763"/>
                  <a:gd name="connsiteX29" fmla="*/ 8507408 w 10344147"/>
                  <a:gd name="connsiteY29" fmla="*/ 64709 h 385763"/>
                  <a:gd name="connsiteX30" fmla="*/ 8393307 w 10344147"/>
                  <a:gd name="connsiteY30" fmla="*/ 194126 h 385763"/>
                  <a:gd name="connsiteX31" fmla="*/ 8413151 w 10344147"/>
                  <a:gd name="connsiteY31" fmla="*/ 273768 h 385763"/>
                  <a:gd name="connsiteX32" fmla="*/ 8507408 w 10344147"/>
                  <a:gd name="connsiteY32" fmla="*/ 321055 h 385763"/>
                  <a:gd name="connsiteX33" fmla="*/ 8619030 w 10344147"/>
                  <a:gd name="connsiteY33" fmla="*/ 191637 h 385763"/>
                  <a:gd name="connsiteX34" fmla="*/ 8507408 w 10344147"/>
                  <a:gd name="connsiteY34" fmla="*/ 64709 h 385763"/>
                  <a:gd name="connsiteX35" fmla="*/ 5652738 w 10344147"/>
                  <a:gd name="connsiteY35" fmla="*/ 64709 h 385763"/>
                  <a:gd name="connsiteX36" fmla="*/ 5538438 w 10344147"/>
                  <a:gd name="connsiteY36" fmla="*/ 194126 h 385763"/>
                  <a:gd name="connsiteX37" fmla="*/ 5558316 w 10344147"/>
                  <a:gd name="connsiteY37" fmla="*/ 273768 h 385763"/>
                  <a:gd name="connsiteX38" fmla="*/ 5652738 w 10344147"/>
                  <a:gd name="connsiteY38" fmla="*/ 321055 h 385763"/>
                  <a:gd name="connsiteX39" fmla="*/ 5764553 w 10344147"/>
                  <a:gd name="connsiteY39" fmla="*/ 191637 h 385763"/>
                  <a:gd name="connsiteX40" fmla="*/ 5652738 w 10344147"/>
                  <a:gd name="connsiteY40" fmla="*/ 64709 h 385763"/>
                  <a:gd name="connsiteX41" fmla="*/ 9961559 w 10344147"/>
                  <a:gd name="connsiteY41" fmla="*/ 4763 h 385763"/>
                  <a:gd name="connsiteX42" fmla="*/ 10058397 w 10344147"/>
                  <a:gd name="connsiteY42" fmla="*/ 4763 h 385763"/>
                  <a:gd name="connsiteX43" fmla="*/ 10155234 w 10344147"/>
                  <a:gd name="connsiteY43" fmla="*/ 153988 h 385763"/>
                  <a:gd name="connsiteX44" fmla="*/ 10250484 w 10344147"/>
                  <a:gd name="connsiteY44" fmla="*/ 4763 h 385763"/>
                  <a:gd name="connsiteX45" fmla="*/ 10344147 w 10344147"/>
                  <a:gd name="connsiteY45" fmla="*/ 4763 h 385763"/>
                  <a:gd name="connsiteX46" fmla="*/ 10194922 w 10344147"/>
                  <a:gd name="connsiteY46" fmla="*/ 223838 h 385763"/>
                  <a:gd name="connsiteX47" fmla="*/ 10194922 w 10344147"/>
                  <a:gd name="connsiteY47" fmla="*/ 379413 h 385763"/>
                  <a:gd name="connsiteX48" fmla="*/ 10110784 w 10344147"/>
                  <a:gd name="connsiteY48" fmla="*/ 379413 h 385763"/>
                  <a:gd name="connsiteX49" fmla="*/ 10110784 w 10344147"/>
                  <a:gd name="connsiteY49" fmla="*/ 223838 h 385763"/>
                  <a:gd name="connsiteX50" fmla="*/ 8767759 w 10344147"/>
                  <a:gd name="connsiteY50" fmla="*/ 4763 h 385763"/>
                  <a:gd name="connsiteX51" fmla="*/ 8853484 w 10344147"/>
                  <a:gd name="connsiteY51" fmla="*/ 4763 h 385763"/>
                  <a:gd name="connsiteX52" fmla="*/ 8853484 w 10344147"/>
                  <a:gd name="connsiteY52" fmla="*/ 315913 h 385763"/>
                  <a:gd name="connsiteX53" fmla="*/ 9059859 w 10344147"/>
                  <a:gd name="connsiteY53" fmla="*/ 315913 h 385763"/>
                  <a:gd name="connsiteX54" fmla="*/ 9059859 w 10344147"/>
                  <a:gd name="connsiteY54" fmla="*/ 379413 h 385763"/>
                  <a:gd name="connsiteX55" fmla="*/ 8767759 w 10344147"/>
                  <a:gd name="connsiteY55" fmla="*/ 379413 h 385763"/>
                  <a:gd name="connsiteX56" fmla="*/ 7915271 w 10344147"/>
                  <a:gd name="connsiteY56" fmla="*/ 4763 h 385763"/>
                  <a:gd name="connsiteX57" fmla="*/ 7994646 w 10344147"/>
                  <a:gd name="connsiteY57" fmla="*/ 4763 h 385763"/>
                  <a:gd name="connsiteX58" fmla="*/ 8161334 w 10344147"/>
                  <a:gd name="connsiteY58" fmla="*/ 255588 h 385763"/>
                  <a:gd name="connsiteX59" fmla="*/ 8164509 w 10344147"/>
                  <a:gd name="connsiteY59" fmla="*/ 255588 h 385763"/>
                  <a:gd name="connsiteX60" fmla="*/ 8164509 w 10344147"/>
                  <a:gd name="connsiteY60" fmla="*/ 4763 h 385763"/>
                  <a:gd name="connsiteX61" fmla="*/ 8240709 w 10344147"/>
                  <a:gd name="connsiteY61" fmla="*/ 4763 h 385763"/>
                  <a:gd name="connsiteX62" fmla="*/ 8240709 w 10344147"/>
                  <a:gd name="connsiteY62" fmla="*/ 379413 h 385763"/>
                  <a:gd name="connsiteX63" fmla="*/ 8159746 w 10344147"/>
                  <a:gd name="connsiteY63" fmla="*/ 379413 h 385763"/>
                  <a:gd name="connsiteX64" fmla="*/ 7993059 w 10344147"/>
                  <a:gd name="connsiteY64" fmla="*/ 136526 h 385763"/>
                  <a:gd name="connsiteX65" fmla="*/ 7993059 w 10344147"/>
                  <a:gd name="connsiteY65" fmla="*/ 379413 h 385763"/>
                  <a:gd name="connsiteX66" fmla="*/ 7915271 w 10344147"/>
                  <a:gd name="connsiteY66" fmla="*/ 379413 h 385763"/>
                  <a:gd name="connsiteX67" fmla="*/ 7502521 w 10344147"/>
                  <a:gd name="connsiteY67" fmla="*/ 4763 h 385763"/>
                  <a:gd name="connsiteX68" fmla="*/ 7585071 w 10344147"/>
                  <a:gd name="connsiteY68" fmla="*/ 4763 h 385763"/>
                  <a:gd name="connsiteX69" fmla="*/ 7585071 w 10344147"/>
                  <a:gd name="connsiteY69" fmla="*/ 153988 h 385763"/>
                  <a:gd name="connsiteX70" fmla="*/ 7746996 w 10344147"/>
                  <a:gd name="connsiteY70" fmla="*/ 153988 h 385763"/>
                  <a:gd name="connsiteX71" fmla="*/ 7746996 w 10344147"/>
                  <a:gd name="connsiteY71" fmla="*/ 4763 h 385763"/>
                  <a:gd name="connsiteX72" fmla="*/ 7831134 w 10344147"/>
                  <a:gd name="connsiteY72" fmla="*/ 4763 h 385763"/>
                  <a:gd name="connsiteX73" fmla="*/ 7831134 w 10344147"/>
                  <a:gd name="connsiteY73" fmla="*/ 379413 h 385763"/>
                  <a:gd name="connsiteX74" fmla="*/ 7746996 w 10344147"/>
                  <a:gd name="connsiteY74" fmla="*/ 379413 h 385763"/>
                  <a:gd name="connsiteX75" fmla="*/ 7746996 w 10344147"/>
                  <a:gd name="connsiteY75" fmla="*/ 215901 h 385763"/>
                  <a:gd name="connsiteX76" fmla="*/ 7585071 w 10344147"/>
                  <a:gd name="connsiteY76" fmla="*/ 215901 h 385763"/>
                  <a:gd name="connsiteX77" fmla="*/ 7585071 w 10344147"/>
                  <a:gd name="connsiteY77" fmla="*/ 379413 h 385763"/>
                  <a:gd name="connsiteX78" fmla="*/ 7502521 w 10344147"/>
                  <a:gd name="connsiteY78" fmla="*/ 379413 h 385763"/>
                  <a:gd name="connsiteX79" fmla="*/ 6708771 w 10344147"/>
                  <a:gd name="connsiteY79" fmla="*/ 4763 h 385763"/>
                  <a:gd name="connsiteX80" fmla="*/ 7015158 w 10344147"/>
                  <a:gd name="connsiteY80" fmla="*/ 4763 h 385763"/>
                  <a:gd name="connsiteX81" fmla="*/ 7015158 w 10344147"/>
                  <a:gd name="connsiteY81" fmla="*/ 69851 h 385763"/>
                  <a:gd name="connsiteX82" fmla="*/ 6791321 w 10344147"/>
                  <a:gd name="connsiteY82" fmla="*/ 69851 h 385763"/>
                  <a:gd name="connsiteX83" fmla="*/ 6791321 w 10344147"/>
                  <a:gd name="connsiteY83" fmla="*/ 150813 h 385763"/>
                  <a:gd name="connsiteX84" fmla="*/ 7000871 w 10344147"/>
                  <a:gd name="connsiteY84" fmla="*/ 150813 h 385763"/>
                  <a:gd name="connsiteX85" fmla="*/ 7000871 w 10344147"/>
                  <a:gd name="connsiteY85" fmla="*/ 215901 h 385763"/>
                  <a:gd name="connsiteX86" fmla="*/ 6791321 w 10344147"/>
                  <a:gd name="connsiteY86" fmla="*/ 215901 h 385763"/>
                  <a:gd name="connsiteX87" fmla="*/ 6791321 w 10344147"/>
                  <a:gd name="connsiteY87" fmla="*/ 315913 h 385763"/>
                  <a:gd name="connsiteX88" fmla="*/ 7023096 w 10344147"/>
                  <a:gd name="connsiteY88" fmla="*/ 315913 h 385763"/>
                  <a:gd name="connsiteX89" fmla="*/ 7023096 w 10344147"/>
                  <a:gd name="connsiteY89" fmla="*/ 379413 h 385763"/>
                  <a:gd name="connsiteX90" fmla="*/ 6708771 w 10344147"/>
                  <a:gd name="connsiteY90" fmla="*/ 379413 h 385763"/>
                  <a:gd name="connsiteX91" fmla="*/ 6330946 w 10344147"/>
                  <a:gd name="connsiteY91" fmla="*/ 4763 h 385763"/>
                  <a:gd name="connsiteX92" fmla="*/ 6656384 w 10344147"/>
                  <a:gd name="connsiteY92" fmla="*/ 4763 h 385763"/>
                  <a:gd name="connsiteX93" fmla="*/ 6656384 w 10344147"/>
                  <a:gd name="connsiteY93" fmla="*/ 69851 h 385763"/>
                  <a:gd name="connsiteX94" fmla="*/ 6535734 w 10344147"/>
                  <a:gd name="connsiteY94" fmla="*/ 69851 h 385763"/>
                  <a:gd name="connsiteX95" fmla="*/ 6535734 w 10344147"/>
                  <a:gd name="connsiteY95" fmla="*/ 379413 h 385763"/>
                  <a:gd name="connsiteX96" fmla="*/ 6453183 w 10344147"/>
                  <a:gd name="connsiteY96" fmla="*/ 379413 h 385763"/>
                  <a:gd name="connsiteX97" fmla="*/ 6453183 w 10344147"/>
                  <a:gd name="connsiteY97" fmla="*/ 69851 h 385763"/>
                  <a:gd name="connsiteX98" fmla="*/ 6330946 w 10344147"/>
                  <a:gd name="connsiteY98" fmla="*/ 69851 h 385763"/>
                  <a:gd name="connsiteX99" fmla="*/ 5913434 w 10344147"/>
                  <a:gd name="connsiteY99" fmla="*/ 4763 h 385763"/>
                  <a:gd name="connsiteX100" fmla="*/ 6197597 w 10344147"/>
                  <a:gd name="connsiteY100" fmla="*/ 4763 h 385763"/>
                  <a:gd name="connsiteX101" fmla="*/ 6197597 w 10344147"/>
                  <a:gd name="connsiteY101" fmla="*/ 69851 h 385763"/>
                  <a:gd name="connsiteX102" fmla="*/ 5997571 w 10344147"/>
                  <a:gd name="connsiteY102" fmla="*/ 69851 h 385763"/>
                  <a:gd name="connsiteX103" fmla="*/ 5997571 w 10344147"/>
                  <a:gd name="connsiteY103" fmla="*/ 158751 h 385763"/>
                  <a:gd name="connsiteX104" fmla="*/ 6169022 w 10344147"/>
                  <a:gd name="connsiteY104" fmla="*/ 158751 h 385763"/>
                  <a:gd name="connsiteX105" fmla="*/ 6169022 w 10344147"/>
                  <a:gd name="connsiteY105" fmla="*/ 220663 h 385763"/>
                  <a:gd name="connsiteX106" fmla="*/ 5997571 w 10344147"/>
                  <a:gd name="connsiteY106" fmla="*/ 220663 h 385763"/>
                  <a:gd name="connsiteX107" fmla="*/ 5997571 w 10344147"/>
                  <a:gd name="connsiteY107" fmla="*/ 379413 h 385763"/>
                  <a:gd name="connsiteX108" fmla="*/ 5913434 w 10344147"/>
                  <a:gd name="connsiteY108" fmla="*/ 379413 h 385763"/>
                  <a:gd name="connsiteX109" fmla="*/ 4933946 w 10344147"/>
                  <a:gd name="connsiteY109" fmla="*/ 4763 h 385763"/>
                  <a:gd name="connsiteX110" fmla="*/ 5240333 w 10344147"/>
                  <a:gd name="connsiteY110" fmla="*/ 4763 h 385763"/>
                  <a:gd name="connsiteX111" fmla="*/ 5240333 w 10344147"/>
                  <a:gd name="connsiteY111" fmla="*/ 69851 h 385763"/>
                  <a:gd name="connsiteX112" fmla="*/ 5016496 w 10344147"/>
                  <a:gd name="connsiteY112" fmla="*/ 69851 h 385763"/>
                  <a:gd name="connsiteX113" fmla="*/ 5016496 w 10344147"/>
                  <a:gd name="connsiteY113" fmla="*/ 150813 h 385763"/>
                  <a:gd name="connsiteX114" fmla="*/ 5222871 w 10344147"/>
                  <a:gd name="connsiteY114" fmla="*/ 150813 h 385763"/>
                  <a:gd name="connsiteX115" fmla="*/ 5222871 w 10344147"/>
                  <a:gd name="connsiteY115" fmla="*/ 215901 h 385763"/>
                  <a:gd name="connsiteX116" fmla="*/ 5016496 w 10344147"/>
                  <a:gd name="connsiteY116" fmla="*/ 215901 h 385763"/>
                  <a:gd name="connsiteX117" fmla="*/ 5016496 w 10344147"/>
                  <a:gd name="connsiteY117" fmla="*/ 315913 h 385763"/>
                  <a:gd name="connsiteX118" fmla="*/ 5245096 w 10344147"/>
                  <a:gd name="connsiteY118" fmla="*/ 315913 h 385763"/>
                  <a:gd name="connsiteX119" fmla="*/ 5245096 w 10344147"/>
                  <a:gd name="connsiteY119" fmla="*/ 379413 h 385763"/>
                  <a:gd name="connsiteX120" fmla="*/ 4933946 w 10344147"/>
                  <a:gd name="connsiteY120" fmla="*/ 379413 h 385763"/>
                  <a:gd name="connsiteX121" fmla="*/ 4556121 w 10344147"/>
                  <a:gd name="connsiteY121" fmla="*/ 4763 h 385763"/>
                  <a:gd name="connsiteX122" fmla="*/ 4881559 w 10344147"/>
                  <a:gd name="connsiteY122" fmla="*/ 4763 h 385763"/>
                  <a:gd name="connsiteX123" fmla="*/ 4881559 w 10344147"/>
                  <a:gd name="connsiteY123" fmla="*/ 69851 h 385763"/>
                  <a:gd name="connsiteX124" fmla="*/ 4759321 w 10344147"/>
                  <a:gd name="connsiteY124" fmla="*/ 69851 h 385763"/>
                  <a:gd name="connsiteX125" fmla="*/ 4759321 w 10344147"/>
                  <a:gd name="connsiteY125" fmla="*/ 379413 h 385763"/>
                  <a:gd name="connsiteX126" fmla="*/ 4678358 w 10344147"/>
                  <a:gd name="connsiteY126" fmla="*/ 379413 h 385763"/>
                  <a:gd name="connsiteX127" fmla="*/ 4678358 w 10344147"/>
                  <a:gd name="connsiteY127" fmla="*/ 69851 h 385763"/>
                  <a:gd name="connsiteX128" fmla="*/ 4556121 w 10344147"/>
                  <a:gd name="connsiteY128" fmla="*/ 69851 h 385763"/>
                  <a:gd name="connsiteX129" fmla="*/ 4173534 w 10344147"/>
                  <a:gd name="connsiteY129" fmla="*/ 4763 h 385763"/>
                  <a:gd name="connsiteX130" fmla="*/ 4257767 w 10344147"/>
                  <a:gd name="connsiteY130" fmla="*/ 4763 h 385763"/>
                  <a:gd name="connsiteX131" fmla="*/ 4257767 w 10344147"/>
                  <a:gd name="connsiteY131" fmla="*/ 208959 h 385763"/>
                  <a:gd name="connsiteX132" fmla="*/ 4267677 w 10344147"/>
                  <a:gd name="connsiteY132" fmla="*/ 288646 h 385763"/>
                  <a:gd name="connsiteX133" fmla="*/ 4339524 w 10344147"/>
                  <a:gd name="connsiteY133" fmla="*/ 321018 h 385763"/>
                  <a:gd name="connsiteX134" fmla="*/ 4418803 w 10344147"/>
                  <a:gd name="connsiteY134" fmla="*/ 211450 h 385763"/>
                  <a:gd name="connsiteX135" fmla="*/ 4418803 w 10344147"/>
                  <a:gd name="connsiteY135" fmla="*/ 4763 h 385763"/>
                  <a:gd name="connsiteX136" fmla="*/ 4500559 w 10344147"/>
                  <a:gd name="connsiteY136" fmla="*/ 4763 h 385763"/>
                  <a:gd name="connsiteX137" fmla="*/ 4500559 w 10344147"/>
                  <a:gd name="connsiteY137" fmla="*/ 201489 h 385763"/>
                  <a:gd name="connsiteX138" fmla="*/ 4478262 w 10344147"/>
                  <a:gd name="connsiteY138" fmla="*/ 333469 h 385763"/>
                  <a:gd name="connsiteX139" fmla="*/ 4342001 w 10344147"/>
                  <a:gd name="connsiteY139" fmla="*/ 385763 h 385763"/>
                  <a:gd name="connsiteX140" fmla="*/ 4173534 w 10344147"/>
                  <a:gd name="connsiteY140" fmla="*/ 206469 h 385763"/>
                  <a:gd name="connsiteX141" fmla="*/ 4173534 w 10344147"/>
                  <a:gd name="connsiteY141" fmla="*/ 4763 h 385763"/>
                  <a:gd name="connsiteX142" fmla="*/ 3794121 w 10344147"/>
                  <a:gd name="connsiteY142" fmla="*/ 4763 h 385763"/>
                  <a:gd name="connsiteX143" fmla="*/ 4121146 w 10344147"/>
                  <a:gd name="connsiteY143" fmla="*/ 4763 h 385763"/>
                  <a:gd name="connsiteX144" fmla="*/ 4121146 w 10344147"/>
                  <a:gd name="connsiteY144" fmla="*/ 69851 h 385763"/>
                  <a:gd name="connsiteX145" fmla="*/ 3998908 w 10344147"/>
                  <a:gd name="connsiteY145" fmla="*/ 69851 h 385763"/>
                  <a:gd name="connsiteX146" fmla="*/ 3998908 w 10344147"/>
                  <a:gd name="connsiteY146" fmla="*/ 379413 h 385763"/>
                  <a:gd name="connsiteX147" fmla="*/ 3916358 w 10344147"/>
                  <a:gd name="connsiteY147" fmla="*/ 379413 h 385763"/>
                  <a:gd name="connsiteX148" fmla="*/ 3916358 w 10344147"/>
                  <a:gd name="connsiteY148" fmla="*/ 69851 h 385763"/>
                  <a:gd name="connsiteX149" fmla="*/ 3794121 w 10344147"/>
                  <a:gd name="connsiteY149" fmla="*/ 69851 h 385763"/>
                  <a:gd name="connsiteX150" fmla="*/ 3662359 w 10344147"/>
                  <a:gd name="connsiteY150" fmla="*/ 4763 h 385763"/>
                  <a:gd name="connsiteX151" fmla="*/ 3748084 w 10344147"/>
                  <a:gd name="connsiteY151" fmla="*/ 4763 h 385763"/>
                  <a:gd name="connsiteX152" fmla="*/ 3748084 w 10344147"/>
                  <a:gd name="connsiteY152" fmla="*/ 379413 h 385763"/>
                  <a:gd name="connsiteX153" fmla="*/ 3662359 w 10344147"/>
                  <a:gd name="connsiteY153" fmla="*/ 379413 h 385763"/>
                  <a:gd name="connsiteX154" fmla="*/ 3289296 w 10344147"/>
                  <a:gd name="connsiteY154" fmla="*/ 4763 h 385763"/>
                  <a:gd name="connsiteX155" fmla="*/ 3616321 w 10344147"/>
                  <a:gd name="connsiteY155" fmla="*/ 4763 h 385763"/>
                  <a:gd name="connsiteX156" fmla="*/ 3616321 w 10344147"/>
                  <a:gd name="connsiteY156" fmla="*/ 69851 h 385763"/>
                  <a:gd name="connsiteX157" fmla="*/ 3494083 w 10344147"/>
                  <a:gd name="connsiteY157" fmla="*/ 69851 h 385763"/>
                  <a:gd name="connsiteX158" fmla="*/ 3494083 w 10344147"/>
                  <a:gd name="connsiteY158" fmla="*/ 379413 h 385763"/>
                  <a:gd name="connsiteX159" fmla="*/ 3411533 w 10344147"/>
                  <a:gd name="connsiteY159" fmla="*/ 379413 h 385763"/>
                  <a:gd name="connsiteX160" fmla="*/ 3411533 w 10344147"/>
                  <a:gd name="connsiteY160" fmla="*/ 69851 h 385763"/>
                  <a:gd name="connsiteX161" fmla="*/ 3289296 w 10344147"/>
                  <a:gd name="connsiteY161" fmla="*/ 69851 h 385763"/>
                  <a:gd name="connsiteX162" fmla="*/ 2532063 w 10344147"/>
                  <a:gd name="connsiteY162" fmla="*/ 4763 h 385763"/>
                  <a:gd name="connsiteX163" fmla="*/ 2611438 w 10344147"/>
                  <a:gd name="connsiteY163" fmla="*/ 4763 h 385763"/>
                  <a:gd name="connsiteX164" fmla="*/ 2778126 w 10344147"/>
                  <a:gd name="connsiteY164" fmla="*/ 255588 h 385763"/>
                  <a:gd name="connsiteX165" fmla="*/ 2779714 w 10344147"/>
                  <a:gd name="connsiteY165" fmla="*/ 255588 h 385763"/>
                  <a:gd name="connsiteX166" fmla="*/ 2779714 w 10344147"/>
                  <a:gd name="connsiteY166" fmla="*/ 4763 h 385763"/>
                  <a:gd name="connsiteX167" fmla="*/ 2857501 w 10344147"/>
                  <a:gd name="connsiteY167" fmla="*/ 4763 h 385763"/>
                  <a:gd name="connsiteX168" fmla="*/ 2857501 w 10344147"/>
                  <a:gd name="connsiteY168" fmla="*/ 379413 h 385763"/>
                  <a:gd name="connsiteX169" fmla="*/ 2773364 w 10344147"/>
                  <a:gd name="connsiteY169" fmla="*/ 379413 h 385763"/>
                  <a:gd name="connsiteX170" fmla="*/ 2608263 w 10344147"/>
                  <a:gd name="connsiteY170" fmla="*/ 136526 h 385763"/>
                  <a:gd name="connsiteX171" fmla="*/ 2608263 w 10344147"/>
                  <a:gd name="connsiteY171" fmla="*/ 379413 h 385763"/>
                  <a:gd name="connsiteX172" fmla="*/ 2532063 w 10344147"/>
                  <a:gd name="connsiteY172" fmla="*/ 379413 h 385763"/>
                  <a:gd name="connsiteX173" fmla="*/ 2366963 w 10344147"/>
                  <a:gd name="connsiteY173" fmla="*/ 4763 h 385763"/>
                  <a:gd name="connsiteX174" fmla="*/ 2449513 w 10344147"/>
                  <a:gd name="connsiteY174" fmla="*/ 4763 h 385763"/>
                  <a:gd name="connsiteX175" fmla="*/ 2449513 w 10344147"/>
                  <a:gd name="connsiteY175" fmla="*/ 379413 h 385763"/>
                  <a:gd name="connsiteX176" fmla="*/ 2366963 w 10344147"/>
                  <a:gd name="connsiteY176" fmla="*/ 379413 h 385763"/>
                  <a:gd name="connsiteX177" fmla="*/ 1804987 w 10344147"/>
                  <a:gd name="connsiteY177" fmla="*/ 4763 h 385763"/>
                  <a:gd name="connsiteX178" fmla="*/ 1884362 w 10344147"/>
                  <a:gd name="connsiteY178" fmla="*/ 4763 h 385763"/>
                  <a:gd name="connsiteX179" fmla="*/ 2054225 w 10344147"/>
                  <a:gd name="connsiteY179" fmla="*/ 255588 h 385763"/>
                  <a:gd name="connsiteX180" fmla="*/ 2054225 w 10344147"/>
                  <a:gd name="connsiteY180" fmla="*/ 4763 h 385763"/>
                  <a:gd name="connsiteX181" fmla="*/ 2132013 w 10344147"/>
                  <a:gd name="connsiteY181" fmla="*/ 4763 h 385763"/>
                  <a:gd name="connsiteX182" fmla="*/ 2132013 w 10344147"/>
                  <a:gd name="connsiteY182" fmla="*/ 379413 h 385763"/>
                  <a:gd name="connsiteX183" fmla="*/ 2046287 w 10344147"/>
                  <a:gd name="connsiteY183" fmla="*/ 379413 h 385763"/>
                  <a:gd name="connsiteX184" fmla="*/ 1882775 w 10344147"/>
                  <a:gd name="connsiteY184" fmla="*/ 136526 h 385763"/>
                  <a:gd name="connsiteX185" fmla="*/ 1882775 w 10344147"/>
                  <a:gd name="connsiteY185" fmla="*/ 379413 h 385763"/>
                  <a:gd name="connsiteX186" fmla="*/ 1804987 w 10344147"/>
                  <a:gd name="connsiteY186" fmla="*/ 379413 h 385763"/>
                  <a:gd name="connsiteX187" fmla="*/ 1641474 w 10344147"/>
                  <a:gd name="connsiteY187" fmla="*/ 4763 h 385763"/>
                  <a:gd name="connsiteX188" fmla="*/ 1725613 w 10344147"/>
                  <a:gd name="connsiteY188" fmla="*/ 4763 h 385763"/>
                  <a:gd name="connsiteX189" fmla="*/ 1725613 w 10344147"/>
                  <a:gd name="connsiteY189" fmla="*/ 379413 h 385763"/>
                  <a:gd name="connsiteX190" fmla="*/ 1641474 w 10344147"/>
                  <a:gd name="connsiteY190" fmla="*/ 379413 h 385763"/>
                  <a:gd name="connsiteX191" fmla="*/ 1236662 w 10344147"/>
                  <a:gd name="connsiteY191" fmla="*/ 4763 h 385763"/>
                  <a:gd name="connsiteX192" fmla="*/ 1400658 w 10344147"/>
                  <a:gd name="connsiteY192" fmla="*/ 4763 h 385763"/>
                  <a:gd name="connsiteX193" fmla="*/ 1514958 w 10344147"/>
                  <a:gd name="connsiteY193" fmla="*/ 24612 h 385763"/>
                  <a:gd name="connsiteX194" fmla="*/ 1559684 w 10344147"/>
                  <a:gd name="connsiteY194" fmla="*/ 99046 h 385763"/>
                  <a:gd name="connsiteX195" fmla="*/ 1502534 w 10344147"/>
                  <a:gd name="connsiteY195" fmla="*/ 180923 h 385763"/>
                  <a:gd name="connsiteX196" fmla="*/ 1579562 w 10344147"/>
                  <a:gd name="connsiteY196" fmla="*/ 270244 h 385763"/>
                  <a:gd name="connsiteX197" fmla="*/ 1512473 w 10344147"/>
                  <a:gd name="connsiteY197" fmla="*/ 369489 h 385763"/>
                  <a:gd name="connsiteX198" fmla="*/ 1375810 w 10344147"/>
                  <a:gd name="connsiteY198" fmla="*/ 379413 h 385763"/>
                  <a:gd name="connsiteX199" fmla="*/ 1236662 w 10344147"/>
                  <a:gd name="connsiteY199" fmla="*/ 379413 h 385763"/>
                  <a:gd name="connsiteX200" fmla="*/ 1236662 w 10344147"/>
                  <a:gd name="connsiteY200" fmla="*/ 4763 h 385763"/>
                  <a:gd name="connsiteX201" fmla="*/ 823912 w 10344147"/>
                  <a:gd name="connsiteY201" fmla="*/ 4763 h 385763"/>
                  <a:gd name="connsiteX202" fmla="*/ 997685 w 10344147"/>
                  <a:gd name="connsiteY202" fmla="*/ 4763 h 385763"/>
                  <a:gd name="connsiteX203" fmla="*/ 1092019 w 10344147"/>
                  <a:gd name="connsiteY203" fmla="*/ 14688 h 385763"/>
                  <a:gd name="connsiteX204" fmla="*/ 1159046 w 10344147"/>
                  <a:gd name="connsiteY204" fmla="*/ 111452 h 385763"/>
                  <a:gd name="connsiteX205" fmla="*/ 1096984 w 10344147"/>
                  <a:gd name="connsiteY205" fmla="*/ 203253 h 385763"/>
                  <a:gd name="connsiteX206" fmla="*/ 1052299 w 10344147"/>
                  <a:gd name="connsiteY206" fmla="*/ 213178 h 385763"/>
                  <a:gd name="connsiteX207" fmla="*/ 1052299 w 10344147"/>
                  <a:gd name="connsiteY207" fmla="*/ 215659 h 385763"/>
                  <a:gd name="connsiteX208" fmla="*/ 1141668 w 10344147"/>
                  <a:gd name="connsiteY208" fmla="*/ 307461 h 385763"/>
                  <a:gd name="connsiteX209" fmla="*/ 1193800 w 10344147"/>
                  <a:gd name="connsiteY209" fmla="*/ 379413 h 385763"/>
                  <a:gd name="connsiteX210" fmla="*/ 1094501 w 10344147"/>
                  <a:gd name="connsiteY210" fmla="*/ 379413 h 385763"/>
                  <a:gd name="connsiteX211" fmla="*/ 1032440 w 10344147"/>
                  <a:gd name="connsiteY211" fmla="*/ 297536 h 385763"/>
                  <a:gd name="connsiteX212" fmla="*/ 923211 w 10344147"/>
                  <a:gd name="connsiteY212" fmla="*/ 223102 h 385763"/>
                  <a:gd name="connsiteX213" fmla="*/ 905834 w 10344147"/>
                  <a:gd name="connsiteY213" fmla="*/ 223102 h 385763"/>
                  <a:gd name="connsiteX214" fmla="*/ 905834 w 10344147"/>
                  <a:gd name="connsiteY214" fmla="*/ 379413 h 385763"/>
                  <a:gd name="connsiteX215" fmla="*/ 823912 w 10344147"/>
                  <a:gd name="connsiteY215" fmla="*/ 379413 h 385763"/>
                  <a:gd name="connsiteX216" fmla="*/ 530224 w 10344147"/>
                  <a:gd name="connsiteY216" fmla="*/ 4763 h 385763"/>
                  <a:gd name="connsiteX217" fmla="*/ 617537 w 10344147"/>
                  <a:gd name="connsiteY217" fmla="*/ 4763 h 385763"/>
                  <a:gd name="connsiteX218" fmla="*/ 781050 w 10344147"/>
                  <a:gd name="connsiteY218" fmla="*/ 379413 h 385763"/>
                  <a:gd name="connsiteX219" fmla="*/ 692150 w 10344147"/>
                  <a:gd name="connsiteY219" fmla="*/ 379413 h 385763"/>
                  <a:gd name="connsiteX220" fmla="*/ 657225 w 10344147"/>
                  <a:gd name="connsiteY220" fmla="*/ 295276 h 385763"/>
                  <a:gd name="connsiteX221" fmla="*/ 492125 w 10344147"/>
                  <a:gd name="connsiteY221" fmla="*/ 295276 h 385763"/>
                  <a:gd name="connsiteX222" fmla="*/ 457199 w 10344147"/>
                  <a:gd name="connsiteY222" fmla="*/ 379413 h 385763"/>
                  <a:gd name="connsiteX223" fmla="*/ 368299 w 10344147"/>
                  <a:gd name="connsiteY223" fmla="*/ 379413 h 385763"/>
                  <a:gd name="connsiteX224" fmla="*/ 0 w 10344147"/>
                  <a:gd name="connsiteY224" fmla="*/ 4763 h 385763"/>
                  <a:gd name="connsiteX225" fmla="*/ 82550 w 10344147"/>
                  <a:gd name="connsiteY225" fmla="*/ 4763 h 385763"/>
                  <a:gd name="connsiteX226" fmla="*/ 82550 w 10344147"/>
                  <a:gd name="connsiteY226" fmla="*/ 153988 h 385763"/>
                  <a:gd name="connsiteX227" fmla="*/ 246062 w 10344147"/>
                  <a:gd name="connsiteY227" fmla="*/ 153988 h 385763"/>
                  <a:gd name="connsiteX228" fmla="*/ 246062 w 10344147"/>
                  <a:gd name="connsiteY228" fmla="*/ 4763 h 385763"/>
                  <a:gd name="connsiteX229" fmla="*/ 328613 w 10344147"/>
                  <a:gd name="connsiteY229" fmla="*/ 4763 h 385763"/>
                  <a:gd name="connsiteX230" fmla="*/ 328613 w 10344147"/>
                  <a:gd name="connsiteY230" fmla="*/ 379413 h 385763"/>
                  <a:gd name="connsiteX231" fmla="*/ 246062 w 10344147"/>
                  <a:gd name="connsiteY231" fmla="*/ 379413 h 385763"/>
                  <a:gd name="connsiteX232" fmla="*/ 246062 w 10344147"/>
                  <a:gd name="connsiteY232" fmla="*/ 215901 h 385763"/>
                  <a:gd name="connsiteX233" fmla="*/ 82550 w 10344147"/>
                  <a:gd name="connsiteY233" fmla="*/ 215901 h 385763"/>
                  <a:gd name="connsiteX234" fmla="*/ 82550 w 10344147"/>
                  <a:gd name="connsiteY234" fmla="*/ 379413 h 385763"/>
                  <a:gd name="connsiteX235" fmla="*/ 0 w 10344147"/>
                  <a:gd name="connsiteY235" fmla="*/ 379413 h 385763"/>
                  <a:gd name="connsiteX236" fmla="*/ 9744952 w 10344147"/>
                  <a:gd name="connsiteY236" fmla="*/ 0 h 385763"/>
                  <a:gd name="connsiteX237" fmla="*/ 9921656 w 10344147"/>
                  <a:gd name="connsiteY237" fmla="*/ 109507 h 385763"/>
                  <a:gd name="connsiteX238" fmla="*/ 9837037 w 10344147"/>
                  <a:gd name="connsiteY238" fmla="*/ 124440 h 385763"/>
                  <a:gd name="connsiteX239" fmla="*/ 9744952 w 10344147"/>
                  <a:gd name="connsiteY239" fmla="*/ 64709 h 385763"/>
                  <a:gd name="connsiteX240" fmla="*/ 9650378 w 10344147"/>
                  <a:gd name="connsiteY240" fmla="*/ 107018 h 385763"/>
                  <a:gd name="connsiteX241" fmla="*/ 9627979 w 10344147"/>
                  <a:gd name="connsiteY241" fmla="*/ 189149 h 385763"/>
                  <a:gd name="connsiteX242" fmla="*/ 9744952 w 10344147"/>
                  <a:gd name="connsiteY242" fmla="*/ 321055 h 385763"/>
                  <a:gd name="connsiteX243" fmla="*/ 9842015 w 10344147"/>
                  <a:gd name="connsiteY243" fmla="*/ 291189 h 385763"/>
                  <a:gd name="connsiteX244" fmla="*/ 9842015 w 10344147"/>
                  <a:gd name="connsiteY244" fmla="*/ 243902 h 385763"/>
                  <a:gd name="connsiteX245" fmla="*/ 9747441 w 10344147"/>
                  <a:gd name="connsiteY245" fmla="*/ 243902 h 385763"/>
                  <a:gd name="connsiteX246" fmla="*/ 9747441 w 10344147"/>
                  <a:gd name="connsiteY246" fmla="*/ 179193 h 385763"/>
                  <a:gd name="connsiteX247" fmla="*/ 9926634 w 10344147"/>
                  <a:gd name="connsiteY247" fmla="*/ 179193 h 385763"/>
                  <a:gd name="connsiteX248" fmla="*/ 9926634 w 10344147"/>
                  <a:gd name="connsiteY248" fmla="*/ 328521 h 385763"/>
                  <a:gd name="connsiteX249" fmla="*/ 9749930 w 10344147"/>
                  <a:gd name="connsiteY249" fmla="*/ 385763 h 385763"/>
                  <a:gd name="connsiteX250" fmla="*/ 9540871 w 10344147"/>
                  <a:gd name="connsiteY250" fmla="*/ 191637 h 385763"/>
                  <a:gd name="connsiteX251" fmla="*/ 9744952 w 10344147"/>
                  <a:gd name="connsiteY251" fmla="*/ 0 h 385763"/>
                  <a:gd name="connsiteX252" fmla="*/ 9297984 w 10344147"/>
                  <a:gd name="connsiteY252" fmla="*/ 0 h 385763"/>
                  <a:gd name="connsiteX253" fmla="*/ 9496421 w 10344147"/>
                  <a:gd name="connsiteY253" fmla="*/ 194126 h 385763"/>
                  <a:gd name="connsiteX254" fmla="*/ 9297984 w 10344147"/>
                  <a:gd name="connsiteY254" fmla="*/ 385763 h 385763"/>
                  <a:gd name="connsiteX255" fmla="*/ 9099546 w 10344147"/>
                  <a:gd name="connsiteY255" fmla="*/ 194126 h 385763"/>
                  <a:gd name="connsiteX256" fmla="*/ 9297984 w 10344147"/>
                  <a:gd name="connsiteY256" fmla="*/ 0 h 385763"/>
                  <a:gd name="connsiteX257" fmla="*/ 8504928 w 10344147"/>
                  <a:gd name="connsiteY257" fmla="*/ 0 h 385763"/>
                  <a:gd name="connsiteX258" fmla="*/ 8705846 w 10344147"/>
                  <a:gd name="connsiteY258" fmla="*/ 194126 h 385763"/>
                  <a:gd name="connsiteX259" fmla="*/ 8507408 w 10344147"/>
                  <a:gd name="connsiteY259" fmla="*/ 385763 h 385763"/>
                  <a:gd name="connsiteX260" fmla="*/ 8308971 w 10344147"/>
                  <a:gd name="connsiteY260" fmla="*/ 194126 h 385763"/>
                  <a:gd name="connsiteX261" fmla="*/ 8504928 w 10344147"/>
                  <a:gd name="connsiteY261" fmla="*/ 0 h 385763"/>
                  <a:gd name="connsiteX262" fmla="*/ 7266480 w 10344147"/>
                  <a:gd name="connsiteY262" fmla="*/ 0 h 385763"/>
                  <a:gd name="connsiteX263" fmla="*/ 7392984 w 10344147"/>
                  <a:gd name="connsiteY263" fmla="*/ 42310 h 385763"/>
                  <a:gd name="connsiteX264" fmla="*/ 7430191 w 10344147"/>
                  <a:gd name="connsiteY264" fmla="*/ 109507 h 385763"/>
                  <a:gd name="connsiteX265" fmla="*/ 7348336 w 10344147"/>
                  <a:gd name="connsiteY265" fmla="*/ 126929 h 385763"/>
                  <a:gd name="connsiteX266" fmla="*/ 7264000 w 10344147"/>
                  <a:gd name="connsiteY266" fmla="*/ 64709 h 385763"/>
                  <a:gd name="connsiteX267" fmla="*/ 7162300 w 10344147"/>
                  <a:gd name="connsiteY267" fmla="*/ 191637 h 385763"/>
                  <a:gd name="connsiteX268" fmla="*/ 7182144 w 10344147"/>
                  <a:gd name="connsiteY268" fmla="*/ 283723 h 385763"/>
                  <a:gd name="connsiteX269" fmla="*/ 7261519 w 10344147"/>
                  <a:gd name="connsiteY269" fmla="*/ 321055 h 385763"/>
                  <a:gd name="connsiteX270" fmla="*/ 7353297 w 10344147"/>
                  <a:gd name="connsiteY270" fmla="*/ 243902 h 385763"/>
                  <a:gd name="connsiteX271" fmla="*/ 7432672 w 10344147"/>
                  <a:gd name="connsiteY271" fmla="*/ 266301 h 385763"/>
                  <a:gd name="connsiteX272" fmla="*/ 7261519 w 10344147"/>
                  <a:gd name="connsiteY272" fmla="*/ 385763 h 385763"/>
                  <a:gd name="connsiteX273" fmla="*/ 7075484 w 10344147"/>
                  <a:gd name="connsiteY273" fmla="*/ 196615 h 385763"/>
                  <a:gd name="connsiteX274" fmla="*/ 7266480 w 10344147"/>
                  <a:gd name="connsiteY274" fmla="*/ 0 h 385763"/>
                  <a:gd name="connsiteX275" fmla="*/ 5650253 w 10344147"/>
                  <a:gd name="connsiteY275" fmla="*/ 0 h 385763"/>
                  <a:gd name="connsiteX276" fmla="*/ 5851521 w 10344147"/>
                  <a:gd name="connsiteY276" fmla="*/ 194126 h 385763"/>
                  <a:gd name="connsiteX277" fmla="*/ 5652738 w 10344147"/>
                  <a:gd name="connsiteY277" fmla="*/ 385763 h 385763"/>
                  <a:gd name="connsiteX278" fmla="*/ 5451471 w 10344147"/>
                  <a:gd name="connsiteY278" fmla="*/ 194126 h 385763"/>
                  <a:gd name="connsiteX279" fmla="*/ 5650253 w 10344147"/>
                  <a:gd name="connsiteY279" fmla="*/ 0 h 385763"/>
                  <a:gd name="connsiteX280" fmla="*/ 3086787 w 10344147"/>
                  <a:gd name="connsiteY280" fmla="*/ 0 h 385763"/>
                  <a:gd name="connsiteX281" fmla="*/ 3246012 w 10344147"/>
                  <a:gd name="connsiteY281" fmla="*/ 111996 h 385763"/>
                  <a:gd name="connsiteX282" fmla="*/ 3161424 w 10344147"/>
                  <a:gd name="connsiteY282" fmla="*/ 116974 h 385763"/>
                  <a:gd name="connsiteX283" fmla="*/ 3086787 w 10344147"/>
                  <a:gd name="connsiteY283" fmla="*/ 62220 h 385763"/>
                  <a:gd name="connsiteX284" fmla="*/ 3017127 w 10344147"/>
                  <a:gd name="connsiteY284" fmla="*/ 99552 h 385763"/>
                  <a:gd name="connsiteX285" fmla="*/ 3109179 w 10344147"/>
                  <a:gd name="connsiteY285" fmla="*/ 146839 h 385763"/>
                  <a:gd name="connsiteX286" fmla="*/ 3255963 w 10344147"/>
                  <a:gd name="connsiteY286" fmla="*/ 271279 h 385763"/>
                  <a:gd name="connsiteX287" fmla="*/ 3188791 w 10344147"/>
                  <a:gd name="connsiteY287" fmla="*/ 370830 h 385763"/>
                  <a:gd name="connsiteX288" fmla="*/ 3091764 w 10344147"/>
                  <a:gd name="connsiteY288" fmla="*/ 385763 h 385763"/>
                  <a:gd name="connsiteX289" fmla="*/ 2922588 w 10344147"/>
                  <a:gd name="connsiteY289" fmla="*/ 258835 h 385763"/>
                  <a:gd name="connsiteX290" fmla="*/ 3004688 w 10344147"/>
                  <a:gd name="connsiteY290" fmla="*/ 251368 h 385763"/>
                  <a:gd name="connsiteX291" fmla="*/ 3091764 w 10344147"/>
                  <a:gd name="connsiteY291" fmla="*/ 323543 h 385763"/>
                  <a:gd name="connsiteX292" fmla="*/ 3173863 w 10344147"/>
                  <a:gd name="connsiteY292" fmla="*/ 271279 h 385763"/>
                  <a:gd name="connsiteX293" fmla="*/ 3069373 w 10344147"/>
                  <a:gd name="connsiteY293" fmla="*/ 216525 h 385763"/>
                  <a:gd name="connsiteX294" fmla="*/ 2937515 w 10344147"/>
                  <a:gd name="connsiteY294" fmla="*/ 104530 h 385763"/>
                  <a:gd name="connsiteX295" fmla="*/ 3086787 w 10344147"/>
                  <a:gd name="connsiteY295" fmla="*/ 0 h 385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Lst>
                <a:rect l="l" t="t" r="r" b="b"/>
                <a:pathLst>
                  <a:path w="10344147" h="385763">
                    <a:moveTo>
                      <a:pt x="1318660" y="218140"/>
                    </a:moveTo>
                    <a:cubicBezTo>
                      <a:pt x="1318660" y="218140"/>
                      <a:pt x="1318660" y="218140"/>
                      <a:pt x="1318660" y="314904"/>
                    </a:cubicBezTo>
                    <a:cubicBezTo>
                      <a:pt x="1318660" y="314904"/>
                      <a:pt x="1318660" y="314904"/>
                      <a:pt x="1395688" y="314904"/>
                    </a:cubicBezTo>
                    <a:cubicBezTo>
                      <a:pt x="1413081" y="314904"/>
                      <a:pt x="1447869" y="314904"/>
                      <a:pt x="1460292" y="312423"/>
                    </a:cubicBezTo>
                    <a:cubicBezTo>
                      <a:pt x="1490110" y="302498"/>
                      <a:pt x="1495080" y="280168"/>
                      <a:pt x="1495080" y="267763"/>
                    </a:cubicBezTo>
                    <a:cubicBezTo>
                      <a:pt x="1495080" y="218140"/>
                      <a:pt x="1442899" y="218140"/>
                      <a:pt x="1385749" y="218140"/>
                    </a:cubicBezTo>
                    <a:close/>
                    <a:moveTo>
                      <a:pt x="571500" y="92076"/>
                    </a:moveTo>
                    <a:lnTo>
                      <a:pt x="517524" y="230188"/>
                    </a:lnTo>
                    <a:lnTo>
                      <a:pt x="628649" y="230188"/>
                    </a:lnTo>
                    <a:close/>
                    <a:moveTo>
                      <a:pt x="1318660" y="69273"/>
                    </a:moveTo>
                    <a:cubicBezTo>
                      <a:pt x="1318660" y="69273"/>
                      <a:pt x="1318660" y="69273"/>
                      <a:pt x="1318660" y="153631"/>
                    </a:cubicBezTo>
                    <a:cubicBezTo>
                      <a:pt x="1318660" y="153631"/>
                      <a:pt x="1318660" y="153631"/>
                      <a:pt x="1408112" y="153631"/>
                    </a:cubicBezTo>
                    <a:cubicBezTo>
                      <a:pt x="1435445" y="153631"/>
                      <a:pt x="1480171" y="151150"/>
                      <a:pt x="1480171" y="111452"/>
                    </a:cubicBezTo>
                    <a:cubicBezTo>
                      <a:pt x="1480171" y="94084"/>
                      <a:pt x="1470232" y="76716"/>
                      <a:pt x="1447869" y="71754"/>
                    </a:cubicBezTo>
                    <a:cubicBezTo>
                      <a:pt x="1435445" y="69273"/>
                      <a:pt x="1425506" y="69273"/>
                      <a:pt x="1365871" y="69273"/>
                    </a:cubicBezTo>
                    <a:close/>
                    <a:moveTo>
                      <a:pt x="905834" y="69273"/>
                    </a:moveTo>
                    <a:lnTo>
                      <a:pt x="905834" y="163555"/>
                    </a:lnTo>
                    <a:cubicBezTo>
                      <a:pt x="905834" y="163555"/>
                      <a:pt x="905834" y="163555"/>
                      <a:pt x="967895" y="163555"/>
                    </a:cubicBezTo>
                    <a:cubicBezTo>
                      <a:pt x="992720" y="163555"/>
                      <a:pt x="1027475" y="163555"/>
                      <a:pt x="1042370" y="158593"/>
                    </a:cubicBezTo>
                    <a:cubicBezTo>
                      <a:pt x="1072159" y="151150"/>
                      <a:pt x="1074642" y="126338"/>
                      <a:pt x="1074642" y="113933"/>
                    </a:cubicBezTo>
                    <a:cubicBezTo>
                      <a:pt x="1074642" y="99046"/>
                      <a:pt x="1067194" y="84159"/>
                      <a:pt x="1052299" y="76716"/>
                    </a:cubicBezTo>
                    <a:cubicBezTo>
                      <a:pt x="1037405" y="69273"/>
                      <a:pt x="1027475" y="69273"/>
                      <a:pt x="970378" y="69273"/>
                    </a:cubicBezTo>
                    <a:cubicBezTo>
                      <a:pt x="970378" y="69273"/>
                      <a:pt x="970378" y="69273"/>
                      <a:pt x="905834" y="69273"/>
                    </a:cubicBezTo>
                    <a:close/>
                    <a:moveTo>
                      <a:pt x="9297984" y="64709"/>
                    </a:moveTo>
                    <a:cubicBezTo>
                      <a:pt x="9203726" y="64709"/>
                      <a:pt x="9183882" y="139373"/>
                      <a:pt x="9183882" y="194126"/>
                    </a:cubicBezTo>
                    <a:cubicBezTo>
                      <a:pt x="9183882" y="236436"/>
                      <a:pt x="9196284" y="258835"/>
                      <a:pt x="9206206" y="273768"/>
                    </a:cubicBezTo>
                    <a:cubicBezTo>
                      <a:pt x="9218608" y="296167"/>
                      <a:pt x="9248374" y="321055"/>
                      <a:pt x="9297984" y="321055"/>
                    </a:cubicBezTo>
                    <a:cubicBezTo>
                      <a:pt x="9342632" y="321055"/>
                      <a:pt x="9412085" y="301144"/>
                      <a:pt x="9412085" y="191637"/>
                    </a:cubicBezTo>
                    <a:cubicBezTo>
                      <a:pt x="9412085" y="149328"/>
                      <a:pt x="9399683" y="64709"/>
                      <a:pt x="9297984" y="64709"/>
                    </a:cubicBezTo>
                    <a:close/>
                    <a:moveTo>
                      <a:pt x="8507408" y="64709"/>
                    </a:moveTo>
                    <a:cubicBezTo>
                      <a:pt x="8413151" y="64709"/>
                      <a:pt x="8393307" y="139373"/>
                      <a:pt x="8393307" y="194126"/>
                    </a:cubicBezTo>
                    <a:cubicBezTo>
                      <a:pt x="8393307" y="236436"/>
                      <a:pt x="8403229" y="258835"/>
                      <a:pt x="8413151" y="273768"/>
                    </a:cubicBezTo>
                    <a:cubicBezTo>
                      <a:pt x="8428034" y="296167"/>
                      <a:pt x="8457799" y="321055"/>
                      <a:pt x="8507408" y="321055"/>
                    </a:cubicBezTo>
                    <a:cubicBezTo>
                      <a:pt x="8549576" y="321055"/>
                      <a:pt x="8619030" y="301144"/>
                      <a:pt x="8619030" y="191637"/>
                    </a:cubicBezTo>
                    <a:cubicBezTo>
                      <a:pt x="8619030" y="149328"/>
                      <a:pt x="8606627" y="64709"/>
                      <a:pt x="8507408" y="64709"/>
                    </a:cubicBezTo>
                    <a:close/>
                    <a:moveTo>
                      <a:pt x="5652738" y="64709"/>
                    </a:moveTo>
                    <a:cubicBezTo>
                      <a:pt x="5558316" y="64709"/>
                      <a:pt x="5538438" y="139373"/>
                      <a:pt x="5538438" y="194126"/>
                    </a:cubicBezTo>
                    <a:cubicBezTo>
                      <a:pt x="5538438" y="236436"/>
                      <a:pt x="5548377" y="258835"/>
                      <a:pt x="5558316" y="273768"/>
                    </a:cubicBezTo>
                    <a:cubicBezTo>
                      <a:pt x="5573225" y="296167"/>
                      <a:pt x="5600558" y="321055"/>
                      <a:pt x="5652738" y="321055"/>
                    </a:cubicBezTo>
                    <a:cubicBezTo>
                      <a:pt x="5694979" y="321055"/>
                      <a:pt x="5764553" y="301144"/>
                      <a:pt x="5764553" y="191637"/>
                    </a:cubicBezTo>
                    <a:cubicBezTo>
                      <a:pt x="5764553" y="149328"/>
                      <a:pt x="5752129" y="64709"/>
                      <a:pt x="5652738" y="64709"/>
                    </a:cubicBezTo>
                    <a:close/>
                    <a:moveTo>
                      <a:pt x="9961559" y="4763"/>
                    </a:moveTo>
                    <a:lnTo>
                      <a:pt x="10058397" y="4763"/>
                    </a:lnTo>
                    <a:lnTo>
                      <a:pt x="10155234" y="153988"/>
                    </a:lnTo>
                    <a:lnTo>
                      <a:pt x="10250484" y="4763"/>
                    </a:lnTo>
                    <a:lnTo>
                      <a:pt x="10344147" y="4763"/>
                    </a:lnTo>
                    <a:lnTo>
                      <a:pt x="10194922" y="223838"/>
                    </a:lnTo>
                    <a:lnTo>
                      <a:pt x="10194922" y="379413"/>
                    </a:lnTo>
                    <a:lnTo>
                      <a:pt x="10110784" y="379413"/>
                    </a:lnTo>
                    <a:lnTo>
                      <a:pt x="10110784" y="223838"/>
                    </a:lnTo>
                    <a:close/>
                    <a:moveTo>
                      <a:pt x="8767759" y="4763"/>
                    </a:moveTo>
                    <a:lnTo>
                      <a:pt x="8853484" y="4763"/>
                    </a:lnTo>
                    <a:lnTo>
                      <a:pt x="8853484" y="315913"/>
                    </a:lnTo>
                    <a:lnTo>
                      <a:pt x="9059859" y="315913"/>
                    </a:lnTo>
                    <a:lnTo>
                      <a:pt x="9059859" y="379413"/>
                    </a:lnTo>
                    <a:lnTo>
                      <a:pt x="8767759" y="379413"/>
                    </a:lnTo>
                    <a:close/>
                    <a:moveTo>
                      <a:pt x="7915271" y="4763"/>
                    </a:moveTo>
                    <a:lnTo>
                      <a:pt x="7994646" y="4763"/>
                    </a:lnTo>
                    <a:lnTo>
                      <a:pt x="8161334" y="255588"/>
                    </a:lnTo>
                    <a:lnTo>
                      <a:pt x="8164509" y="255588"/>
                    </a:lnTo>
                    <a:lnTo>
                      <a:pt x="8164509" y="4763"/>
                    </a:lnTo>
                    <a:lnTo>
                      <a:pt x="8240709" y="4763"/>
                    </a:lnTo>
                    <a:lnTo>
                      <a:pt x="8240709" y="379413"/>
                    </a:lnTo>
                    <a:lnTo>
                      <a:pt x="8159746" y="379413"/>
                    </a:lnTo>
                    <a:lnTo>
                      <a:pt x="7993059" y="136526"/>
                    </a:lnTo>
                    <a:lnTo>
                      <a:pt x="7993059" y="379413"/>
                    </a:lnTo>
                    <a:lnTo>
                      <a:pt x="7915271" y="379413"/>
                    </a:lnTo>
                    <a:close/>
                    <a:moveTo>
                      <a:pt x="7502521" y="4763"/>
                    </a:moveTo>
                    <a:lnTo>
                      <a:pt x="7585071" y="4763"/>
                    </a:lnTo>
                    <a:lnTo>
                      <a:pt x="7585071" y="153988"/>
                    </a:lnTo>
                    <a:lnTo>
                      <a:pt x="7746996" y="153988"/>
                    </a:lnTo>
                    <a:lnTo>
                      <a:pt x="7746996" y="4763"/>
                    </a:lnTo>
                    <a:lnTo>
                      <a:pt x="7831134" y="4763"/>
                    </a:lnTo>
                    <a:lnTo>
                      <a:pt x="7831134" y="379413"/>
                    </a:lnTo>
                    <a:lnTo>
                      <a:pt x="7746996" y="379413"/>
                    </a:lnTo>
                    <a:lnTo>
                      <a:pt x="7746996" y="215901"/>
                    </a:lnTo>
                    <a:lnTo>
                      <a:pt x="7585071" y="215901"/>
                    </a:lnTo>
                    <a:lnTo>
                      <a:pt x="7585071" y="379413"/>
                    </a:lnTo>
                    <a:lnTo>
                      <a:pt x="7502521" y="379413"/>
                    </a:lnTo>
                    <a:close/>
                    <a:moveTo>
                      <a:pt x="6708771" y="4763"/>
                    </a:moveTo>
                    <a:lnTo>
                      <a:pt x="7015158" y="4763"/>
                    </a:lnTo>
                    <a:lnTo>
                      <a:pt x="7015158" y="69851"/>
                    </a:lnTo>
                    <a:lnTo>
                      <a:pt x="6791321" y="69851"/>
                    </a:lnTo>
                    <a:lnTo>
                      <a:pt x="6791321" y="150813"/>
                    </a:lnTo>
                    <a:lnTo>
                      <a:pt x="7000871" y="150813"/>
                    </a:lnTo>
                    <a:lnTo>
                      <a:pt x="7000871" y="215901"/>
                    </a:lnTo>
                    <a:lnTo>
                      <a:pt x="6791321" y="215901"/>
                    </a:lnTo>
                    <a:lnTo>
                      <a:pt x="6791321" y="315913"/>
                    </a:lnTo>
                    <a:lnTo>
                      <a:pt x="7023096" y="315913"/>
                    </a:lnTo>
                    <a:lnTo>
                      <a:pt x="7023096" y="379413"/>
                    </a:lnTo>
                    <a:lnTo>
                      <a:pt x="6708771" y="379413"/>
                    </a:lnTo>
                    <a:close/>
                    <a:moveTo>
                      <a:pt x="6330946" y="4763"/>
                    </a:moveTo>
                    <a:lnTo>
                      <a:pt x="6656384" y="4763"/>
                    </a:lnTo>
                    <a:lnTo>
                      <a:pt x="6656384" y="69851"/>
                    </a:lnTo>
                    <a:lnTo>
                      <a:pt x="6535734" y="69851"/>
                    </a:lnTo>
                    <a:lnTo>
                      <a:pt x="6535734" y="379413"/>
                    </a:lnTo>
                    <a:lnTo>
                      <a:pt x="6453183" y="379413"/>
                    </a:lnTo>
                    <a:lnTo>
                      <a:pt x="6453183" y="69851"/>
                    </a:lnTo>
                    <a:lnTo>
                      <a:pt x="6330946" y="69851"/>
                    </a:lnTo>
                    <a:close/>
                    <a:moveTo>
                      <a:pt x="5913434" y="4763"/>
                    </a:moveTo>
                    <a:lnTo>
                      <a:pt x="6197597" y="4763"/>
                    </a:lnTo>
                    <a:lnTo>
                      <a:pt x="6197597" y="69851"/>
                    </a:lnTo>
                    <a:lnTo>
                      <a:pt x="5997571" y="69851"/>
                    </a:lnTo>
                    <a:lnTo>
                      <a:pt x="5997571" y="158751"/>
                    </a:lnTo>
                    <a:lnTo>
                      <a:pt x="6169022" y="158751"/>
                    </a:lnTo>
                    <a:lnTo>
                      <a:pt x="6169022" y="220663"/>
                    </a:lnTo>
                    <a:lnTo>
                      <a:pt x="5997571" y="220663"/>
                    </a:lnTo>
                    <a:lnTo>
                      <a:pt x="5997571" y="379413"/>
                    </a:lnTo>
                    <a:lnTo>
                      <a:pt x="5913434" y="379413"/>
                    </a:lnTo>
                    <a:close/>
                    <a:moveTo>
                      <a:pt x="4933946" y="4763"/>
                    </a:moveTo>
                    <a:lnTo>
                      <a:pt x="5240333" y="4763"/>
                    </a:lnTo>
                    <a:lnTo>
                      <a:pt x="5240333" y="69851"/>
                    </a:lnTo>
                    <a:lnTo>
                      <a:pt x="5016496" y="69851"/>
                    </a:lnTo>
                    <a:lnTo>
                      <a:pt x="5016496" y="150813"/>
                    </a:lnTo>
                    <a:lnTo>
                      <a:pt x="5222871" y="150813"/>
                    </a:lnTo>
                    <a:lnTo>
                      <a:pt x="5222871" y="215901"/>
                    </a:lnTo>
                    <a:lnTo>
                      <a:pt x="5016496" y="215901"/>
                    </a:lnTo>
                    <a:lnTo>
                      <a:pt x="5016496" y="315913"/>
                    </a:lnTo>
                    <a:lnTo>
                      <a:pt x="5245096" y="315913"/>
                    </a:lnTo>
                    <a:lnTo>
                      <a:pt x="5245096" y="379413"/>
                    </a:lnTo>
                    <a:lnTo>
                      <a:pt x="4933946" y="379413"/>
                    </a:lnTo>
                    <a:close/>
                    <a:moveTo>
                      <a:pt x="4556121" y="4763"/>
                    </a:moveTo>
                    <a:lnTo>
                      <a:pt x="4881559" y="4763"/>
                    </a:lnTo>
                    <a:lnTo>
                      <a:pt x="4881559" y="69851"/>
                    </a:lnTo>
                    <a:lnTo>
                      <a:pt x="4759321" y="69851"/>
                    </a:lnTo>
                    <a:lnTo>
                      <a:pt x="4759321" y="379413"/>
                    </a:lnTo>
                    <a:lnTo>
                      <a:pt x="4678358" y="379413"/>
                    </a:lnTo>
                    <a:lnTo>
                      <a:pt x="4678358" y="69851"/>
                    </a:lnTo>
                    <a:lnTo>
                      <a:pt x="4556121" y="69851"/>
                    </a:lnTo>
                    <a:close/>
                    <a:moveTo>
                      <a:pt x="4173534" y="4763"/>
                    </a:moveTo>
                    <a:lnTo>
                      <a:pt x="4257767" y="4763"/>
                    </a:lnTo>
                    <a:cubicBezTo>
                      <a:pt x="4257767" y="208959"/>
                      <a:pt x="4257767" y="208959"/>
                      <a:pt x="4257767" y="208959"/>
                    </a:cubicBezTo>
                    <a:cubicBezTo>
                      <a:pt x="4257767" y="253783"/>
                      <a:pt x="4257767" y="271214"/>
                      <a:pt x="4267677" y="288646"/>
                    </a:cubicBezTo>
                    <a:cubicBezTo>
                      <a:pt x="4282542" y="316038"/>
                      <a:pt x="4314749" y="321018"/>
                      <a:pt x="4339524" y="321018"/>
                    </a:cubicBezTo>
                    <a:cubicBezTo>
                      <a:pt x="4418803" y="321018"/>
                      <a:pt x="4418803" y="276195"/>
                      <a:pt x="4418803" y="211450"/>
                    </a:cubicBezTo>
                    <a:cubicBezTo>
                      <a:pt x="4418803" y="4763"/>
                      <a:pt x="4418803" y="4763"/>
                      <a:pt x="4418803" y="4763"/>
                    </a:cubicBezTo>
                    <a:cubicBezTo>
                      <a:pt x="4500559" y="4763"/>
                      <a:pt x="4500559" y="4763"/>
                      <a:pt x="4500559" y="4763"/>
                    </a:cubicBezTo>
                    <a:cubicBezTo>
                      <a:pt x="4500559" y="201489"/>
                      <a:pt x="4500559" y="201489"/>
                      <a:pt x="4500559" y="201489"/>
                    </a:cubicBezTo>
                    <a:cubicBezTo>
                      <a:pt x="4500559" y="268724"/>
                      <a:pt x="4498081" y="306077"/>
                      <a:pt x="4478262" y="333469"/>
                    </a:cubicBezTo>
                    <a:cubicBezTo>
                      <a:pt x="4446055" y="380783"/>
                      <a:pt x="4386596" y="385763"/>
                      <a:pt x="4342001" y="385763"/>
                    </a:cubicBezTo>
                    <a:cubicBezTo>
                      <a:pt x="4173534" y="385763"/>
                      <a:pt x="4173534" y="291136"/>
                      <a:pt x="4173534" y="206469"/>
                    </a:cubicBezTo>
                    <a:cubicBezTo>
                      <a:pt x="4173534" y="4763"/>
                      <a:pt x="4173534" y="4763"/>
                      <a:pt x="4173534" y="4763"/>
                    </a:cubicBezTo>
                    <a:close/>
                    <a:moveTo>
                      <a:pt x="3794121" y="4763"/>
                    </a:moveTo>
                    <a:lnTo>
                      <a:pt x="4121146" y="4763"/>
                    </a:lnTo>
                    <a:lnTo>
                      <a:pt x="4121146" y="69851"/>
                    </a:lnTo>
                    <a:lnTo>
                      <a:pt x="3998908" y="69851"/>
                    </a:lnTo>
                    <a:lnTo>
                      <a:pt x="3998908" y="379413"/>
                    </a:lnTo>
                    <a:lnTo>
                      <a:pt x="3916358" y="379413"/>
                    </a:lnTo>
                    <a:lnTo>
                      <a:pt x="3916358" y="69851"/>
                    </a:lnTo>
                    <a:lnTo>
                      <a:pt x="3794121" y="69851"/>
                    </a:lnTo>
                    <a:close/>
                    <a:moveTo>
                      <a:pt x="3662359" y="4763"/>
                    </a:moveTo>
                    <a:lnTo>
                      <a:pt x="3748084" y="4763"/>
                    </a:lnTo>
                    <a:lnTo>
                      <a:pt x="3748084" y="379413"/>
                    </a:lnTo>
                    <a:lnTo>
                      <a:pt x="3662359" y="379413"/>
                    </a:lnTo>
                    <a:close/>
                    <a:moveTo>
                      <a:pt x="3289296" y="4763"/>
                    </a:moveTo>
                    <a:lnTo>
                      <a:pt x="3616321" y="4763"/>
                    </a:lnTo>
                    <a:lnTo>
                      <a:pt x="3616321" y="69851"/>
                    </a:lnTo>
                    <a:lnTo>
                      <a:pt x="3494083" y="69851"/>
                    </a:lnTo>
                    <a:lnTo>
                      <a:pt x="3494083" y="379413"/>
                    </a:lnTo>
                    <a:lnTo>
                      <a:pt x="3411533" y="379413"/>
                    </a:lnTo>
                    <a:lnTo>
                      <a:pt x="3411533" y="69851"/>
                    </a:lnTo>
                    <a:lnTo>
                      <a:pt x="3289296" y="69851"/>
                    </a:lnTo>
                    <a:close/>
                    <a:moveTo>
                      <a:pt x="2532063" y="4763"/>
                    </a:moveTo>
                    <a:lnTo>
                      <a:pt x="2611438" y="4763"/>
                    </a:lnTo>
                    <a:lnTo>
                      <a:pt x="2778126" y="255588"/>
                    </a:lnTo>
                    <a:lnTo>
                      <a:pt x="2779714" y="255588"/>
                    </a:lnTo>
                    <a:lnTo>
                      <a:pt x="2779714" y="4763"/>
                    </a:lnTo>
                    <a:lnTo>
                      <a:pt x="2857501" y="4763"/>
                    </a:lnTo>
                    <a:lnTo>
                      <a:pt x="2857501" y="379413"/>
                    </a:lnTo>
                    <a:lnTo>
                      <a:pt x="2773364" y="379413"/>
                    </a:lnTo>
                    <a:lnTo>
                      <a:pt x="2608263" y="136526"/>
                    </a:lnTo>
                    <a:lnTo>
                      <a:pt x="2608263" y="379413"/>
                    </a:lnTo>
                    <a:lnTo>
                      <a:pt x="2532063" y="379413"/>
                    </a:lnTo>
                    <a:close/>
                    <a:moveTo>
                      <a:pt x="2366963" y="4763"/>
                    </a:moveTo>
                    <a:lnTo>
                      <a:pt x="2449513" y="4763"/>
                    </a:lnTo>
                    <a:lnTo>
                      <a:pt x="2449513" y="379413"/>
                    </a:lnTo>
                    <a:lnTo>
                      <a:pt x="2366963" y="379413"/>
                    </a:lnTo>
                    <a:close/>
                    <a:moveTo>
                      <a:pt x="1804987" y="4763"/>
                    </a:moveTo>
                    <a:lnTo>
                      <a:pt x="1884362" y="4763"/>
                    </a:lnTo>
                    <a:lnTo>
                      <a:pt x="2054225" y="255588"/>
                    </a:lnTo>
                    <a:lnTo>
                      <a:pt x="2054225" y="4763"/>
                    </a:lnTo>
                    <a:lnTo>
                      <a:pt x="2132013" y="4763"/>
                    </a:lnTo>
                    <a:lnTo>
                      <a:pt x="2132013" y="379413"/>
                    </a:lnTo>
                    <a:lnTo>
                      <a:pt x="2046287" y="379413"/>
                    </a:lnTo>
                    <a:lnTo>
                      <a:pt x="1882775" y="136526"/>
                    </a:lnTo>
                    <a:lnTo>
                      <a:pt x="1882775" y="379413"/>
                    </a:lnTo>
                    <a:lnTo>
                      <a:pt x="1804987" y="379413"/>
                    </a:lnTo>
                    <a:close/>
                    <a:moveTo>
                      <a:pt x="1641474" y="4763"/>
                    </a:moveTo>
                    <a:lnTo>
                      <a:pt x="1725613" y="4763"/>
                    </a:lnTo>
                    <a:lnTo>
                      <a:pt x="1725613" y="379413"/>
                    </a:lnTo>
                    <a:lnTo>
                      <a:pt x="1641474" y="379413"/>
                    </a:lnTo>
                    <a:close/>
                    <a:moveTo>
                      <a:pt x="1236662" y="4763"/>
                    </a:moveTo>
                    <a:lnTo>
                      <a:pt x="1400658" y="4763"/>
                    </a:lnTo>
                    <a:cubicBezTo>
                      <a:pt x="1457808" y="4763"/>
                      <a:pt x="1490110" y="7244"/>
                      <a:pt x="1514958" y="24612"/>
                    </a:cubicBezTo>
                    <a:cubicBezTo>
                      <a:pt x="1539806" y="39499"/>
                      <a:pt x="1559684" y="66791"/>
                      <a:pt x="1559684" y="99046"/>
                    </a:cubicBezTo>
                    <a:cubicBezTo>
                      <a:pt x="1559684" y="131301"/>
                      <a:pt x="1539806" y="163555"/>
                      <a:pt x="1502534" y="180923"/>
                    </a:cubicBezTo>
                    <a:cubicBezTo>
                      <a:pt x="1572108" y="198291"/>
                      <a:pt x="1579562" y="250395"/>
                      <a:pt x="1579562" y="270244"/>
                    </a:cubicBezTo>
                    <a:cubicBezTo>
                      <a:pt x="1579562" y="307461"/>
                      <a:pt x="1557199" y="352121"/>
                      <a:pt x="1512473" y="369489"/>
                    </a:cubicBezTo>
                    <a:cubicBezTo>
                      <a:pt x="1490110" y="376932"/>
                      <a:pt x="1462777" y="379413"/>
                      <a:pt x="1375810" y="379413"/>
                    </a:cubicBezTo>
                    <a:cubicBezTo>
                      <a:pt x="1375810" y="379413"/>
                      <a:pt x="1375810" y="379413"/>
                      <a:pt x="1236662" y="379413"/>
                    </a:cubicBezTo>
                    <a:cubicBezTo>
                      <a:pt x="1236662" y="379413"/>
                      <a:pt x="1236662" y="379413"/>
                      <a:pt x="1236662" y="4763"/>
                    </a:cubicBezTo>
                    <a:close/>
                    <a:moveTo>
                      <a:pt x="823912" y="4763"/>
                    </a:moveTo>
                    <a:cubicBezTo>
                      <a:pt x="823912" y="4763"/>
                      <a:pt x="823912" y="4763"/>
                      <a:pt x="997685" y="4763"/>
                    </a:cubicBezTo>
                    <a:cubicBezTo>
                      <a:pt x="1059747" y="4763"/>
                      <a:pt x="1079606" y="12207"/>
                      <a:pt x="1092019" y="14688"/>
                    </a:cubicBezTo>
                    <a:cubicBezTo>
                      <a:pt x="1139186" y="32056"/>
                      <a:pt x="1159046" y="74235"/>
                      <a:pt x="1159046" y="111452"/>
                    </a:cubicBezTo>
                    <a:cubicBezTo>
                      <a:pt x="1159046" y="151150"/>
                      <a:pt x="1136703" y="188367"/>
                      <a:pt x="1096984" y="203253"/>
                    </a:cubicBezTo>
                    <a:cubicBezTo>
                      <a:pt x="1082089" y="208216"/>
                      <a:pt x="1067194" y="213178"/>
                      <a:pt x="1052299" y="213178"/>
                    </a:cubicBezTo>
                    <a:cubicBezTo>
                      <a:pt x="1052299" y="213178"/>
                      <a:pt x="1052299" y="213178"/>
                      <a:pt x="1052299" y="215659"/>
                    </a:cubicBezTo>
                    <a:cubicBezTo>
                      <a:pt x="1084571" y="233027"/>
                      <a:pt x="1101949" y="245432"/>
                      <a:pt x="1141668" y="307461"/>
                    </a:cubicBezTo>
                    <a:cubicBezTo>
                      <a:pt x="1141668" y="307461"/>
                      <a:pt x="1141668" y="307461"/>
                      <a:pt x="1193800" y="379413"/>
                    </a:cubicBezTo>
                    <a:cubicBezTo>
                      <a:pt x="1193800" y="379413"/>
                      <a:pt x="1193800" y="379413"/>
                      <a:pt x="1094501" y="379413"/>
                    </a:cubicBezTo>
                    <a:cubicBezTo>
                      <a:pt x="1094501" y="379413"/>
                      <a:pt x="1094501" y="379413"/>
                      <a:pt x="1032440" y="297536"/>
                    </a:cubicBezTo>
                    <a:cubicBezTo>
                      <a:pt x="982790" y="230546"/>
                      <a:pt x="977825" y="223102"/>
                      <a:pt x="923211" y="223102"/>
                    </a:cubicBezTo>
                    <a:cubicBezTo>
                      <a:pt x="923211" y="223102"/>
                      <a:pt x="923211" y="223102"/>
                      <a:pt x="905834" y="223102"/>
                    </a:cubicBezTo>
                    <a:cubicBezTo>
                      <a:pt x="905834" y="223102"/>
                      <a:pt x="905834" y="223102"/>
                      <a:pt x="905834" y="379413"/>
                    </a:cubicBezTo>
                    <a:cubicBezTo>
                      <a:pt x="905834" y="379413"/>
                      <a:pt x="905834" y="379413"/>
                      <a:pt x="823912" y="379413"/>
                    </a:cubicBezTo>
                    <a:close/>
                    <a:moveTo>
                      <a:pt x="530224" y="4763"/>
                    </a:moveTo>
                    <a:lnTo>
                      <a:pt x="617537" y="4763"/>
                    </a:lnTo>
                    <a:lnTo>
                      <a:pt x="781050" y="379413"/>
                    </a:lnTo>
                    <a:lnTo>
                      <a:pt x="692150" y="379413"/>
                    </a:lnTo>
                    <a:lnTo>
                      <a:pt x="657225" y="295276"/>
                    </a:lnTo>
                    <a:lnTo>
                      <a:pt x="492125" y="295276"/>
                    </a:lnTo>
                    <a:lnTo>
                      <a:pt x="457199" y="379413"/>
                    </a:lnTo>
                    <a:lnTo>
                      <a:pt x="368299" y="379413"/>
                    </a:lnTo>
                    <a:close/>
                    <a:moveTo>
                      <a:pt x="0" y="4763"/>
                    </a:moveTo>
                    <a:lnTo>
                      <a:pt x="82550" y="4763"/>
                    </a:lnTo>
                    <a:lnTo>
                      <a:pt x="82550" y="153988"/>
                    </a:lnTo>
                    <a:lnTo>
                      <a:pt x="246062" y="153988"/>
                    </a:lnTo>
                    <a:lnTo>
                      <a:pt x="246062" y="4763"/>
                    </a:lnTo>
                    <a:lnTo>
                      <a:pt x="328613" y="4763"/>
                    </a:lnTo>
                    <a:lnTo>
                      <a:pt x="328613" y="379413"/>
                    </a:lnTo>
                    <a:lnTo>
                      <a:pt x="246062" y="379413"/>
                    </a:lnTo>
                    <a:lnTo>
                      <a:pt x="246062" y="215901"/>
                    </a:lnTo>
                    <a:lnTo>
                      <a:pt x="82550" y="215901"/>
                    </a:lnTo>
                    <a:lnTo>
                      <a:pt x="82550" y="379413"/>
                    </a:lnTo>
                    <a:lnTo>
                      <a:pt x="0" y="379413"/>
                    </a:lnTo>
                    <a:close/>
                    <a:moveTo>
                      <a:pt x="9744952" y="0"/>
                    </a:moveTo>
                    <a:cubicBezTo>
                      <a:pt x="9812150" y="0"/>
                      <a:pt x="9899257" y="17422"/>
                      <a:pt x="9921656" y="109507"/>
                    </a:cubicBezTo>
                    <a:cubicBezTo>
                      <a:pt x="9837037" y="124440"/>
                      <a:pt x="9837037" y="124440"/>
                      <a:pt x="9837037" y="124440"/>
                    </a:cubicBezTo>
                    <a:cubicBezTo>
                      <a:pt x="9822105" y="72175"/>
                      <a:pt x="9769840" y="64709"/>
                      <a:pt x="9744952" y="64709"/>
                    </a:cubicBezTo>
                    <a:cubicBezTo>
                      <a:pt x="9710109" y="64709"/>
                      <a:pt x="9672777" y="74664"/>
                      <a:pt x="9650378" y="107018"/>
                    </a:cubicBezTo>
                    <a:cubicBezTo>
                      <a:pt x="9630468" y="129418"/>
                      <a:pt x="9627979" y="159283"/>
                      <a:pt x="9627979" y="189149"/>
                    </a:cubicBezTo>
                    <a:cubicBezTo>
                      <a:pt x="9627979" y="243902"/>
                      <a:pt x="9647889" y="321055"/>
                      <a:pt x="9744952" y="321055"/>
                    </a:cubicBezTo>
                    <a:cubicBezTo>
                      <a:pt x="9792239" y="321055"/>
                      <a:pt x="9832060" y="296167"/>
                      <a:pt x="9842015" y="291189"/>
                    </a:cubicBezTo>
                    <a:cubicBezTo>
                      <a:pt x="9842015" y="243902"/>
                      <a:pt x="9842015" y="243902"/>
                      <a:pt x="9842015" y="243902"/>
                    </a:cubicBezTo>
                    <a:cubicBezTo>
                      <a:pt x="9747441" y="243902"/>
                      <a:pt x="9747441" y="243902"/>
                      <a:pt x="9747441" y="243902"/>
                    </a:cubicBezTo>
                    <a:lnTo>
                      <a:pt x="9747441" y="179193"/>
                    </a:lnTo>
                    <a:cubicBezTo>
                      <a:pt x="9926634" y="179193"/>
                      <a:pt x="9926634" y="179193"/>
                      <a:pt x="9926634" y="179193"/>
                    </a:cubicBezTo>
                    <a:cubicBezTo>
                      <a:pt x="9926634" y="328521"/>
                      <a:pt x="9926634" y="328521"/>
                      <a:pt x="9926634" y="328521"/>
                    </a:cubicBezTo>
                    <a:cubicBezTo>
                      <a:pt x="9901746" y="350920"/>
                      <a:pt x="9834549" y="385763"/>
                      <a:pt x="9749930" y="385763"/>
                    </a:cubicBezTo>
                    <a:cubicBezTo>
                      <a:pt x="9603091" y="385763"/>
                      <a:pt x="9540871" y="291189"/>
                      <a:pt x="9540871" y="191637"/>
                    </a:cubicBezTo>
                    <a:cubicBezTo>
                      <a:pt x="9540871" y="99552"/>
                      <a:pt x="9595624" y="0"/>
                      <a:pt x="9744952" y="0"/>
                    </a:cubicBezTo>
                    <a:close/>
                    <a:moveTo>
                      <a:pt x="9297984" y="0"/>
                    </a:moveTo>
                    <a:cubicBezTo>
                      <a:pt x="9431929" y="0"/>
                      <a:pt x="9496421" y="84619"/>
                      <a:pt x="9496421" y="194126"/>
                    </a:cubicBezTo>
                    <a:cubicBezTo>
                      <a:pt x="9496421" y="291189"/>
                      <a:pt x="9441851" y="385763"/>
                      <a:pt x="9297984" y="385763"/>
                    </a:cubicBezTo>
                    <a:cubicBezTo>
                      <a:pt x="9144194" y="385763"/>
                      <a:pt x="9099546" y="281234"/>
                      <a:pt x="9099546" y="194126"/>
                    </a:cubicBezTo>
                    <a:cubicBezTo>
                      <a:pt x="9099546" y="74664"/>
                      <a:pt x="9171480" y="0"/>
                      <a:pt x="9297984" y="0"/>
                    </a:cubicBezTo>
                    <a:close/>
                    <a:moveTo>
                      <a:pt x="8504928" y="0"/>
                    </a:moveTo>
                    <a:cubicBezTo>
                      <a:pt x="8638873" y="0"/>
                      <a:pt x="8705846" y="84619"/>
                      <a:pt x="8705846" y="194126"/>
                    </a:cubicBezTo>
                    <a:cubicBezTo>
                      <a:pt x="8705846" y="291189"/>
                      <a:pt x="8651276" y="385763"/>
                      <a:pt x="8507408" y="385763"/>
                    </a:cubicBezTo>
                    <a:cubicBezTo>
                      <a:pt x="8353619" y="385763"/>
                      <a:pt x="8308971" y="281234"/>
                      <a:pt x="8308971" y="194126"/>
                    </a:cubicBezTo>
                    <a:cubicBezTo>
                      <a:pt x="8308971" y="74664"/>
                      <a:pt x="8378424" y="0"/>
                      <a:pt x="8504928" y="0"/>
                    </a:cubicBezTo>
                    <a:close/>
                    <a:moveTo>
                      <a:pt x="7266480" y="0"/>
                    </a:moveTo>
                    <a:cubicBezTo>
                      <a:pt x="7288804" y="0"/>
                      <a:pt x="7348336" y="0"/>
                      <a:pt x="7392984" y="42310"/>
                    </a:cubicBezTo>
                    <a:cubicBezTo>
                      <a:pt x="7412828" y="62220"/>
                      <a:pt x="7422750" y="82130"/>
                      <a:pt x="7430191" y="109507"/>
                    </a:cubicBezTo>
                    <a:cubicBezTo>
                      <a:pt x="7348336" y="126929"/>
                      <a:pt x="7348336" y="126929"/>
                      <a:pt x="7348336" y="126929"/>
                    </a:cubicBezTo>
                    <a:cubicBezTo>
                      <a:pt x="7338414" y="87108"/>
                      <a:pt x="7306168" y="64709"/>
                      <a:pt x="7264000" y="64709"/>
                    </a:cubicBezTo>
                    <a:cubicBezTo>
                      <a:pt x="7162300" y="64709"/>
                      <a:pt x="7162300" y="166749"/>
                      <a:pt x="7162300" y="191637"/>
                    </a:cubicBezTo>
                    <a:cubicBezTo>
                      <a:pt x="7162300" y="226480"/>
                      <a:pt x="7164781" y="261324"/>
                      <a:pt x="7182144" y="283723"/>
                    </a:cubicBezTo>
                    <a:cubicBezTo>
                      <a:pt x="7197027" y="306122"/>
                      <a:pt x="7224312" y="321055"/>
                      <a:pt x="7261519" y="321055"/>
                    </a:cubicBezTo>
                    <a:cubicBezTo>
                      <a:pt x="7316090" y="321055"/>
                      <a:pt x="7343375" y="283723"/>
                      <a:pt x="7353297" y="243902"/>
                    </a:cubicBezTo>
                    <a:lnTo>
                      <a:pt x="7432672" y="266301"/>
                    </a:lnTo>
                    <a:cubicBezTo>
                      <a:pt x="7425230" y="296167"/>
                      <a:pt x="7395465" y="385763"/>
                      <a:pt x="7261519" y="385763"/>
                    </a:cubicBezTo>
                    <a:cubicBezTo>
                      <a:pt x="7152378" y="385763"/>
                      <a:pt x="7075484" y="313588"/>
                      <a:pt x="7075484" y="196615"/>
                    </a:cubicBezTo>
                    <a:cubicBezTo>
                      <a:pt x="7075484" y="92086"/>
                      <a:pt x="7132535" y="0"/>
                      <a:pt x="7266480" y="0"/>
                    </a:cubicBezTo>
                    <a:close/>
                    <a:moveTo>
                      <a:pt x="5650253" y="0"/>
                    </a:moveTo>
                    <a:cubicBezTo>
                      <a:pt x="5784432" y="0"/>
                      <a:pt x="5851521" y="84619"/>
                      <a:pt x="5851521" y="194126"/>
                    </a:cubicBezTo>
                    <a:cubicBezTo>
                      <a:pt x="5851521" y="291189"/>
                      <a:pt x="5796856" y="385763"/>
                      <a:pt x="5652738" y="385763"/>
                    </a:cubicBezTo>
                    <a:cubicBezTo>
                      <a:pt x="5498682" y="385763"/>
                      <a:pt x="5451471" y="281234"/>
                      <a:pt x="5451471" y="194126"/>
                    </a:cubicBezTo>
                    <a:cubicBezTo>
                      <a:pt x="5451471" y="74664"/>
                      <a:pt x="5523529" y="0"/>
                      <a:pt x="5650253" y="0"/>
                    </a:cubicBezTo>
                    <a:close/>
                    <a:moveTo>
                      <a:pt x="3086787" y="0"/>
                    </a:moveTo>
                    <a:cubicBezTo>
                      <a:pt x="3168888" y="0"/>
                      <a:pt x="3241036" y="27377"/>
                      <a:pt x="3246012" y="111996"/>
                    </a:cubicBezTo>
                    <a:cubicBezTo>
                      <a:pt x="3161424" y="116974"/>
                      <a:pt x="3161424" y="116974"/>
                      <a:pt x="3161424" y="116974"/>
                    </a:cubicBezTo>
                    <a:cubicBezTo>
                      <a:pt x="3158936" y="97063"/>
                      <a:pt x="3151472" y="62220"/>
                      <a:pt x="3086787" y="62220"/>
                    </a:cubicBezTo>
                    <a:cubicBezTo>
                      <a:pt x="3061909" y="62220"/>
                      <a:pt x="3017127" y="67198"/>
                      <a:pt x="3017127" y="99552"/>
                    </a:cubicBezTo>
                    <a:cubicBezTo>
                      <a:pt x="3017127" y="124440"/>
                      <a:pt x="3042006" y="134395"/>
                      <a:pt x="3109179" y="146839"/>
                    </a:cubicBezTo>
                    <a:cubicBezTo>
                      <a:pt x="3171375" y="161772"/>
                      <a:pt x="3255963" y="179193"/>
                      <a:pt x="3255963" y="271279"/>
                    </a:cubicBezTo>
                    <a:cubicBezTo>
                      <a:pt x="3255963" y="316077"/>
                      <a:pt x="3226109" y="355898"/>
                      <a:pt x="3188791" y="370830"/>
                    </a:cubicBezTo>
                    <a:cubicBezTo>
                      <a:pt x="3151472" y="385763"/>
                      <a:pt x="3111666" y="385763"/>
                      <a:pt x="3091764" y="385763"/>
                    </a:cubicBezTo>
                    <a:cubicBezTo>
                      <a:pt x="3046982" y="385763"/>
                      <a:pt x="2940003" y="383274"/>
                      <a:pt x="2922588" y="258835"/>
                    </a:cubicBezTo>
                    <a:lnTo>
                      <a:pt x="3004688" y="251368"/>
                    </a:lnTo>
                    <a:cubicBezTo>
                      <a:pt x="3007176" y="271279"/>
                      <a:pt x="3019615" y="323543"/>
                      <a:pt x="3091764" y="323543"/>
                    </a:cubicBezTo>
                    <a:cubicBezTo>
                      <a:pt x="3151472" y="323543"/>
                      <a:pt x="3173863" y="296167"/>
                      <a:pt x="3173863" y="271279"/>
                    </a:cubicBezTo>
                    <a:cubicBezTo>
                      <a:pt x="3173863" y="238924"/>
                      <a:pt x="3146497" y="233947"/>
                      <a:pt x="3069373" y="216525"/>
                    </a:cubicBezTo>
                    <a:cubicBezTo>
                      <a:pt x="3029567" y="206570"/>
                      <a:pt x="2937515" y="186660"/>
                      <a:pt x="2937515" y="104530"/>
                    </a:cubicBezTo>
                    <a:cubicBezTo>
                      <a:pt x="2937515" y="62220"/>
                      <a:pt x="2967370" y="0"/>
                      <a:pt x="308678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grpSp>
        <p:sp>
          <p:nvSpPr>
            <p:cNvPr id="76" name="iṡ1ïḓé">
              <a:extLst>
                <a:ext uri="{FF2B5EF4-FFF2-40B4-BE49-F238E27FC236}">
                  <a16:creationId xmlns:a16="http://schemas.microsoft.com/office/drawing/2014/main" id="{72C9AF4F-F4EA-4D29-83F5-BA8EED637295}"/>
                </a:ext>
              </a:extLst>
            </p:cNvPr>
            <p:cNvSpPr/>
            <p:nvPr/>
          </p:nvSpPr>
          <p:spPr bwMode="auto">
            <a:xfrm>
              <a:off x="3028322" y="2888484"/>
              <a:ext cx="1342350" cy="1092966"/>
            </a:xfrm>
            <a:custGeom>
              <a:avLst/>
              <a:gdLst>
                <a:gd name="connsiteX0" fmla="*/ 1280275 w 5357813"/>
                <a:gd name="connsiteY0" fmla="*/ 3598552 h 4362432"/>
                <a:gd name="connsiteX1" fmla="*/ 1205688 w 5357813"/>
                <a:gd name="connsiteY1" fmla="*/ 3610993 h 4362432"/>
                <a:gd name="connsiteX2" fmla="*/ 1011763 w 5357813"/>
                <a:gd name="connsiteY2" fmla="*/ 4126052 h 4362432"/>
                <a:gd name="connsiteX3" fmla="*/ 2232496 w 5357813"/>
                <a:gd name="connsiteY3" fmla="*/ 4126052 h 4362432"/>
                <a:gd name="connsiteX4" fmla="*/ 2192716 w 5357813"/>
                <a:gd name="connsiteY4" fmla="*/ 4255439 h 4362432"/>
                <a:gd name="connsiteX5" fmla="*/ 3144938 w 5357813"/>
                <a:gd name="connsiteY5" fmla="*/ 4255439 h 4362432"/>
                <a:gd name="connsiteX6" fmla="*/ 3105158 w 5357813"/>
                <a:gd name="connsiteY6" fmla="*/ 4126052 h 4362432"/>
                <a:gd name="connsiteX7" fmla="*/ 4328377 w 5357813"/>
                <a:gd name="connsiteY7" fmla="*/ 4126052 h 4362432"/>
                <a:gd name="connsiteX8" fmla="*/ 4131966 w 5357813"/>
                <a:gd name="connsiteY8" fmla="*/ 3610993 h 4362432"/>
                <a:gd name="connsiteX9" fmla="*/ 4057380 w 5357813"/>
                <a:gd name="connsiteY9" fmla="*/ 3598552 h 4362432"/>
                <a:gd name="connsiteX10" fmla="*/ 4218984 w 5357813"/>
                <a:gd name="connsiteY10" fmla="*/ 4063847 h 4362432"/>
                <a:gd name="connsiteX11" fmla="*/ 2998251 w 5357813"/>
                <a:gd name="connsiteY11" fmla="*/ 4063847 h 4362432"/>
                <a:gd name="connsiteX12" fmla="*/ 3045489 w 5357813"/>
                <a:gd name="connsiteY12" fmla="*/ 4205675 h 4362432"/>
                <a:gd name="connsiteX13" fmla="*/ 2856537 w 5357813"/>
                <a:gd name="connsiteY13" fmla="*/ 4205675 h 4362432"/>
                <a:gd name="connsiteX14" fmla="*/ 2481118 w 5357813"/>
                <a:gd name="connsiteY14" fmla="*/ 4205675 h 4362432"/>
                <a:gd name="connsiteX15" fmla="*/ 2292165 w 5357813"/>
                <a:gd name="connsiteY15" fmla="*/ 4205675 h 4362432"/>
                <a:gd name="connsiteX16" fmla="*/ 2339403 w 5357813"/>
                <a:gd name="connsiteY16" fmla="*/ 4063847 h 4362432"/>
                <a:gd name="connsiteX17" fmla="*/ 1121157 w 5357813"/>
                <a:gd name="connsiteY17" fmla="*/ 4063847 h 4362432"/>
                <a:gd name="connsiteX18" fmla="*/ 1128615 w 5357813"/>
                <a:gd name="connsiteY18" fmla="*/ 4043941 h 4362432"/>
                <a:gd name="connsiteX19" fmla="*/ 1280275 w 5357813"/>
                <a:gd name="connsiteY19" fmla="*/ 3598552 h 4362432"/>
                <a:gd name="connsiteX20" fmla="*/ 3184525 w 5357813"/>
                <a:gd name="connsiteY20" fmla="*/ 3559157 h 4362432"/>
                <a:gd name="connsiteX21" fmla="*/ 3386138 w 5357813"/>
                <a:gd name="connsiteY21" fmla="*/ 3559157 h 4362432"/>
                <a:gd name="connsiteX22" fmla="*/ 3509963 w 5357813"/>
                <a:gd name="connsiteY22" fmla="*/ 3559157 h 4362432"/>
                <a:gd name="connsiteX23" fmla="*/ 3711575 w 5357813"/>
                <a:gd name="connsiteY23" fmla="*/ 3559157 h 4362432"/>
                <a:gd name="connsiteX24" fmla="*/ 3711575 w 5357813"/>
                <a:gd name="connsiteY24" fmla="*/ 3633770 h 4362432"/>
                <a:gd name="connsiteX25" fmla="*/ 3509963 w 5357813"/>
                <a:gd name="connsiteY25" fmla="*/ 3633770 h 4362432"/>
                <a:gd name="connsiteX26" fmla="*/ 3509963 w 5357813"/>
                <a:gd name="connsiteY26" fmla="*/ 3875070 h 4362432"/>
                <a:gd name="connsiteX27" fmla="*/ 3386138 w 5357813"/>
                <a:gd name="connsiteY27" fmla="*/ 3875070 h 4362432"/>
                <a:gd name="connsiteX28" fmla="*/ 3386138 w 5357813"/>
                <a:gd name="connsiteY28" fmla="*/ 3633770 h 4362432"/>
                <a:gd name="connsiteX29" fmla="*/ 3184525 w 5357813"/>
                <a:gd name="connsiteY29" fmla="*/ 3633770 h 4362432"/>
                <a:gd name="connsiteX30" fmla="*/ 2644775 w 5357813"/>
                <a:gd name="connsiteY30" fmla="*/ 3559157 h 4362432"/>
                <a:gd name="connsiteX31" fmla="*/ 2767013 w 5357813"/>
                <a:gd name="connsiteY31" fmla="*/ 3559157 h 4362432"/>
                <a:gd name="connsiteX32" fmla="*/ 2767013 w 5357813"/>
                <a:gd name="connsiteY32" fmla="*/ 3875070 h 4362432"/>
                <a:gd name="connsiteX33" fmla="*/ 2644775 w 5357813"/>
                <a:gd name="connsiteY33" fmla="*/ 3875070 h 4362432"/>
                <a:gd name="connsiteX34" fmla="*/ 1643062 w 5357813"/>
                <a:gd name="connsiteY34" fmla="*/ 3559157 h 4362432"/>
                <a:gd name="connsiteX35" fmla="*/ 1765299 w 5357813"/>
                <a:gd name="connsiteY35" fmla="*/ 3559157 h 4362432"/>
                <a:gd name="connsiteX36" fmla="*/ 1765299 w 5357813"/>
                <a:gd name="connsiteY36" fmla="*/ 3676632 h 4362432"/>
                <a:gd name="connsiteX37" fmla="*/ 2041525 w 5357813"/>
                <a:gd name="connsiteY37" fmla="*/ 3676632 h 4362432"/>
                <a:gd name="connsiteX38" fmla="*/ 2041525 w 5357813"/>
                <a:gd name="connsiteY38" fmla="*/ 3559157 h 4362432"/>
                <a:gd name="connsiteX39" fmla="*/ 2162175 w 5357813"/>
                <a:gd name="connsiteY39" fmla="*/ 3559157 h 4362432"/>
                <a:gd name="connsiteX40" fmla="*/ 2162175 w 5357813"/>
                <a:gd name="connsiteY40" fmla="*/ 3875070 h 4362432"/>
                <a:gd name="connsiteX41" fmla="*/ 2041525 w 5357813"/>
                <a:gd name="connsiteY41" fmla="*/ 3875070 h 4362432"/>
                <a:gd name="connsiteX42" fmla="*/ 2041525 w 5357813"/>
                <a:gd name="connsiteY42" fmla="*/ 3752832 h 4362432"/>
                <a:gd name="connsiteX43" fmla="*/ 1765299 w 5357813"/>
                <a:gd name="connsiteY43" fmla="*/ 3752832 h 4362432"/>
                <a:gd name="connsiteX44" fmla="*/ 1765299 w 5357813"/>
                <a:gd name="connsiteY44" fmla="*/ 3875070 h 4362432"/>
                <a:gd name="connsiteX45" fmla="*/ 1643062 w 5357813"/>
                <a:gd name="connsiteY45" fmla="*/ 3875070 h 4362432"/>
                <a:gd name="connsiteX46" fmla="*/ 1434420 w 5357813"/>
                <a:gd name="connsiteY46" fmla="*/ 3518929 h 4362432"/>
                <a:gd name="connsiteX47" fmla="*/ 1320054 w 5357813"/>
                <a:gd name="connsiteY47" fmla="*/ 3583623 h 4362432"/>
                <a:gd name="connsiteX48" fmla="*/ 1168395 w 5357813"/>
                <a:gd name="connsiteY48" fmla="*/ 4031500 h 4362432"/>
                <a:gd name="connsiteX49" fmla="*/ 2386641 w 5357813"/>
                <a:gd name="connsiteY49" fmla="*/ 4031500 h 4362432"/>
                <a:gd name="connsiteX50" fmla="*/ 2339403 w 5357813"/>
                <a:gd name="connsiteY50" fmla="*/ 4170840 h 4362432"/>
                <a:gd name="connsiteX51" fmla="*/ 2481118 w 5357813"/>
                <a:gd name="connsiteY51" fmla="*/ 4170840 h 4362432"/>
                <a:gd name="connsiteX52" fmla="*/ 2856537 w 5357813"/>
                <a:gd name="connsiteY52" fmla="*/ 4170840 h 4362432"/>
                <a:gd name="connsiteX53" fmla="*/ 2998251 w 5357813"/>
                <a:gd name="connsiteY53" fmla="*/ 4170840 h 4362432"/>
                <a:gd name="connsiteX54" fmla="*/ 2951013 w 5357813"/>
                <a:gd name="connsiteY54" fmla="*/ 4031500 h 4362432"/>
                <a:gd name="connsiteX55" fmla="*/ 4169259 w 5357813"/>
                <a:gd name="connsiteY55" fmla="*/ 4031500 h 4362432"/>
                <a:gd name="connsiteX56" fmla="*/ 4017600 w 5357813"/>
                <a:gd name="connsiteY56" fmla="*/ 3583623 h 4362432"/>
                <a:gd name="connsiteX57" fmla="*/ 3903234 w 5357813"/>
                <a:gd name="connsiteY57" fmla="*/ 3518929 h 4362432"/>
                <a:gd name="connsiteX58" fmla="*/ 4054893 w 5357813"/>
                <a:gd name="connsiteY58" fmla="*/ 3964319 h 4362432"/>
                <a:gd name="connsiteX59" fmla="*/ 2836647 w 5357813"/>
                <a:gd name="connsiteY59" fmla="*/ 3964319 h 4362432"/>
                <a:gd name="connsiteX60" fmla="*/ 2883885 w 5357813"/>
                <a:gd name="connsiteY60" fmla="*/ 4101170 h 4362432"/>
                <a:gd name="connsiteX61" fmla="*/ 2742170 w 5357813"/>
                <a:gd name="connsiteY61" fmla="*/ 4101170 h 4362432"/>
                <a:gd name="connsiteX62" fmla="*/ 2595484 w 5357813"/>
                <a:gd name="connsiteY62" fmla="*/ 4101170 h 4362432"/>
                <a:gd name="connsiteX63" fmla="*/ 2453769 w 5357813"/>
                <a:gd name="connsiteY63" fmla="*/ 4101170 h 4362432"/>
                <a:gd name="connsiteX64" fmla="*/ 2501007 w 5357813"/>
                <a:gd name="connsiteY64" fmla="*/ 3964319 h 4362432"/>
                <a:gd name="connsiteX65" fmla="*/ 1282761 w 5357813"/>
                <a:gd name="connsiteY65" fmla="*/ 3964319 h 4362432"/>
                <a:gd name="connsiteX66" fmla="*/ 1290219 w 5357813"/>
                <a:gd name="connsiteY66" fmla="*/ 3941925 h 4362432"/>
                <a:gd name="connsiteX67" fmla="*/ 1434420 w 5357813"/>
                <a:gd name="connsiteY67" fmla="*/ 3518929 h 4362432"/>
                <a:gd name="connsiteX68" fmla="*/ 1504034 w 5357813"/>
                <a:gd name="connsiteY68" fmla="*/ 3464189 h 4362432"/>
                <a:gd name="connsiteX69" fmla="*/ 1481658 w 5357813"/>
                <a:gd name="connsiteY69" fmla="*/ 3481606 h 4362432"/>
                <a:gd name="connsiteX70" fmla="*/ 1329999 w 5357813"/>
                <a:gd name="connsiteY70" fmla="*/ 3929484 h 4362432"/>
                <a:gd name="connsiteX71" fmla="*/ 2548245 w 5357813"/>
                <a:gd name="connsiteY71" fmla="*/ 3929484 h 4362432"/>
                <a:gd name="connsiteX72" fmla="*/ 2501007 w 5357813"/>
                <a:gd name="connsiteY72" fmla="*/ 4068823 h 4362432"/>
                <a:gd name="connsiteX73" fmla="*/ 2595484 w 5357813"/>
                <a:gd name="connsiteY73" fmla="*/ 4068823 h 4362432"/>
                <a:gd name="connsiteX74" fmla="*/ 2742170 w 5357813"/>
                <a:gd name="connsiteY74" fmla="*/ 4068823 h 4362432"/>
                <a:gd name="connsiteX75" fmla="*/ 2836647 w 5357813"/>
                <a:gd name="connsiteY75" fmla="*/ 4068823 h 4362432"/>
                <a:gd name="connsiteX76" fmla="*/ 2789409 w 5357813"/>
                <a:gd name="connsiteY76" fmla="*/ 3929484 h 4362432"/>
                <a:gd name="connsiteX77" fmla="*/ 4007655 w 5357813"/>
                <a:gd name="connsiteY77" fmla="*/ 3929484 h 4362432"/>
                <a:gd name="connsiteX78" fmla="*/ 3855996 w 5357813"/>
                <a:gd name="connsiteY78" fmla="*/ 3481606 h 4362432"/>
                <a:gd name="connsiteX79" fmla="*/ 3833620 w 5357813"/>
                <a:gd name="connsiteY79" fmla="*/ 3464189 h 4362432"/>
                <a:gd name="connsiteX80" fmla="*/ 3005710 w 5357813"/>
                <a:gd name="connsiteY80" fmla="*/ 3464189 h 4362432"/>
                <a:gd name="connsiteX81" fmla="*/ 2331945 w 5357813"/>
                <a:gd name="connsiteY81" fmla="*/ 3464189 h 4362432"/>
                <a:gd name="connsiteX82" fmla="*/ 1504034 w 5357813"/>
                <a:gd name="connsiteY82" fmla="*/ 3464189 h 4362432"/>
                <a:gd name="connsiteX83" fmla="*/ 2553840 w 5357813"/>
                <a:gd name="connsiteY83" fmla="*/ 3124272 h 4362432"/>
                <a:gd name="connsiteX84" fmla="*/ 2531503 w 5357813"/>
                <a:gd name="connsiteY84" fmla="*/ 3131731 h 4362432"/>
                <a:gd name="connsiteX85" fmla="*/ 2516612 w 5357813"/>
                <a:gd name="connsiteY85" fmla="*/ 3169022 h 4362432"/>
                <a:gd name="connsiteX86" fmla="*/ 2526540 w 5357813"/>
                <a:gd name="connsiteY86" fmla="*/ 3203827 h 4362432"/>
                <a:gd name="connsiteX87" fmla="*/ 2553840 w 5357813"/>
                <a:gd name="connsiteY87" fmla="*/ 3216258 h 4362432"/>
                <a:gd name="connsiteX88" fmla="*/ 2573695 w 5357813"/>
                <a:gd name="connsiteY88" fmla="*/ 3208799 h 4362432"/>
                <a:gd name="connsiteX89" fmla="*/ 2591068 w 5357813"/>
                <a:gd name="connsiteY89" fmla="*/ 3173994 h 4362432"/>
                <a:gd name="connsiteX90" fmla="*/ 2581141 w 5357813"/>
                <a:gd name="connsiteY90" fmla="*/ 3139189 h 4362432"/>
                <a:gd name="connsiteX91" fmla="*/ 2553840 w 5357813"/>
                <a:gd name="connsiteY91" fmla="*/ 3124272 h 4362432"/>
                <a:gd name="connsiteX92" fmla="*/ 3021013 w 5357813"/>
                <a:gd name="connsiteY92" fmla="*/ 3124168 h 4362432"/>
                <a:gd name="connsiteX93" fmla="*/ 2991077 w 5357813"/>
                <a:gd name="connsiteY93" fmla="*/ 3146483 h 4362432"/>
                <a:gd name="connsiteX94" fmla="*/ 2986088 w 5357813"/>
                <a:gd name="connsiteY94" fmla="*/ 3213430 h 4362432"/>
                <a:gd name="connsiteX95" fmla="*/ 2991077 w 5357813"/>
                <a:gd name="connsiteY95" fmla="*/ 3282857 h 4362432"/>
                <a:gd name="connsiteX96" fmla="*/ 3021013 w 5357813"/>
                <a:gd name="connsiteY96" fmla="*/ 3305173 h 4362432"/>
                <a:gd name="connsiteX97" fmla="*/ 3050948 w 5357813"/>
                <a:gd name="connsiteY97" fmla="*/ 3282857 h 4362432"/>
                <a:gd name="connsiteX98" fmla="*/ 3058432 w 5357813"/>
                <a:gd name="connsiteY98" fmla="*/ 3213430 h 4362432"/>
                <a:gd name="connsiteX99" fmla="*/ 3050948 w 5357813"/>
                <a:gd name="connsiteY99" fmla="*/ 3146483 h 4362432"/>
                <a:gd name="connsiteX100" fmla="*/ 3021013 w 5357813"/>
                <a:gd name="connsiteY100" fmla="*/ 3124168 h 4362432"/>
                <a:gd name="connsiteX101" fmla="*/ 2314857 w 5357813"/>
                <a:gd name="connsiteY101" fmla="*/ 3086082 h 4362432"/>
                <a:gd name="connsiteX102" fmla="*/ 2357438 w 5357813"/>
                <a:gd name="connsiteY102" fmla="*/ 3086082 h 4362432"/>
                <a:gd name="connsiteX103" fmla="*/ 2357438 w 5357813"/>
                <a:gd name="connsiteY103" fmla="*/ 3340082 h 4362432"/>
                <a:gd name="connsiteX104" fmla="*/ 2304838 w 5357813"/>
                <a:gd name="connsiteY104" fmla="*/ 3340082 h 4362432"/>
                <a:gd name="connsiteX105" fmla="*/ 2304838 w 5357813"/>
                <a:gd name="connsiteY105" fmla="*/ 3163278 h 4362432"/>
                <a:gd name="connsiteX106" fmla="*/ 2244725 w 5357813"/>
                <a:gd name="connsiteY106" fmla="*/ 3163278 h 4362432"/>
                <a:gd name="connsiteX107" fmla="*/ 2244725 w 5357813"/>
                <a:gd name="connsiteY107" fmla="*/ 3128415 h 4362432"/>
                <a:gd name="connsiteX108" fmla="*/ 2279791 w 5357813"/>
                <a:gd name="connsiteY108" fmla="*/ 3125925 h 4362432"/>
                <a:gd name="connsiteX109" fmla="*/ 2302334 w 5357813"/>
                <a:gd name="connsiteY109" fmla="*/ 3113474 h 4362432"/>
                <a:gd name="connsiteX110" fmla="*/ 2312353 w 5357813"/>
                <a:gd name="connsiteY110" fmla="*/ 3093553 h 4362432"/>
                <a:gd name="connsiteX111" fmla="*/ 2314857 w 5357813"/>
                <a:gd name="connsiteY111" fmla="*/ 3086082 h 4362432"/>
                <a:gd name="connsiteX112" fmla="*/ 3021013 w 5357813"/>
                <a:gd name="connsiteY112" fmla="*/ 3084495 h 4362432"/>
                <a:gd name="connsiteX113" fmla="*/ 3090863 w 5357813"/>
                <a:gd name="connsiteY113" fmla="*/ 3119208 h 4362432"/>
                <a:gd name="connsiteX114" fmla="*/ 3108325 w 5357813"/>
                <a:gd name="connsiteY114" fmla="*/ 3215910 h 4362432"/>
                <a:gd name="connsiteX115" fmla="*/ 3090863 w 5357813"/>
                <a:gd name="connsiteY115" fmla="*/ 3312611 h 4362432"/>
                <a:gd name="connsiteX116" fmla="*/ 3021013 w 5357813"/>
                <a:gd name="connsiteY116" fmla="*/ 3344845 h 4362432"/>
                <a:gd name="connsiteX117" fmla="*/ 2953657 w 5357813"/>
                <a:gd name="connsiteY117" fmla="*/ 3312611 h 4362432"/>
                <a:gd name="connsiteX118" fmla="*/ 2933700 w 5357813"/>
                <a:gd name="connsiteY118" fmla="*/ 3215910 h 4362432"/>
                <a:gd name="connsiteX119" fmla="*/ 2953657 w 5357813"/>
                <a:gd name="connsiteY119" fmla="*/ 3119208 h 4362432"/>
                <a:gd name="connsiteX120" fmla="*/ 3021013 w 5357813"/>
                <a:gd name="connsiteY120" fmla="*/ 3084495 h 4362432"/>
                <a:gd name="connsiteX121" fmla="*/ 2784384 w 5357813"/>
                <a:gd name="connsiteY121" fmla="*/ 3084495 h 4362432"/>
                <a:gd name="connsiteX122" fmla="*/ 2848656 w 5357813"/>
                <a:gd name="connsiteY122" fmla="*/ 3106828 h 4362432"/>
                <a:gd name="connsiteX123" fmla="*/ 2870903 w 5357813"/>
                <a:gd name="connsiteY123" fmla="*/ 3166383 h 4362432"/>
                <a:gd name="connsiteX124" fmla="*/ 2856071 w 5357813"/>
                <a:gd name="connsiteY124" fmla="*/ 3216011 h 4362432"/>
                <a:gd name="connsiteX125" fmla="*/ 2818992 w 5357813"/>
                <a:gd name="connsiteY125" fmla="*/ 3248270 h 4362432"/>
                <a:gd name="connsiteX126" fmla="*/ 2799216 w 5357813"/>
                <a:gd name="connsiteY126" fmla="*/ 3263159 h 4362432"/>
                <a:gd name="connsiteX127" fmla="*/ 2774496 w 5357813"/>
                <a:gd name="connsiteY127" fmla="*/ 3280529 h 4362432"/>
                <a:gd name="connsiteX128" fmla="*/ 2762136 w 5357813"/>
                <a:gd name="connsiteY128" fmla="*/ 3295417 h 4362432"/>
                <a:gd name="connsiteX129" fmla="*/ 2873375 w 5357813"/>
                <a:gd name="connsiteY129" fmla="*/ 3295417 h 4362432"/>
                <a:gd name="connsiteX130" fmla="*/ 2873375 w 5357813"/>
                <a:gd name="connsiteY130" fmla="*/ 3340083 h 4362432"/>
                <a:gd name="connsiteX131" fmla="*/ 2700337 w 5357813"/>
                <a:gd name="connsiteY131" fmla="*/ 3340083 h 4362432"/>
                <a:gd name="connsiteX132" fmla="*/ 2712697 w 5357813"/>
                <a:gd name="connsiteY132" fmla="*/ 3290454 h 4362432"/>
                <a:gd name="connsiteX133" fmla="*/ 2762136 w 5357813"/>
                <a:gd name="connsiteY133" fmla="*/ 3235863 h 4362432"/>
                <a:gd name="connsiteX134" fmla="*/ 2806632 w 5357813"/>
                <a:gd name="connsiteY134" fmla="*/ 3201123 h 4362432"/>
                <a:gd name="connsiteX135" fmla="*/ 2821464 w 5357813"/>
                <a:gd name="connsiteY135" fmla="*/ 3163901 h 4362432"/>
                <a:gd name="connsiteX136" fmla="*/ 2811576 w 5357813"/>
                <a:gd name="connsiteY136" fmla="*/ 3136605 h 4362432"/>
                <a:gd name="connsiteX137" fmla="*/ 2786856 w 5357813"/>
                <a:gd name="connsiteY137" fmla="*/ 3126680 h 4362432"/>
                <a:gd name="connsiteX138" fmla="*/ 2757192 w 5357813"/>
                <a:gd name="connsiteY138" fmla="*/ 3144050 h 4362432"/>
                <a:gd name="connsiteX139" fmla="*/ 2752248 w 5357813"/>
                <a:gd name="connsiteY139" fmla="*/ 3173827 h 4362432"/>
                <a:gd name="connsiteX140" fmla="*/ 2702809 w 5357813"/>
                <a:gd name="connsiteY140" fmla="*/ 3173827 h 4362432"/>
                <a:gd name="connsiteX141" fmla="*/ 2715169 w 5357813"/>
                <a:gd name="connsiteY141" fmla="*/ 3124198 h 4362432"/>
                <a:gd name="connsiteX142" fmla="*/ 2784384 w 5357813"/>
                <a:gd name="connsiteY142" fmla="*/ 3084495 h 4362432"/>
                <a:gd name="connsiteX143" fmla="*/ 2551358 w 5357813"/>
                <a:gd name="connsiteY143" fmla="*/ 3084495 h 4362432"/>
                <a:gd name="connsiteX144" fmla="*/ 2630778 w 5357813"/>
                <a:gd name="connsiteY144" fmla="*/ 3134217 h 4362432"/>
                <a:gd name="connsiteX145" fmla="*/ 2643188 w 5357813"/>
                <a:gd name="connsiteY145" fmla="*/ 3211285 h 4362432"/>
                <a:gd name="connsiteX146" fmla="*/ 2630778 w 5357813"/>
                <a:gd name="connsiteY146" fmla="*/ 3288354 h 4362432"/>
                <a:gd name="connsiteX147" fmla="*/ 2548877 w 5357813"/>
                <a:gd name="connsiteY147" fmla="*/ 3348020 h 4362432"/>
                <a:gd name="connsiteX148" fmla="*/ 2496757 w 5357813"/>
                <a:gd name="connsiteY148" fmla="*/ 3330618 h 4362432"/>
                <a:gd name="connsiteX149" fmla="*/ 2471938 w 5357813"/>
                <a:gd name="connsiteY149" fmla="*/ 3280896 h 4362432"/>
                <a:gd name="connsiteX150" fmla="*/ 2521576 w 5357813"/>
                <a:gd name="connsiteY150" fmla="*/ 3280896 h 4362432"/>
                <a:gd name="connsiteX151" fmla="*/ 2531503 w 5357813"/>
                <a:gd name="connsiteY151" fmla="*/ 3298298 h 4362432"/>
                <a:gd name="connsiteX152" fmla="*/ 2551358 w 5357813"/>
                <a:gd name="connsiteY152" fmla="*/ 3305757 h 4362432"/>
                <a:gd name="connsiteX153" fmla="*/ 2586105 w 5357813"/>
                <a:gd name="connsiteY153" fmla="*/ 3278410 h 4362432"/>
                <a:gd name="connsiteX154" fmla="*/ 2591068 w 5357813"/>
                <a:gd name="connsiteY154" fmla="*/ 3233660 h 4362432"/>
                <a:gd name="connsiteX155" fmla="*/ 2576177 w 5357813"/>
                <a:gd name="connsiteY155" fmla="*/ 3248577 h 4362432"/>
                <a:gd name="connsiteX156" fmla="*/ 2543913 w 5357813"/>
                <a:gd name="connsiteY156" fmla="*/ 3256035 h 4362432"/>
                <a:gd name="connsiteX157" fmla="*/ 2489312 w 5357813"/>
                <a:gd name="connsiteY157" fmla="*/ 3233660 h 4362432"/>
                <a:gd name="connsiteX158" fmla="*/ 2466975 w 5357813"/>
                <a:gd name="connsiteY158" fmla="*/ 3173994 h 4362432"/>
                <a:gd name="connsiteX159" fmla="*/ 2489312 w 5357813"/>
                <a:gd name="connsiteY159" fmla="*/ 3109356 h 4362432"/>
                <a:gd name="connsiteX160" fmla="*/ 2551358 w 5357813"/>
                <a:gd name="connsiteY160" fmla="*/ 3084495 h 4362432"/>
                <a:gd name="connsiteX161" fmla="*/ 3204743 w 5357813"/>
                <a:gd name="connsiteY161" fmla="*/ 2969601 h 4362432"/>
                <a:gd name="connsiteX162" fmla="*/ 3204743 w 5357813"/>
                <a:gd name="connsiteY162" fmla="*/ 2984529 h 4362432"/>
                <a:gd name="connsiteX163" fmla="*/ 3247009 w 5357813"/>
                <a:gd name="connsiteY163" fmla="*/ 2984529 h 4362432"/>
                <a:gd name="connsiteX164" fmla="*/ 3251981 w 5357813"/>
                <a:gd name="connsiteY164" fmla="*/ 2984529 h 4362432"/>
                <a:gd name="connsiteX165" fmla="*/ 3244523 w 5357813"/>
                <a:gd name="connsiteY165" fmla="*/ 2969601 h 4362432"/>
                <a:gd name="connsiteX166" fmla="*/ 2100859 w 5357813"/>
                <a:gd name="connsiteY166" fmla="*/ 2969601 h 4362432"/>
                <a:gd name="connsiteX167" fmla="*/ 2090914 w 5357813"/>
                <a:gd name="connsiteY167" fmla="*/ 2984529 h 4362432"/>
                <a:gd name="connsiteX168" fmla="*/ 2095887 w 5357813"/>
                <a:gd name="connsiteY168" fmla="*/ 2984529 h 4362432"/>
                <a:gd name="connsiteX169" fmla="*/ 2130694 w 5357813"/>
                <a:gd name="connsiteY169" fmla="*/ 2984529 h 4362432"/>
                <a:gd name="connsiteX170" fmla="*/ 2130694 w 5357813"/>
                <a:gd name="connsiteY170" fmla="*/ 2969601 h 4362432"/>
                <a:gd name="connsiteX171" fmla="*/ 2100859 w 5357813"/>
                <a:gd name="connsiteY171" fmla="*/ 2969601 h 4362432"/>
                <a:gd name="connsiteX172" fmla="*/ 2145611 w 5357813"/>
                <a:gd name="connsiteY172" fmla="*/ 2967113 h 4362432"/>
                <a:gd name="connsiteX173" fmla="*/ 2145611 w 5357813"/>
                <a:gd name="connsiteY173" fmla="*/ 2984529 h 4362432"/>
                <a:gd name="connsiteX174" fmla="*/ 3187339 w 5357813"/>
                <a:gd name="connsiteY174" fmla="*/ 2984529 h 4362432"/>
                <a:gd name="connsiteX175" fmla="*/ 3187339 w 5357813"/>
                <a:gd name="connsiteY175" fmla="*/ 2967113 h 4362432"/>
                <a:gd name="connsiteX176" fmla="*/ 2145611 w 5357813"/>
                <a:gd name="connsiteY176" fmla="*/ 2967113 h 4362432"/>
                <a:gd name="connsiteX177" fmla="*/ 698500 w 5357813"/>
                <a:gd name="connsiteY177" fmla="*/ 2959082 h 4362432"/>
                <a:gd name="connsiteX178" fmla="*/ 835242 w 5357813"/>
                <a:gd name="connsiteY178" fmla="*/ 2959082 h 4362432"/>
                <a:gd name="connsiteX179" fmla="*/ 875021 w 5357813"/>
                <a:gd name="connsiteY179" fmla="*/ 3046169 h 4362432"/>
                <a:gd name="connsiteX180" fmla="*/ 1059001 w 5357813"/>
                <a:gd name="connsiteY180" fmla="*/ 3342266 h 4362432"/>
                <a:gd name="connsiteX181" fmla="*/ 1218119 w 5357813"/>
                <a:gd name="connsiteY181" fmla="*/ 3217856 h 4362432"/>
                <a:gd name="connsiteX182" fmla="*/ 1257899 w 5357813"/>
                <a:gd name="connsiteY182" fmla="*/ 3267620 h 4362432"/>
                <a:gd name="connsiteX183" fmla="*/ 1444365 w 5357813"/>
                <a:gd name="connsiteY183" fmla="*/ 3469165 h 4362432"/>
                <a:gd name="connsiteX184" fmla="*/ 1484144 w 5357813"/>
                <a:gd name="connsiteY184" fmla="*/ 3434330 h 4362432"/>
                <a:gd name="connsiteX185" fmla="*/ 1489117 w 5357813"/>
                <a:gd name="connsiteY185" fmla="*/ 3431842 h 4362432"/>
                <a:gd name="connsiteX186" fmla="*/ 1496576 w 5357813"/>
                <a:gd name="connsiteY186" fmla="*/ 3431842 h 4362432"/>
                <a:gd name="connsiteX187" fmla="*/ 1770059 w 5357813"/>
                <a:gd name="connsiteY187" fmla="*/ 3431842 h 4362432"/>
                <a:gd name="connsiteX188" fmla="*/ 1329999 w 5357813"/>
                <a:gd name="connsiteY188" fmla="*/ 2959082 h 4362432"/>
                <a:gd name="connsiteX189" fmla="*/ 1481658 w 5357813"/>
                <a:gd name="connsiteY189" fmla="*/ 2959082 h 4362432"/>
                <a:gd name="connsiteX190" fmla="*/ 2011223 w 5357813"/>
                <a:gd name="connsiteY190" fmla="*/ 3431842 h 4362432"/>
                <a:gd name="connsiteX191" fmla="*/ 2331945 w 5357813"/>
                <a:gd name="connsiteY191" fmla="*/ 3431842 h 4362432"/>
                <a:gd name="connsiteX192" fmla="*/ 3005710 w 5357813"/>
                <a:gd name="connsiteY192" fmla="*/ 3431842 h 4362432"/>
                <a:gd name="connsiteX193" fmla="*/ 3336377 w 5357813"/>
                <a:gd name="connsiteY193" fmla="*/ 3431842 h 4362432"/>
                <a:gd name="connsiteX194" fmla="*/ 3868427 w 5357813"/>
                <a:gd name="connsiteY194" fmla="*/ 2959082 h 4362432"/>
                <a:gd name="connsiteX195" fmla="*/ 4017600 w 5357813"/>
                <a:gd name="connsiteY195" fmla="*/ 2959082 h 4362432"/>
                <a:gd name="connsiteX196" fmla="*/ 3580026 w 5357813"/>
                <a:gd name="connsiteY196" fmla="*/ 3431842 h 4362432"/>
                <a:gd name="connsiteX197" fmla="*/ 3841079 w 5357813"/>
                <a:gd name="connsiteY197" fmla="*/ 3431842 h 4362432"/>
                <a:gd name="connsiteX198" fmla="*/ 3848537 w 5357813"/>
                <a:gd name="connsiteY198" fmla="*/ 3431842 h 4362432"/>
                <a:gd name="connsiteX199" fmla="*/ 3853510 w 5357813"/>
                <a:gd name="connsiteY199" fmla="*/ 3434330 h 4362432"/>
                <a:gd name="connsiteX200" fmla="*/ 3900748 w 5357813"/>
                <a:gd name="connsiteY200" fmla="*/ 3474141 h 4362432"/>
                <a:gd name="connsiteX201" fmla="*/ 4089700 w 5357813"/>
                <a:gd name="connsiteY201" fmla="*/ 3267620 h 4362432"/>
                <a:gd name="connsiteX202" fmla="*/ 4129480 w 5357813"/>
                <a:gd name="connsiteY202" fmla="*/ 3217856 h 4362432"/>
                <a:gd name="connsiteX203" fmla="*/ 4283625 w 5357813"/>
                <a:gd name="connsiteY203" fmla="*/ 3342266 h 4362432"/>
                <a:gd name="connsiteX204" fmla="*/ 4470092 w 5357813"/>
                <a:gd name="connsiteY204" fmla="*/ 3046169 h 4362432"/>
                <a:gd name="connsiteX205" fmla="*/ 4509871 w 5357813"/>
                <a:gd name="connsiteY205" fmla="*/ 2959082 h 4362432"/>
                <a:gd name="connsiteX206" fmla="*/ 4646613 w 5357813"/>
                <a:gd name="connsiteY206" fmla="*/ 2959082 h 4362432"/>
                <a:gd name="connsiteX207" fmla="*/ 4581971 w 5357813"/>
                <a:gd name="connsiteY207" fmla="*/ 3103398 h 4362432"/>
                <a:gd name="connsiteX208" fmla="*/ 4345781 w 5357813"/>
                <a:gd name="connsiteY208" fmla="*/ 3474141 h 4362432"/>
                <a:gd name="connsiteX209" fmla="*/ 4308488 w 5357813"/>
                <a:gd name="connsiteY209" fmla="*/ 3523906 h 4362432"/>
                <a:gd name="connsiteX210" fmla="*/ 4146883 w 5357813"/>
                <a:gd name="connsiteY210" fmla="*/ 3394519 h 4362432"/>
                <a:gd name="connsiteX211" fmla="*/ 4007655 w 5357813"/>
                <a:gd name="connsiteY211" fmla="*/ 3541323 h 4362432"/>
                <a:gd name="connsiteX212" fmla="*/ 4144397 w 5357813"/>
                <a:gd name="connsiteY212" fmla="*/ 3578646 h 4362432"/>
                <a:gd name="connsiteX213" fmla="*/ 4154342 w 5357813"/>
                <a:gd name="connsiteY213" fmla="*/ 3581134 h 4362432"/>
                <a:gd name="connsiteX214" fmla="*/ 4156828 w 5357813"/>
                <a:gd name="connsiteY214" fmla="*/ 3581134 h 4362432"/>
                <a:gd name="connsiteX215" fmla="*/ 4218984 w 5357813"/>
                <a:gd name="connsiteY215" fmla="*/ 3578646 h 4362432"/>
                <a:gd name="connsiteX216" fmla="*/ 4462633 w 5357813"/>
                <a:gd name="connsiteY216" fmla="*/ 4233045 h 4362432"/>
                <a:gd name="connsiteX217" fmla="*/ 3251845 w 5357813"/>
                <a:gd name="connsiteY217" fmla="*/ 4233045 h 4362432"/>
                <a:gd name="connsiteX218" fmla="*/ 3286652 w 5357813"/>
                <a:gd name="connsiteY218" fmla="*/ 4362432 h 4362432"/>
                <a:gd name="connsiteX219" fmla="*/ 2841619 w 5357813"/>
                <a:gd name="connsiteY219" fmla="*/ 4362432 h 4362432"/>
                <a:gd name="connsiteX220" fmla="*/ 2496035 w 5357813"/>
                <a:gd name="connsiteY220" fmla="*/ 4362432 h 4362432"/>
                <a:gd name="connsiteX221" fmla="*/ 2051002 w 5357813"/>
                <a:gd name="connsiteY221" fmla="*/ 4362432 h 4362432"/>
                <a:gd name="connsiteX222" fmla="*/ 2088295 w 5357813"/>
                <a:gd name="connsiteY222" fmla="*/ 4233045 h 4362432"/>
                <a:gd name="connsiteX223" fmla="*/ 875021 w 5357813"/>
                <a:gd name="connsiteY223" fmla="*/ 4233045 h 4362432"/>
                <a:gd name="connsiteX224" fmla="*/ 1121157 w 5357813"/>
                <a:gd name="connsiteY224" fmla="*/ 3578646 h 4362432"/>
                <a:gd name="connsiteX225" fmla="*/ 1180826 w 5357813"/>
                <a:gd name="connsiteY225" fmla="*/ 3581134 h 4362432"/>
                <a:gd name="connsiteX226" fmla="*/ 1183312 w 5357813"/>
                <a:gd name="connsiteY226" fmla="*/ 3581134 h 4362432"/>
                <a:gd name="connsiteX227" fmla="*/ 1193257 w 5357813"/>
                <a:gd name="connsiteY227" fmla="*/ 3578646 h 4362432"/>
                <a:gd name="connsiteX228" fmla="*/ 1337458 w 5357813"/>
                <a:gd name="connsiteY228" fmla="*/ 3538835 h 4362432"/>
                <a:gd name="connsiteX229" fmla="*/ 1200716 w 5357813"/>
                <a:gd name="connsiteY229" fmla="*/ 3392031 h 4362432"/>
                <a:gd name="connsiteX230" fmla="*/ 1036625 w 5357813"/>
                <a:gd name="connsiteY230" fmla="*/ 3523906 h 4362432"/>
                <a:gd name="connsiteX231" fmla="*/ 996846 w 5357813"/>
                <a:gd name="connsiteY231" fmla="*/ 3474141 h 4362432"/>
                <a:gd name="connsiteX232" fmla="*/ 763141 w 5357813"/>
                <a:gd name="connsiteY232" fmla="*/ 3103398 h 4362432"/>
                <a:gd name="connsiteX233" fmla="*/ 698500 w 5357813"/>
                <a:gd name="connsiteY233" fmla="*/ 2959082 h 4362432"/>
                <a:gd name="connsiteX234" fmla="*/ 3433476 w 5357813"/>
                <a:gd name="connsiteY234" fmla="*/ 2932282 h 4362432"/>
                <a:gd name="connsiteX235" fmla="*/ 3430989 w 5357813"/>
                <a:gd name="connsiteY235" fmla="*/ 2964625 h 4362432"/>
                <a:gd name="connsiteX236" fmla="*/ 3480714 w 5357813"/>
                <a:gd name="connsiteY236" fmla="*/ 2964625 h 4362432"/>
                <a:gd name="connsiteX237" fmla="*/ 3480714 w 5357813"/>
                <a:gd name="connsiteY237" fmla="*/ 2932282 h 4362432"/>
                <a:gd name="connsiteX238" fmla="*/ 3433476 w 5357813"/>
                <a:gd name="connsiteY238" fmla="*/ 2932282 h 4362432"/>
                <a:gd name="connsiteX239" fmla="*/ 1872127 w 5357813"/>
                <a:gd name="connsiteY239" fmla="*/ 2932282 h 4362432"/>
                <a:gd name="connsiteX240" fmla="*/ 1872127 w 5357813"/>
                <a:gd name="connsiteY240" fmla="*/ 2964625 h 4362432"/>
                <a:gd name="connsiteX241" fmla="*/ 1921851 w 5357813"/>
                <a:gd name="connsiteY241" fmla="*/ 2964625 h 4362432"/>
                <a:gd name="connsiteX242" fmla="*/ 1921851 w 5357813"/>
                <a:gd name="connsiteY242" fmla="*/ 2932282 h 4362432"/>
                <a:gd name="connsiteX243" fmla="*/ 1872127 w 5357813"/>
                <a:gd name="connsiteY243" fmla="*/ 2932282 h 4362432"/>
                <a:gd name="connsiteX244" fmla="*/ 3199771 w 5357813"/>
                <a:gd name="connsiteY244" fmla="*/ 2929794 h 4362432"/>
                <a:gd name="connsiteX245" fmla="*/ 3199771 w 5357813"/>
                <a:gd name="connsiteY245" fmla="*/ 2949698 h 4362432"/>
                <a:gd name="connsiteX246" fmla="*/ 3204743 w 5357813"/>
                <a:gd name="connsiteY246" fmla="*/ 2949698 h 4362432"/>
                <a:gd name="connsiteX247" fmla="*/ 3204743 w 5357813"/>
                <a:gd name="connsiteY247" fmla="*/ 2952186 h 4362432"/>
                <a:gd name="connsiteX248" fmla="*/ 3237064 w 5357813"/>
                <a:gd name="connsiteY248" fmla="*/ 2952186 h 4362432"/>
                <a:gd name="connsiteX249" fmla="*/ 3224633 w 5357813"/>
                <a:gd name="connsiteY249" fmla="*/ 2929794 h 4362432"/>
                <a:gd name="connsiteX250" fmla="*/ 3199771 w 5357813"/>
                <a:gd name="connsiteY250" fmla="*/ 2929794 h 4362432"/>
                <a:gd name="connsiteX251" fmla="*/ 2120749 w 5357813"/>
                <a:gd name="connsiteY251" fmla="*/ 2929794 h 4362432"/>
                <a:gd name="connsiteX252" fmla="*/ 2108318 w 5357813"/>
                <a:gd name="connsiteY252" fmla="*/ 2952186 h 4362432"/>
                <a:gd name="connsiteX253" fmla="*/ 2130694 w 5357813"/>
                <a:gd name="connsiteY253" fmla="*/ 2952186 h 4362432"/>
                <a:gd name="connsiteX254" fmla="*/ 2130694 w 5357813"/>
                <a:gd name="connsiteY254" fmla="*/ 2949698 h 4362432"/>
                <a:gd name="connsiteX255" fmla="*/ 2138153 w 5357813"/>
                <a:gd name="connsiteY255" fmla="*/ 2949698 h 4362432"/>
                <a:gd name="connsiteX256" fmla="*/ 2138153 w 5357813"/>
                <a:gd name="connsiteY256" fmla="*/ 2929794 h 4362432"/>
                <a:gd name="connsiteX257" fmla="*/ 2120749 w 5357813"/>
                <a:gd name="connsiteY257" fmla="*/ 2929794 h 4362432"/>
                <a:gd name="connsiteX258" fmla="*/ 2155556 w 5357813"/>
                <a:gd name="connsiteY258" fmla="*/ 2927306 h 4362432"/>
                <a:gd name="connsiteX259" fmla="*/ 2155556 w 5357813"/>
                <a:gd name="connsiteY259" fmla="*/ 2949698 h 4362432"/>
                <a:gd name="connsiteX260" fmla="*/ 3182367 w 5357813"/>
                <a:gd name="connsiteY260" fmla="*/ 2949698 h 4362432"/>
                <a:gd name="connsiteX261" fmla="*/ 3182367 w 5357813"/>
                <a:gd name="connsiteY261" fmla="*/ 2927306 h 4362432"/>
                <a:gd name="connsiteX262" fmla="*/ 3142587 w 5357813"/>
                <a:gd name="connsiteY262" fmla="*/ 2927306 h 4362432"/>
                <a:gd name="connsiteX263" fmla="*/ 2190363 w 5357813"/>
                <a:gd name="connsiteY263" fmla="*/ 2927306 h 4362432"/>
                <a:gd name="connsiteX264" fmla="*/ 2155556 w 5357813"/>
                <a:gd name="connsiteY264" fmla="*/ 2927306 h 4362432"/>
                <a:gd name="connsiteX265" fmla="*/ 3393696 w 5357813"/>
                <a:gd name="connsiteY265" fmla="*/ 2897450 h 4362432"/>
                <a:gd name="connsiteX266" fmla="*/ 3393696 w 5357813"/>
                <a:gd name="connsiteY266" fmla="*/ 2917354 h 4362432"/>
                <a:gd name="connsiteX267" fmla="*/ 3416072 w 5357813"/>
                <a:gd name="connsiteY267" fmla="*/ 2947210 h 4362432"/>
                <a:gd name="connsiteX268" fmla="*/ 3416072 w 5357813"/>
                <a:gd name="connsiteY268" fmla="*/ 2924818 h 4362432"/>
                <a:gd name="connsiteX269" fmla="*/ 3393696 w 5357813"/>
                <a:gd name="connsiteY269" fmla="*/ 2897450 h 4362432"/>
                <a:gd name="connsiteX270" fmla="*/ 1961631 w 5357813"/>
                <a:gd name="connsiteY270" fmla="*/ 2897450 h 4362432"/>
                <a:gd name="connsiteX271" fmla="*/ 1936768 w 5357813"/>
                <a:gd name="connsiteY271" fmla="*/ 2924818 h 4362432"/>
                <a:gd name="connsiteX272" fmla="*/ 1936768 w 5357813"/>
                <a:gd name="connsiteY272" fmla="*/ 2947210 h 4362432"/>
                <a:gd name="connsiteX273" fmla="*/ 1961631 w 5357813"/>
                <a:gd name="connsiteY273" fmla="*/ 2917354 h 4362432"/>
                <a:gd name="connsiteX274" fmla="*/ 1961631 w 5357813"/>
                <a:gd name="connsiteY274" fmla="*/ 2897450 h 4362432"/>
                <a:gd name="connsiteX275" fmla="*/ 4040114 w 5357813"/>
                <a:gd name="connsiteY275" fmla="*/ 2889986 h 4362432"/>
                <a:gd name="connsiteX276" fmla="*/ 4050059 w 5357813"/>
                <a:gd name="connsiteY276" fmla="*/ 2912378 h 4362432"/>
                <a:gd name="connsiteX277" fmla="*/ 5318034 w 5357813"/>
                <a:gd name="connsiteY277" fmla="*/ 2912378 h 4362432"/>
                <a:gd name="connsiteX278" fmla="*/ 5330464 w 5357813"/>
                <a:gd name="connsiteY278" fmla="*/ 2889986 h 4362432"/>
                <a:gd name="connsiteX279" fmla="*/ 4040114 w 5357813"/>
                <a:gd name="connsiteY279" fmla="*/ 2889986 h 4362432"/>
                <a:gd name="connsiteX280" fmla="*/ 2207767 w 5357813"/>
                <a:gd name="connsiteY280" fmla="*/ 2889986 h 4362432"/>
                <a:gd name="connsiteX281" fmla="*/ 2207767 w 5357813"/>
                <a:gd name="connsiteY281" fmla="*/ 2912378 h 4362432"/>
                <a:gd name="connsiteX282" fmla="*/ 3125184 w 5357813"/>
                <a:gd name="connsiteY282" fmla="*/ 2912378 h 4362432"/>
                <a:gd name="connsiteX283" fmla="*/ 3125184 w 5357813"/>
                <a:gd name="connsiteY283" fmla="*/ 2889986 h 4362432"/>
                <a:gd name="connsiteX284" fmla="*/ 3117725 w 5357813"/>
                <a:gd name="connsiteY284" fmla="*/ 2889986 h 4362432"/>
                <a:gd name="connsiteX285" fmla="*/ 3117725 w 5357813"/>
                <a:gd name="connsiteY285" fmla="*/ 2892474 h 4362432"/>
                <a:gd name="connsiteX286" fmla="*/ 2215226 w 5357813"/>
                <a:gd name="connsiteY286" fmla="*/ 2892474 h 4362432"/>
                <a:gd name="connsiteX287" fmla="*/ 2215226 w 5357813"/>
                <a:gd name="connsiteY287" fmla="*/ 2889986 h 4362432"/>
                <a:gd name="connsiteX288" fmla="*/ 2207767 w 5357813"/>
                <a:gd name="connsiteY288" fmla="*/ 2889986 h 4362432"/>
                <a:gd name="connsiteX289" fmla="*/ 22376 w 5357813"/>
                <a:gd name="connsiteY289" fmla="*/ 2889986 h 4362432"/>
                <a:gd name="connsiteX290" fmla="*/ 34807 w 5357813"/>
                <a:gd name="connsiteY290" fmla="*/ 2912378 h 4362432"/>
                <a:gd name="connsiteX291" fmla="*/ 1305267 w 5357813"/>
                <a:gd name="connsiteY291" fmla="*/ 2912378 h 4362432"/>
                <a:gd name="connsiteX292" fmla="*/ 1312726 w 5357813"/>
                <a:gd name="connsiteY292" fmla="*/ 2889986 h 4362432"/>
                <a:gd name="connsiteX293" fmla="*/ 22376 w 5357813"/>
                <a:gd name="connsiteY293" fmla="*/ 2889986 h 4362432"/>
                <a:gd name="connsiteX294" fmla="*/ 3403641 w 5357813"/>
                <a:gd name="connsiteY294" fmla="*/ 2885010 h 4362432"/>
                <a:gd name="connsiteX295" fmla="*/ 3428503 w 5357813"/>
                <a:gd name="connsiteY295" fmla="*/ 2914866 h 4362432"/>
                <a:gd name="connsiteX296" fmla="*/ 3893427 w 5357813"/>
                <a:gd name="connsiteY296" fmla="*/ 2914866 h 4362432"/>
                <a:gd name="connsiteX297" fmla="*/ 3913317 w 5357813"/>
                <a:gd name="connsiteY297" fmla="*/ 2885010 h 4362432"/>
                <a:gd name="connsiteX298" fmla="*/ 3403641 w 5357813"/>
                <a:gd name="connsiteY298" fmla="*/ 2885010 h 4362432"/>
                <a:gd name="connsiteX299" fmla="*/ 3304192 w 5357813"/>
                <a:gd name="connsiteY299" fmla="*/ 2885010 h 4362432"/>
                <a:gd name="connsiteX300" fmla="*/ 3304192 w 5357813"/>
                <a:gd name="connsiteY300" fmla="*/ 2897450 h 4362432"/>
                <a:gd name="connsiteX301" fmla="*/ 3376292 w 5357813"/>
                <a:gd name="connsiteY301" fmla="*/ 2897450 h 4362432"/>
                <a:gd name="connsiteX302" fmla="*/ 3376292 w 5357813"/>
                <a:gd name="connsiteY302" fmla="*/ 2885010 h 4362432"/>
                <a:gd name="connsiteX303" fmla="*/ 3304192 w 5357813"/>
                <a:gd name="connsiteY303" fmla="*/ 2885010 h 4362432"/>
                <a:gd name="connsiteX304" fmla="*/ 3239550 w 5357813"/>
                <a:gd name="connsiteY304" fmla="*/ 2885010 h 4362432"/>
                <a:gd name="connsiteX305" fmla="*/ 3239550 w 5357813"/>
                <a:gd name="connsiteY305" fmla="*/ 2897450 h 4362432"/>
                <a:gd name="connsiteX306" fmla="*/ 3286788 w 5357813"/>
                <a:gd name="connsiteY306" fmla="*/ 2897450 h 4362432"/>
                <a:gd name="connsiteX307" fmla="*/ 3286788 w 5357813"/>
                <a:gd name="connsiteY307" fmla="*/ 2885010 h 4362432"/>
                <a:gd name="connsiteX308" fmla="*/ 3239550 w 5357813"/>
                <a:gd name="connsiteY308" fmla="*/ 2885010 h 4362432"/>
                <a:gd name="connsiteX309" fmla="*/ 3142587 w 5357813"/>
                <a:gd name="connsiteY309" fmla="*/ 2885010 h 4362432"/>
                <a:gd name="connsiteX310" fmla="*/ 3142587 w 5357813"/>
                <a:gd name="connsiteY310" fmla="*/ 2912378 h 4362432"/>
                <a:gd name="connsiteX311" fmla="*/ 3192312 w 5357813"/>
                <a:gd name="connsiteY311" fmla="*/ 2912378 h 4362432"/>
                <a:gd name="connsiteX312" fmla="*/ 3199771 w 5357813"/>
                <a:gd name="connsiteY312" fmla="*/ 2912378 h 4362432"/>
                <a:gd name="connsiteX313" fmla="*/ 3222147 w 5357813"/>
                <a:gd name="connsiteY313" fmla="*/ 2912378 h 4362432"/>
                <a:gd name="connsiteX314" fmla="*/ 3222147 w 5357813"/>
                <a:gd name="connsiteY314" fmla="*/ 2885010 h 4362432"/>
                <a:gd name="connsiteX315" fmla="*/ 3142587 w 5357813"/>
                <a:gd name="connsiteY315" fmla="*/ 2885010 h 4362432"/>
                <a:gd name="connsiteX316" fmla="*/ 2130694 w 5357813"/>
                <a:gd name="connsiteY316" fmla="*/ 2885010 h 4362432"/>
                <a:gd name="connsiteX317" fmla="*/ 2130694 w 5357813"/>
                <a:gd name="connsiteY317" fmla="*/ 2912378 h 4362432"/>
                <a:gd name="connsiteX318" fmla="*/ 2138153 w 5357813"/>
                <a:gd name="connsiteY318" fmla="*/ 2912378 h 4362432"/>
                <a:gd name="connsiteX319" fmla="*/ 2190363 w 5357813"/>
                <a:gd name="connsiteY319" fmla="*/ 2912378 h 4362432"/>
                <a:gd name="connsiteX320" fmla="*/ 2190363 w 5357813"/>
                <a:gd name="connsiteY320" fmla="*/ 2885010 h 4362432"/>
                <a:gd name="connsiteX321" fmla="*/ 2130694 w 5357813"/>
                <a:gd name="connsiteY321" fmla="*/ 2885010 h 4362432"/>
                <a:gd name="connsiteX322" fmla="*/ 2066052 w 5357813"/>
                <a:gd name="connsiteY322" fmla="*/ 2885010 h 4362432"/>
                <a:gd name="connsiteX323" fmla="*/ 2066052 w 5357813"/>
                <a:gd name="connsiteY323" fmla="*/ 2897450 h 4362432"/>
                <a:gd name="connsiteX324" fmla="*/ 2115777 w 5357813"/>
                <a:gd name="connsiteY324" fmla="*/ 2897450 h 4362432"/>
                <a:gd name="connsiteX325" fmla="*/ 2115777 w 5357813"/>
                <a:gd name="connsiteY325" fmla="*/ 2885010 h 4362432"/>
                <a:gd name="connsiteX326" fmla="*/ 2066052 w 5357813"/>
                <a:gd name="connsiteY326" fmla="*/ 2885010 h 4362432"/>
                <a:gd name="connsiteX327" fmla="*/ 1976548 w 5357813"/>
                <a:gd name="connsiteY327" fmla="*/ 2885010 h 4362432"/>
                <a:gd name="connsiteX328" fmla="*/ 1976548 w 5357813"/>
                <a:gd name="connsiteY328" fmla="*/ 2897450 h 4362432"/>
                <a:gd name="connsiteX329" fmla="*/ 2048648 w 5357813"/>
                <a:gd name="connsiteY329" fmla="*/ 2897450 h 4362432"/>
                <a:gd name="connsiteX330" fmla="*/ 2048648 w 5357813"/>
                <a:gd name="connsiteY330" fmla="*/ 2885010 h 4362432"/>
                <a:gd name="connsiteX331" fmla="*/ 1976548 w 5357813"/>
                <a:gd name="connsiteY331" fmla="*/ 2885010 h 4362432"/>
                <a:gd name="connsiteX332" fmla="*/ 1439524 w 5357813"/>
                <a:gd name="connsiteY332" fmla="*/ 2885010 h 4362432"/>
                <a:gd name="connsiteX333" fmla="*/ 1451955 w 5357813"/>
                <a:gd name="connsiteY333" fmla="*/ 2914866 h 4362432"/>
                <a:gd name="connsiteX334" fmla="*/ 1924337 w 5357813"/>
                <a:gd name="connsiteY334" fmla="*/ 2914866 h 4362432"/>
                <a:gd name="connsiteX335" fmla="*/ 1949200 w 5357813"/>
                <a:gd name="connsiteY335" fmla="*/ 2885010 h 4362432"/>
                <a:gd name="connsiteX336" fmla="*/ 1439524 w 5357813"/>
                <a:gd name="connsiteY336" fmla="*/ 2885010 h 4362432"/>
                <a:gd name="connsiteX337" fmla="*/ 2232629 w 5357813"/>
                <a:gd name="connsiteY337" fmla="*/ 2865106 h 4362432"/>
                <a:gd name="connsiteX338" fmla="*/ 2232629 w 5357813"/>
                <a:gd name="connsiteY338" fmla="*/ 2872570 h 4362432"/>
                <a:gd name="connsiteX339" fmla="*/ 3100322 w 5357813"/>
                <a:gd name="connsiteY339" fmla="*/ 2872570 h 4362432"/>
                <a:gd name="connsiteX340" fmla="*/ 3100322 w 5357813"/>
                <a:gd name="connsiteY340" fmla="*/ 2865106 h 4362432"/>
                <a:gd name="connsiteX341" fmla="*/ 2232629 w 5357813"/>
                <a:gd name="connsiteY341" fmla="*/ 2865106 h 4362432"/>
                <a:gd name="connsiteX342" fmla="*/ 4035142 w 5357813"/>
                <a:gd name="connsiteY342" fmla="*/ 2845202 h 4362432"/>
                <a:gd name="connsiteX343" fmla="*/ 4035142 w 5357813"/>
                <a:gd name="connsiteY343" fmla="*/ 2870082 h 4362432"/>
                <a:gd name="connsiteX344" fmla="*/ 5335437 w 5357813"/>
                <a:gd name="connsiteY344" fmla="*/ 2870082 h 4362432"/>
                <a:gd name="connsiteX345" fmla="*/ 5335437 w 5357813"/>
                <a:gd name="connsiteY345" fmla="*/ 2845202 h 4362432"/>
                <a:gd name="connsiteX346" fmla="*/ 5315547 w 5357813"/>
                <a:gd name="connsiteY346" fmla="*/ 2845202 h 4362432"/>
                <a:gd name="connsiteX347" fmla="*/ 4870513 w 5357813"/>
                <a:gd name="connsiteY347" fmla="*/ 2845202 h 4362432"/>
                <a:gd name="connsiteX348" fmla="*/ 4519956 w 5357813"/>
                <a:gd name="connsiteY348" fmla="*/ 2845202 h 4362432"/>
                <a:gd name="connsiteX349" fmla="*/ 4129618 w 5357813"/>
                <a:gd name="connsiteY349" fmla="*/ 2845202 h 4362432"/>
                <a:gd name="connsiteX350" fmla="*/ 4112215 w 5357813"/>
                <a:gd name="connsiteY350" fmla="*/ 2845202 h 4362432"/>
                <a:gd name="connsiteX351" fmla="*/ 4052545 w 5357813"/>
                <a:gd name="connsiteY351" fmla="*/ 2845202 h 4362432"/>
                <a:gd name="connsiteX352" fmla="*/ 4035142 w 5357813"/>
                <a:gd name="connsiteY352" fmla="*/ 2845202 h 4362432"/>
                <a:gd name="connsiteX353" fmla="*/ 17403 w 5357813"/>
                <a:gd name="connsiteY353" fmla="*/ 2845202 h 4362432"/>
                <a:gd name="connsiteX354" fmla="*/ 17403 w 5357813"/>
                <a:gd name="connsiteY354" fmla="*/ 2870082 h 4362432"/>
                <a:gd name="connsiteX355" fmla="*/ 1317699 w 5357813"/>
                <a:gd name="connsiteY355" fmla="*/ 2870082 h 4362432"/>
                <a:gd name="connsiteX356" fmla="*/ 1317699 w 5357813"/>
                <a:gd name="connsiteY356" fmla="*/ 2845202 h 4362432"/>
                <a:gd name="connsiteX357" fmla="*/ 1302781 w 5357813"/>
                <a:gd name="connsiteY357" fmla="*/ 2845202 h 4362432"/>
                <a:gd name="connsiteX358" fmla="*/ 1240626 w 5357813"/>
                <a:gd name="connsiteY358" fmla="*/ 2845202 h 4362432"/>
                <a:gd name="connsiteX359" fmla="*/ 1223222 w 5357813"/>
                <a:gd name="connsiteY359" fmla="*/ 2845202 h 4362432"/>
                <a:gd name="connsiteX360" fmla="*/ 835371 w 5357813"/>
                <a:gd name="connsiteY360" fmla="*/ 2845202 h 4362432"/>
                <a:gd name="connsiteX361" fmla="*/ 482327 w 5357813"/>
                <a:gd name="connsiteY361" fmla="*/ 2845202 h 4362432"/>
                <a:gd name="connsiteX362" fmla="*/ 37293 w 5357813"/>
                <a:gd name="connsiteY362" fmla="*/ 2845202 h 4362432"/>
                <a:gd name="connsiteX363" fmla="*/ 17403 w 5357813"/>
                <a:gd name="connsiteY363" fmla="*/ 2845202 h 4362432"/>
                <a:gd name="connsiteX364" fmla="*/ 3122698 w 5357813"/>
                <a:gd name="connsiteY364" fmla="*/ 2842714 h 4362432"/>
                <a:gd name="connsiteX365" fmla="*/ 3122698 w 5357813"/>
                <a:gd name="connsiteY365" fmla="*/ 2867594 h 4362432"/>
                <a:gd name="connsiteX366" fmla="*/ 3915803 w 5357813"/>
                <a:gd name="connsiteY366" fmla="*/ 2867594 h 4362432"/>
                <a:gd name="connsiteX367" fmla="*/ 3915803 w 5357813"/>
                <a:gd name="connsiteY367" fmla="*/ 2842714 h 4362432"/>
                <a:gd name="connsiteX368" fmla="*/ 3826299 w 5357813"/>
                <a:gd name="connsiteY368" fmla="*/ 2842714 h 4362432"/>
                <a:gd name="connsiteX369" fmla="*/ 3816354 w 5357813"/>
                <a:gd name="connsiteY369" fmla="*/ 2842714 h 4362432"/>
                <a:gd name="connsiteX370" fmla="*/ 3122698 w 5357813"/>
                <a:gd name="connsiteY370" fmla="*/ 2842714 h 4362432"/>
                <a:gd name="connsiteX371" fmla="*/ 1437037 w 5357813"/>
                <a:gd name="connsiteY371" fmla="*/ 2842714 h 4362432"/>
                <a:gd name="connsiteX372" fmla="*/ 1434551 w 5357813"/>
                <a:gd name="connsiteY372" fmla="*/ 2867594 h 4362432"/>
                <a:gd name="connsiteX373" fmla="*/ 2210253 w 5357813"/>
                <a:gd name="connsiteY373" fmla="*/ 2867594 h 4362432"/>
                <a:gd name="connsiteX374" fmla="*/ 2210253 w 5357813"/>
                <a:gd name="connsiteY374" fmla="*/ 2842714 h 4362432"/>
                <a:gd name="connsiteX375" fmla="*/ 1536486 w 5357813"/>
                <a:gd name="connsiteY375" fmla="*/ 2842714 h 4362432"/>
                <a:gd name="connsiteX376" fmla="*/ 1526541 w 5357813"/>
                <a:gd name="connsiteY376" fmla="*/ 2842714 h 4362432"/>
                <a:gd name="connsiteX377" fmla="*/ 1454441 w 5357813"/>
                <a:gd name="connsiteY377" fmla="*/ 2842714 h 4362432"/>
                <a:gd name="connsiteX378" fmla="*/ 1437037 w 5357813"/>
                <a:gd name="connsiteY378" fmla="*/ 2842714 h 4362432"/>
                <a:gd name="connsiteX379" fmla="*/ 5214937 w 5357813"/>
                <a:gd name="connsiteY379" fmla="*/ 2765407 h 4362432"/>
                <a:gd name="connsiteX380" fmla="*/ 5254625 w 5357813"/>
                <a:gd name="connsiteY380" fmla="*/ 2765407 h 4362432"/>
                <a:gd name="connsiteX381" fmla="*/ 5254625 w 5357813"/>
                <a:gd name="connsiteY381" fmla="*/ 2817795 h 4362432"/>
                <a:gd name="connsiteX382" fmla="*/ 5214937 w 5357813"/>
                <a:gd name="connsiteY382" fmla="*/ 2817795 h 4362432"/>
                <a:gd name="connsiteX383" fmla="*/ 5141912 w 5357813"/>
                <a:gd name="connsiteY383" fmla="*/ 2765407 h 4362432"/>
                <a:gd name="connsiteX384" fmla="*/ 5181600 w 5357813"/>
                <a:gd name="connsiteY384" fmla="*/ 2765407 h 4362432"/>
                <a:gd name="connsiteX385" fmla="*/ 5181600 w 5357813"/>
                <a:gd name="connsiteY385" fmla="*/ 2817795 h 4362432"/>
                <a:gd name="connsiteX386" fmla="*/ 5141912 w 5357813"/>
                <a:gd name="connsiteY386" fmla="*/ 2817795 h 4362432"/>
                <a:gd name="connsiteX387" fmla="*/ 5070475 w 5357813"/>
                <a:gd name="connsiteY387" fmla="*/ 2765407 h 4362432"/>
                <a:gd name="connsiteX388" fmla="*/ 5110163 w 5357813"/>
                <a:gd name="connsiteY388" fmla="*/ 2765407 h 4362432"/>
                <a:gd name="connsiteX389" fmla="*/ 5110163 w 5357813"/>
                <a:gd name="connsiteY389" fmla="*/ 2817795 h 4362432"/>
                <a:gd name="connsiteX390" fmla="*/ 5070475 w 5357813"/>
                <a:gd name="connsiteY390" fmla="*/ 2817795 h 4362432"/>
                <a:gd name="connsiteX391" fmla="*/ 4997450 w 5357813"/>
                <a:gd name="connsiteY391" fmla="*/ 2765407 h 4362432"/>
                <a:gd name="connsiteX392" fmla="*/ 5037138 w 5357813"/>
                <a:gd name="connsiteY392" fmla="*/ 2765407 h 4362432"/>
                <a:gd name="connsiteX393" fmla="*/ 5037138 w 5357813"/>
                <a:gd name="connsiteY393" fmla="*/ 2817795 h 4362432"/>
                <a:gd name="connsiteX394" fmla="*/ 4997450 w 5357813"/>
                <a:gd name="connsiteY394" fmla="*/ 2817795 h 4362432"/>
                <a:gd name="connsiteX395" fmla="*/ 4926012 w 5357813"/>
                <a:gd name="connsiteY395" fmla="*/ 2765407 h 4362432"/>
                <a:gd name="connsiteX396" fmla="*/ 4965700 w 5357813"/>
                <a:gd name="connsiteY396" fmla="*/ 2765407 h 4362432"/>
                <a:gd name="connsiteX397" fmla="*/ 4965700 w 5357813"/>
                <a:gd name="connsiteY397" fmla="*/ 2817795 h 4362432"/>
                <a:gd name="connsiteX398" fmla="*/ 4926012 w 5357813"/>
                <a:gd name="connsiteY398" fmla="*/ 2817795 h 4362432"/>
                <a:gd name="connsiteX399" fmla="*/ 4438650 w 5357813"/>
                <a:gd name="connsiteY399" fmla="*/ 2765407 h 4362432"/>
                <a:gd name="connsiteX400" fmla="*/ 4475163 w 5357813"/>
                <a:gd name="connsiteY400" fmla="*/ 2765407 h 4362432"/>
                <a:gd name="connsiteX401" fmla="*/ 4475163 w 5357813"/>
                <a:gd name="connsiteY401" fmla="*/ 2817795 h 4362432"/>
                <a:gd name="connsiteX402" fmla="*/ 4438650 w 5357813"/>
                <a:gd name="connsiteY402" fmla="*/ 2817795 h 4362432"/>
                <a:gd name="connsiteX403" fmla="*/ 4365625 w 5357813"/>
                <a:gd name="connsiteY403" fmla="*/ 2765407 h 4362432"/>
                <a:gd name="connsiteX404" fmla="*/ 4403725 w 5357813"/>
                <a:gd name="connsiteY404" fmla="*/ 2765407 h 4362432"/>
                <a:gd name="connsiteX405" fmla="*/ 4403725 w 5357813"/>
                <a:gd name="connsiteY405" fmla="*/ 2817795 h 4362432"/>
                <a:gd name="connsiteX406" fmla="*/ 4365625 w 5357813"/>
                <a:gd name="connsiteY406" fmla="*/ 2817795 h 4362432"/>
                <a:gd name="connsiteX407" fmla="*/ 4294187 w 5357813"/>
                <a:gd name="connsiteY407" fmla="*/ 2765407 h 4362432"/>
                <a:gd name="connsiteX408" fmla="*/ 4333875 w 5357813"/>
                <a:gd name="connsiteY408" fmla="*/ 2765407 h 4362432"/>
                <a:gd name="connsiteX409" fmla="*/ 4333875 w 5357813"/>
                <a:gd name="connsiteY409" fmla="*/ 2817795 h 4362432"/>
                <a:gd name="connsiteX410" fmla="*/ 4294187 w 5357813"/>
                <a:gd name="connsiteY410" fmla="*/ 2817795 h 4362432"/>
                <a:gd name="connsiteX411" fmla="*/ 4221162 w 5357813"/>
                <a:gd name="connsiteY411" fmla="*/ 2765407 h 4362432"/>
                <a:gd name="connsiteX412" fmla="*/ 4262437 w 5357813"/>
                <a:gd name="connsiteY412" fmla="*/ 2765407 h 4362432"/>
                <a:gd name="connsiteX413" fmla="*/ 4262437 w 5357813"/>
                <a:gd name="connsiteY413" fmla="*/ 2817795 h 4362432"/>
                <a:gd name="connsiteX414" fmla="*/ 4221162 w 5357813"/>
                <a:gd name="connsiteY414" fmla="*/ 2817795 h 4362432"/>
                <a:gd name="connsiteX415" fmla="*/ 4149725 w 5357813"/>
                <a:gd name="connsiteY415" fmla="*/ 2765407 h 4362432"/>
                <a:gd name="connsiteX416" fmla="*/ 4189413 w 5357813"/>
                <a:gd name="connsiteY416" fmla="*/ 2765407 h 4362432"/>
                <a:gd name="connsiteX417" fmla="*/ 4189413 w 5357813"/>
                <a:gd name="connsiteY417" fmla="*/ 2817795 h 4362432"/>
                <a:gd name="connsiteX418" fmla="*/ 4149725 w 5357813"/>
                <a:gd name="connsiteY418" fmla="*/ 2817795 h 4362432"/>
                <a:gd name="connsiteX419" fmla="*/ 1163637 w 5357813"/>
                <a:gd name="connsiteY419" fmla="*/ 2765407 h 4362432"/>
                <a:gd name="connsiteX420" fmla="*/ 1203325 w 5357813"/>
                <a:gd name="connsiteY420" fmla="*/ 2765407 h 4362432"/>
                <a:gd name="connsiteX421" fmla="*/ 1203325 w 5357813"/>
                <a:gd name="connsiteY421" fmla="*/ 2817795 h 4362432"/>
                <a:gd name="connsiteX422" fmla="*/ 1163637 w 5357813"/>
                <a:gd name="connsiteY422" fmla="*/ 2817795 h 4362432"/>
                <a:gd name="connsiteX423" fmla="*/ 1090612 w 5357813"/>
                <a:gd name="connsiteY423" fmla="*/ 2765407 h 4362432"/>
                <a:gd name="connsiteX424" fmla="*/ 1130300 w 5357813"/>
                <a:gd name="connsiteY424" fmla="*/ 2765407 h 4362432"/>
                <a:gd name="connsiteX425" fmla="*/ 1130300 w 5357813"/>
                <a:gd name="connsiteY425" fmla="*/ 2817795 h 4362432"/>
                <a:gd name="connsiteX426" fmla="*/ 1090612 w 5357813"/>
                <a:gd name="connsiteY426" fmla="*/ 2817795 h 4362432"/>
                <a:gd name="connsiteX427" fmla="*/ 1020762 w 5357813"/>
                <a:gd name="connsiteY427" fmla="*/ 2765407 h 4362432"/>
                <a:gd name="connsiteX428" fmla="*/ 1058862 w 5357813"/>
                <a:gd name="connsiteY428" fmla="*/ 2765407 h 4362432"/>
                <a:gd name="connsiteX429" fmla="*/ 1058862 w 5357813"/>
                <a:gd name="connsiteY429" fmla="*/ 2817795 h 4362432"/>
                <a:gd name="connsiteX430" fmla="*/ 1020762 w 5357813"/>
                <a:gd name="connsiteY430" fmla="*/ 2817795 h 4362432"/>
                <a:gd name="connsiteX431" fmla="*/ 949325 w 5357813"/>
                <a:gd name="connsiteY431" fmla="*/ 2765407 h 4362432"/>
                <a:gd name="connsiteX432" fmla="*/ 987425 w 5357813"/>
                <a:gd name="connsiteY432" fmla="*/ 2765407 h 4362432"/>
                <a:gd name="connsiteX433" fmla="*/ 987425 w 5357813"/>
                <a:gd name="connsiteY433" fmla="*/ 2817795 h 4362432"/>
                <a:gd name="connsiteX434" fmla="*/ 949325 w 5357813"/>
                <a:gd name="connsiteY434" fmla="*/ 2817795 h 4362432"/>
                <a:gd name="connsiteX435" fmla="*/ 877887 w 5357813"/>
                <a:gd name="connsiteY435" fmla="*/ 2765407 h 4362432"/>
                <a:gd name="connsiteX436" fmla="*/ 914400 w 5357813"/>
                <a:gd name="connsiteY436" fmla="*/ 2765407 h 4362432"/>
                <a:gd name="connsiteX437" fmla="*/ 914400 w 5357813"/>
                <a:gd name="connsiteY437" fmla="*/ 2817795 h 4362432"/>
                <a:gd name="connsiteX438" fmla="*/ 877887 w 5357813"/>
                <a:gd name="connsiteY438" fmla="*/ 2817795 h 4362432"/>
                <a:gd name="connsiteX439" fmla="*/ 387350 w 5357813"/>
                <a:gd name="connsiteY439" fmla="*/ 2765407 h 4362432"/>
                <a:gd name="connsiteX440" fmla="*/ 427038 w 5357813"/>
                <a:gd name="connsiteY440" fmla="*/ 2765407 h 4362432"/>
                <a:gd name="connsiteX441" fmla="*/ 427038 w 5357813"/>
                <a:gd name="connsiteY441" fmla="*/ 2817795 h 4362432"/>
                <a:gd name="connsiteX442" fmla="*/ 387350 w 5357813"/>
                <a:gd name="connsiteY442" fmla="*/ 2817795 h 4362432"/>
                <a:gd name="connsiteX443" fmla="*/ 315912 w 5357813"/>
                <a:gd name="connsiteY443" fmla="*/ 2765407 h 4362432"/>
                <a:gd name="connsiteX444" fmla="*/ 355600 w 5357813"/>
                <a:gd name="connsiteY444" fmla="*/ 2765407 h 4362432"/>
                <a:gd name="connsiteX445" fmla="*/ 355600 w 5357813"/>
                <a:gd name="connsiteY445" fmla="*/ 2817795 h 4362432"/>
                <a:gd name="connsiteX446" fmla="*/ 315912 w 5357813"/>
                <a:gd name="connsiteY446" fmla="*/ 2817795 h 4362432"/>
                <a:gd name="connsiteX447" fmla="*/ 246062 w 5357813"/>
                <a:gd name="connsiteY447" fmla="*/ 2765407 h 4362432"/>
                <a:gd name="connsiteX448" fmla="*/ 282575 w 5357813"/>
                <a:gd name="connsiteY448" fmla="*/ 2765407 h 4362432"/>
                <a:gd name="connsiteX449" fmla="*/ 282575 w 5357813"/>
                <a:gd name="connsiteY449" fmla="*/ 2817795 h 4362432"/>
                <a:gd name="connsiteX450" fmla="*/ 246062 w 5357813"/>
                <a:gd name="connsiteY450" fmla="*/ 2817795 h 4362432"/>
                <a:gd name="connsiteX451" fmla="*/ 173037 w 5357813"/>
                <a:gd name="connsiteY451" fmla="*/ 2765407 h 4362432"/>
                <a:gd name="connsiteX452" fmla="*/ 211137 w 5357813"/>
                <a:gd name="connsiteY452" fmla="*/ 2765407 h 4362432"/>
                <a:gd name="connsiteX453" fmla="*/ 211137 w 5357813"/>
                <a:gd name="connsiteY453" fmla="*/ 2817795 h 4362432"/>
                <a:gd name="connsiteX454" fmla="*/ 173037 w 5357813"/>
                <a:gd name="connsiteY454" fmla="*/ 2817795 h 4362432"/>
                <a:gd name="connsiteX455" fmla="*/ 101600 w 5357813"/>
                <a:gd name="connsiteY455" fmla="*/ 2765407 h 4362432"/>
                <a:gd name="connsiteX456" fmla="*/ 138113 w 5357813"/>
                <a:gd name="connsiteY456" fmla="*/ 2765407 h 4362432"/>
                <a:gd name="connsiteX457" fmla="*/ 138113 w 5357813"/>
                <a:gd name="connsiteY457" fmla="*/ 2817795 h 4362432"/>
                <a:gd name="connsiteX458" fmla="*/ 101600 w 5357813"/>
                <a:gd name="connsiteY458" fmla="*/ 2817795 h 4362432"/>
                <a:gd name="connsiteX459" fmla="*/ 4806950 w 5357813"/>
                <a:gd name="connsiteY459" fmla="*/ 2747945 h 4362432"/>
                <a:gd name="connsiteX460" fmla="*/ 4846638 w 5357813"/>
                <a:gd name="connsiteY460" fmla="*/ 2747945 h 4362432"/>
                <a:gd name="connsiteX461" fmla="*/ 4846638 w 5357813"/>
                <a:gd name="connsiteY461" fmla="*/ 2803508 h 4362432"/>
                <a:gd name="connsiteX462" fmla="*/ 4806950 w 5357813"/>
                <a:gd name="connsiteY462" fmla="*/ 2803508 h 4362432"/>
                <a:gd name="connsiteX463" fmla="*/ 4702175 w 5357813"/>
                <a:gd name="connsiteY463" fmla="*/ 2747945 h 4362432"/>
                <a:gd name="connsiteX464" fmla="*/ 4741863 w 5357813"/>
                <a:gd name="connsiteY464" fmla="*/ 2747945 h 4362432"/>
                <a:gd name="connsiteX465" fmla="*/ 4741863 w 5357813"/>
                <a:gd name="connsiteY465" fmla="*/ 2803508 h 4362432"/>
                <a:gd name="connsiteX466" fmla="*/ 4702175 w 5357813"/>
                <a:gd name="connsiteY466" fmla="*/ 2803508 h 4362432"/>
                <a:gd name="connsiteX467" fmla="*/ 4629150 w 5357813"/>
                <a:gd name="connsiteY467" fmla="*/ 2747945 h 4362432"/>
                <a:gd name="connsiteX468" fmla="*/ 4668838 w 5357813"/>
                <a:gd name="connsiteY468" fmla="*/ 2747945 h 4362432"/>
                <a:gd name="connsiteX469" fmla="*/ 4668838 w 5357813"/>
                <a:gd name="connsiteY469" fmla="*/ 2803508 h 4362432"/>
                <a:gd name="connsiteX470" fmla="*/ 4629150 w 5357813"/>
                <a:gd name="connsiteY470" fmla="*/ 2803508 h 4362432"/>
                <a:gd name="connsiteX471" fmla="*/ 4540250 w 5357813"/>
                <a:gd name="connsiteY471" fmla="*/ 2747945 h 4362432"/>
                <a:gd name="connsiteX472" fmla="*/ 4576763 w 5357813"/>
                <a:gd name="connsiteY472" fmla="*/ 2747945 h 4362432"/>
                <a:gd name="connsiteX473" fmla="*/ 4576763 w 5357813"/>
                <a:gd name="connsiteY473" fmla="*/ 2803508 h 4362432"/>
                <a:gd name="connsiteX474" fmla="*/ 4540250 w 5357813"/>
                <a:gd name="connsiteY474" fmla="*/ 2803508 h 4362432"/>
                <a:gd name="connsiteX475" fmla="*/ 3749675 w 5357813"/>
                <a:gd name="connsiteY475" fmla="*/ 2747945 h 4362432"/>
                <a:gd name="connsiteX476" fmla="*/ 3789363 w 5357813"/>
                <a:gd name="connsiteY476" fmla="*/ 2747945 h 4362432"/>
                <a:gd name="connsiteX477" fmla="*/ 3789363 w 5357813"/>
                <a:gd name="connsiteY477" fmla="*/ 2803508 h 4362432"/>
                <a:gd name="connsiteX478" fmla="*/ 3749675 w 5357813"/>
                <a:gd name="connsiteY478" fmla="*/ 2803508 h 4362432"/>
                <a:gd name="connsiteX479" fmla="*/ 3667125 w 5357813"/>
                <a:gd name="connsiteY479" fmla="*/ 2747945 h 4362432"/>
                <a:gd name="connsiteX480" fmla="*/ 3705225 w 5357813"/>
                <a:gd name="connsiteY480" fmla="*/ 2747945 h 4362432"/>
                <a:gd name="connsiteX481" fmla="*/ 3705225 w 5357813"/>
                <a:gd name="connsiteY481" fmla="*/ 2803508 h 4362432"/>
                <a:gd name="connsiteX482" fmla="*/ 3667125 w 5357813"/>
                <a:gd name="connsiteY482" fmla="*/ 2803508 h 4362432"/>
                <a:gd name="connsiteX483" fmla="*/ 3582987 w 5357813"/>
                <a:gd name="connsiteY483" fmla="*/ 2747945 h 4362432"/>
                <a:gd name="connsiteX484" fmla="*/ 3619500 w 5357813"/>
                <a:gd name="connsiteY484" fmla="*/ 2747945 h 4362432"/>
                <a:gd name="connsiteX485" fmla="*/ 3619500 w 5357813"/>
                <a:gd name="connsiteY485" fmla="*/ 2803508 h 4362432"/>
                <a:gd name="connsiteX486" fmla="*/ 3582987 w 5357813"/>
                <a:gd name="connsiteY486" fmla="*/ 2803508 h 4362432"/>
                <a:gd name="connsiteX487" fmla="*/ 3498850 w 5357813"/>
                <a:gd name="connsiteY487" fmla="*/ 2747945 h 4362432"/>
                <a:gd name="connsiteX488" fmla="*/ 3538538 w 5357813"/>
                <a:gd name="connsiteY488" fmla="*/ 2747945 h 4362432"/>
                <a:gd name="connsiteX489" fmla="*/ 3538538 w 5357813"/>
                <a:gd name="connsiteY489" fmla="*/ 2803508 h 4362432"/>
                <a:gd name="connsiteX490" fmla="*/ 3498850 w 5357813"/>
                <a:gd name="connsiteY490" fmla="*/ 2803508 h 4362432"/>
                <a:gd name="connsiteX491" fmla="*/ 3413125 w 5357813"/>
                <a:gd name="connsiteY491" fmla="*/ 2747945 h 4362432"/>
                <a:gd name="connsiteX492" fmla="*/ 3452813 w 5357813"/>
                <a:gd name="connsiteY492" fmla="*/ 2747945 h 4362432"/>
                <a:gd name="connsiteX493" fmla="*/ 3452813 w 5357813"/>
                <a:gd name="connsiteY493" fmla="*/ 2803508 h 4362432"/>
                <a:gd name="connsiteX494" fmla="*/ 3413125 w 5357813"/>
                <a:gd name="connsiteY494" fmla="*/ 2803508 h 4362432"/>
                <a:gd name="connsiteX495" fmla="*/ 3332162 w 5357813"/>
                <a:gd name="connsiteY495" fmla="*/ 2747945 h 4362432"/>
                <a:gd name="connsiteX496" fmla="*/ 3368675 w 5357813"/>
                <a:gd name="connsiteY496" fmla="*/ 2747945 h 4362432"/>
                <a:gd name="connsiteX497" fmla="*/ 3368675 w 5357813"/>
                <a:gd name="connsiteY497" fmla="*/ 2803508 h 4362432"/>
                <a:gd name="connsiteX498" fmla="*/ 3332162 w 5357813"/>
                <a:gd name="connsiteY498" fmla="*/ 2803508 h 4362432"/>
                <a:gd name="connsiteX499" fmla="*/ 3246437 w 5357813"/>
                <a:gd name="connsiteY499" fmla="*/ 2747945 h 4362432"/>
                <a:gd name="connsiteX500" fmla="*/ 3284537 w 5357813"/>
                <a:gd name="connsiteY500" fmla="*/ 2747945 h 4362432"/>
                <a:gd name="connsiteX501" fmla="*/ 3284537 w 5357813"/>
                <a:gd name="connsiteY501" fmla="*/ 2803508 h 4362432"/>
                <a:gd name="connsiteX502" fmla="*/ 3246437 w 5357813"/>
                <a:gd name="connsiteY502" fmla="*/ 2803508 h 4362432"/>
                <a:gd name="connsiteX503" fmla="*/ 3162300 w 5357813"/>
                <a:gd name="connsiteY503" fmla="*/ 2747945 h 4362432"/>
                <a:gd name="connsiteX504" fmla="*/ 3201988 w 5357813"/>
                <a:gd name="connsiteY504" fmla="*/ 2747945 h 4362432"/>
                <a:gd name="connsiteX505" fmla="*/ 3201988 w 5357813"/>
                <a:gd name="connsiteY505" fmla="*/ 2803508 h 4362432"/>
                <a:gd name="connsiteX506" fmla="*/ 3162300 w 5357813"/>
                <a:gd name="connsiteY506" fmla="*/ 2803508 h 4362432"/>
                <a:gd name="connsiteX507" fmla="*/ 2151062 w 5357813"/>
                <a:gd name="connsiteY507" fmla="*/ 2747945 h 4362432"/>
                <a:gd name="connsiteX508" fmla="*/ 2190750 w 5357813"/>
                <a:gd name="connsiteY508" fmla="*/ 2747945 h 4362432"/>
                <a:gd name="connsiteX509" fmla="*/ 2190750 w 5357813"/>
                <a:gd name="connsiteY509" fmla="*/ 2803508 h 4362432"/>
                <a:gd name="connsiteX510" fmla="*/ 2151062 w 5357813"/>
                <a:gd name="connsiteY510" fmla="*/ 2803508 h 4362432"/>
                <a:gd name="connsiteX511" fmla="*/ 2068512 w 5357813"/>
                <a:gd name="connsiteY511" fmla="*/ 2747945 h 4362432"/>
                <a:gd name="connsiteX512" fmla="*/ 2105025 w 5357813"/>
                <a:gd name="connsiteY512" fmla="*/ 2747945 h 4362432"/>
                <a:gd name="connsiteX513" fmla="*/ 2105025 w 5357813"/>
                <a:gd name="connsiteY513" fmla="*/ 2803508 h 4362432"/>
                <a:gd name="connsiteX514" fmla="*/ 2068512 w 5357813"/>
                <a:gd name="connsiteY514" fmla="*/ 2803508 h 4362432"/>
                <a:gd name="connsiteX515" fmla="*/ 1984375 w 5357813"/>
                <a:gd name="connsiteY515" fmla="*/ 2747945 h 4362432"/>
                <a:gd name="connsiteX516" fmla="*/ 2024063 w 5357813"/>
                <a:gd name="connsiteY516" fmla="*/ 2747945 h 4362432"/>
                <a:gd name="connsiteX517" fmla="*/ 2024063 w 5357813"/>
                <a:gd name="connsiteY517" fmla="*/ 2803508 h 4362432"/>
                <a:gd name="connsiteX518" fmla="*/ 1984375 w 5357813"/>
                <a:gd name="connsiteY518" fmla="*/ 2803508 h 4362432"/>
                <a:gd name="connsiteX519" fmla="*/ 1898650 w 5357813"/>
                <a:gd name="connsiteY519" fmla="*/ 2747945 h 4362432"/>
                <a:gd name="connsiteX520" fmla="*/ 1939925 w 5357813"/>
                <a:gd name="connsiteY520" fmla="*/ 2747945 h 4362432"/>
                <a:gd name="connsiteX521" fmla="*/ 1939925 w 5357813"/>
                <a:gd name="connsiteY521" fmla="*/ 2803508 h 4362432"/>
                <a:gd name="connsiteX522" fmla="*/ 1898650 w 5357813"/>
                <a:gd name="connsiteY522" fmla="*/ 2803508 h 4362432"/>
                <a:gd name="connsiteX523" fmla="*/ 1814512 w 5357813"/>
                <a:gd name="connsiteY523" fmla="*/ 2747945 h 4362432"/>
                <a:gd name="connsiteX524" fmla="*/ 1854200 w 5357813"/>
                <a:gd name="connsiteY524" fmla="*/ 2747945 h 4362432"/>
                <a:gd name="connsiteX525" fmla="*/ 1854200 w 5357813"/>
                <a:gd name="connsiteY525" fmla="*/ 2803508 h 4362432"/>
                <a:gd name="connsiteX526" fmla="*/ 1814512 w 5357813"/>
                <a:gd name="connsiteY526" fmla="*/ 2803508 h 4362432"/>
                <a:gd name="connsiteX527" fmla="*/ 1731962 w 5357813"/>
                <a:gd name="connsiteY527" fmla="*/ 2747945 h 4362432"/>
                <a:gd name="connsiteX528" fmla="*/ 1770062 w 5357813"/>
                <a:gd name="connsiteY528" fmla="*/ 2747945 h 4362432"/>
                <a:gd name="connsiteX529" fmla="*/ 1770062 w 5357813"/>
                <a:gd name="connsiteY529" fmla="*/ 2803508 h 4362432"/>
                <a:gd name="connsiteX530" fmla="*/ 1731962 w 5357813"/>
                <a:gd name="connsiteY530" fmla="*/ 2803508 h 4362432"/>
                <a:gd name="connsiteX531" fmla="*/ 1647825 w 5357813"/>
                <a:gd name="connsiteY531" fmla="*/ 2747945 h 4362432"/>
                <a:gd name="connsiteX532" fmla="*/ 1687513 w 5357813"/>
                <a:gd name="connsiteY532" fmla="*/ 2747945 h 4362432"/>
                <a:gd name="connsiteX533" fmla="*/ 1687513 w 5357813"/>
                <a:gd name="connsiteY533" fmla="*/ 2803508 h 4362432"/>
                <a:gd name="connsiteX534" fmla="*/ 1647825 w 5357813"/>
                <a:gd name="connsiteY534" fmla="*/ 2803508 h 4362432"/>
                <a:gd name="connsiteX535" fmla="*/ 1563687 w 5357813"/>
                <a:gd name="connsiteY535" fmla="*/ 2747945 h 4362432"/>
                <a:gd name="connsiteX536" fmla="*/ 1603375 w 5357813"/>
                <a:gd name="connsiteY536" fmla="*/ 2747945 h 4362432"/>
                <a:gd name="connsiteX537" fmla="*/ 1603375 w 5357813"/>
                <a:gd name="connsiteY537" fmla="*/ 2803508 h 4362432"/>
                <a:gd name="connsiteX538" fmla="*/ 1563687 w 5357813"/>
                <a:gd name="connsiteY538" fmla="*/ 2803508 h 4362432"/>
                <a:gd name="connsiteX539" fmla="*/ 774700 w 5357813"/>
                <a:gd name="connsiteY539" fmla="*/ 2747945 h 4362432"/>
                <a:gd name="connsiteX540" fmla="*/ 814388 w 5357813"/>
                <a:gd name="connsiteY540" fmla="*/ 2747945 h 4362432"/>
                <a:gd name="connsiteX541" fmla="*/ 814388 w 5357813"/>
                <a:gd name="connsiteY541" fmla="*/ 2803508 h 4362432"/>
                <a:gd name="connsiteX542" fmla="*/ 774700 w 5357813"/>
                <a:gd name="connsiteY542" fmla="*/ 2803508 h 4362432"/>
                <a:gd name="connsiteX543" fmla="*/ 685800 w 5357813"/>
                <a:gd name="connsiteY543" fmla="*/ 2747945 h 4362432"/>
                <a:gd name="connsiteX544" fmla="*/ 723900 w 5357813"/>
                <a:gd name="connsiteY544" fmla="*/ 2747945 h 4362432"/>
                <a:gd name="connsiteX545" fmla="*/ 723900 w 5357813"/>
                <a:gd name="connsiteY545" fmla="*/ 2803508 h 4362432"/>
                <a:gd name="connsiteX546" fmla="*/ 685800 w 5357813"/>
                <a:gd name="connsiteY546" fmla="*/ 2803508 h 4362432"/>
                <a:gd name="connsiteX547" fmla="*/ 614362 w 5357813"/>
                <a:gd name="connsiteY547" fmla="*/ 2747945 h 4362432"/>
                <a:gd name="connsiteX548" fmla="*/ 650875 w 5357813"/>
                <a:gd name="connsiteY548" fmla="*/ 2747945 h 4362432"/>
                <a:gd name="connsiteX549" fmla="*/ 650875 w 5357813"/>
                <a:gd name="connsiteY549" fmla="*/ 2803508 h 4362432"/>
                <a:gd name="connsiteX550" fmla="*/ 614362 w 5357813"/>
                <a:gd name="connsiteY550" fmla="*/ 2803508 h 4362432"/>
                <a:gd name="connsiteX551" fmla="*/ 506412 w 5357813"/>
                <a:gd name="connsiteY551" fmla="*/ 2747945 h 4362432"/>
                <a:gd name="connsiteX552" fmla="*/ 546100 w 5357813"/>
                <a:gd name="connsiteY552" fmla="*/ 2747945 h 4362432"/>
                <a:gd name="connsiteX553" fmla="*/ 546100 w 5357813"/>
                <a:gd name="connsiteY553" fmla="*/ 2803508 h 4362432"/>
                <a:gd name="connsiteX554" fmla="*/ 506412 w 5357813"/>
                <a:gd name="connsiteY554" fmla="*/ 2803508 h 4362432"/>
                <a:gd name="connsiteX555" fmla="*/ 3050597 w 5357813"/>
                <a:gd name="connsiteY555" fmla="*/ 2693436 h 4362432"/>
                <a:gd name="connsiteX556" fmla="*/ 3050597 w 5357813"/>
                <a:gd name="connsiteY556" fmla="*/ 2847690 h 4362432"/>
                <a:gd name="connsiteX557" fmla="*/ 3068001 w 5357813"/>
                <a:gd name="connsiteY557" fmla="*/ 2847690 h 4362432"/>
                <a:gd name="connsiteX558" fmla="*/ 3068001 w 5357813"/>
                <a:gd name="connsiteY558" fmla="*/ 2693436 h 4362432"/>
                <a:gd name="connsiteX559" fmla="*/ 3050597 w 5357813"/>
                <a:gd name="connsiteY559" fmla="*/ 2693436 h 4362432"/>
                <a:gd name="connsiteX560" fmla="*/ 2886506 w 5357813"/>
                <a:gd name="connsiteY560" fmla="*/ 2693436 h 4362432"/>
                <a:gd name="connsiteX561" fmla="*/ 2886506 w 5357813"/>
                <a:gd name="connsiteY561" fmla="*/ 2847690 h 4362432"/>
                <a:gd name="connsiteX562" fmla="*/ 2903910 w 5357813"/>
                <a:gd name="connsiteY562" fmla="*/ 2847690 h 4362432"/>
                <a:gd name="connsiteX563" fmla="*/ 2903910 w 5357813"/>
                <a:gd name="connsiteY563" fmla="*/ 2693436 h 4362432"/>
                <a:gd name="connsiteX564" fmla="*/ 2719929 w 5357813"/>
                <a:gd name="connsiteY564" fmla="*/ 2693436 h 4362432"/>
                <a:gd name="connsiteX565" fmla="*/ 2719929 w 5357813"/>
                <a:gd name="connsiteY565" fmla="*/ 2847690 h 4362432"/>
                <a:gd name="connsiteX566" fmla="*/ 2739819 w 5357813"/>
                <a:gd name="connsiteY566" fmla="*/ 2847690 h 4362432"/>
                <a:gd name="connsiteX567" fmla="*/ 2739819 w 5357813"/>
                <a:gd name="connsiteY567" fmla="*/ 2693436 h 4362432"/>
                <a:gd name="connsiteX568" fmla="*/ 2588159 w 5357813"/>
                <a:gd name="connsiteY568" fmla="*/ 2693436 h 4362432"/>
                <a:gd name="connsiteX569" fmla="*/ 2588159 w 5357813"/>
                <a:gd name="connsiteY569" fmla="*/ 2847690 h 4362432"/>
                <a:gd name="connsiteX570" fmla="*/ 2608049 w 5357813"/>
                <a:gd name="connsiteY570" fmla="*/ 2847690 h 4362432"/>
                <a:gd name="connsiteX571" fmla="*/ 2608049 w 5357813"/>
                <a:gd name="connsiteY571" fmla="*/ 2693436 h 4362432"/>
                <a:gd name="connsiteX572" fmla="*/ 2429041 w 5357813"/>
                <a:gd name="connsiteY572" fmla="*/ 2693436 h 4362432"/>
                <a:gd name="connsiteX573" fmla="*/ 2429041 w 5357813"/>
                <a:gd name="connsiteY573" fmla="*/ 2847690 h 4362432"/>
                <a:gd name="connsiteX574" fmla="*/ 2446444 w 5357813"/>
                <a:gd name="connsiteY574" fmla="*/ 2847690 h 4362432"/>
                <a:gd name="connsiteX575" fmla="*/ 2446444 w 5357813"/>
                <a:gd name="connsiteY575" fmla="*/ 2693436 h 4362432"/>
                <a:gd name="connsiteX576" fmla="*/ 2267436 w 5357813"/>
                <a:gd name="connsiteY576" fmla="*/ 2693436 h 4362432"/>
                <a:gd name="connsiteX577" fmla="*/ 2267436 w 5357813"/>
                <a:gd name="connsiteY577" fmla="*/ 2847690 h 4362432"/>
                <a:gd name="connsiteX578" fmla="*/ 2287326 w 5357813"/>
                <a:gd name="connsiteY578" fmla="*/ 2847690 h 4362432"/>
                <a:gd name="connsiteX579" fmla="*/ 2287326 w 5357813"/>
                <a:gd name="connsiteY579" fmla="*/ 2693436 h 4362432"/>
                <a:gd name="connsiteX580" fmla="*/ 2933745 w 5357813"/>
                <a:gd name="connsiteY580" fmla="*/ 2685972 h 4362432"/>
                <a:gd name="connsiteX581" fmla="*/ 2933745 w 5357813"/>
                <a:gd name="connsiteY581" fmla="*/ 2693436 h 4362432"/>
                <a:gd name="connsiteX582" fmla="*/ 2921313 w 5357813"/>
                <a:gd name="connsiteY582" fmla="*/ 2693436 h 4362432"/>
                <a:gd name="connsiteX583" fmla="*/ 2921313 w 5357813"/>
                <a:gd name="connsiteY583" fmla="*/ 2847690 h 4362432"/>
                <a:gd name="connsiteX584" fmla="*/ 3033194 w 5357813"/>
                <a:gd name="connsiteY584" fmla="*/ 2847690 h 4362432"/>
                <a:gd name="connsiteX585" fmla="*/ 3033194 w 5357813"/>
                <a:gd name="connsiteY585" fmla="*/ 2693436 h 4362432"/>
                <a:gd name="connsiteX586" fmla="*/ 3020762 w 5357813"/>
                <a:gd name="connsiteY586" fmla="*/ 2693436 h 4362432"/>
                <a:gd name="connsiteX587" fmla="*/ 3020762 w 5357813"/>
                <a:gd name="connsiteY587" fmla="*/ 2685972 h 4362432"/>
                <a:gd name="connsiteX588" fmla="*/ 2767167 w 5357813"/>
                <a:gd name="connsiteY588" fmla="*/ 2685972 h 4362432"/>
                <a:gd name="connsiteX589" fmla="*/ 2767167 w 5357813"/>
                <a:gd name="connsiteY589" fmla="*/ 2693436 h 4362432"/>
                <a:gd name="connsiteX590" fmla="*/ 2757222 w 5357813"/>
                <a:gd name="connsiteY590" fmla="*/ 2693436 h 4362432"/>
                <a:gd name="connsiteX591" fmla="*/ 2757222 w 5357813"/>
                <a:gd name="connsiteY591" fmla="*/ 2847690 h 4362432"/>
                <a:gd name="connsiteX592" fmla="*/ 2869103 w 5357813"/>
                <a:gd name="connsiteY592" fmla="*/ 2847690 h 4362432"/>
                <a:gd name="connsiteX593" fmla="*/ 2869103 w 5357813"/>
                <a:gd name="connsiteY593" fmla="*/ 2693436 h 4362432"/>
                <a:gd name="connsiteX594" fmla="*/ 2856672 w 5357813"/>
                <a:gd name="connsiteY594" fmla="*/ 2693436 h 4362432"/>
                <a:gd name="connsiteX595" fmla="*/ 2856672 w 5357813"/>
                <a:gd name="connsiteY595" fmla="*/ 2685972 h 4362432"/>
                <a:gd name="connsiteX596" fmla="*/ 2635397 w 5357813"/>
                <a:gd name="connsiteY596" fmla="*/ 2685972 h 4362432"/>
                <a:gd name="connsiteX597" fmla="*/ 2635397 w 5357813"/>
                <a:gd name="connsiteY597" fmla="*/ 2693436 h 4362432"/>
                <a:gd name="connsiteX598" fmla="*/ 2625453 w 5357813"/>
                <a:gd name="connsiteY598" fmla="*/ 2693436 h 4362432"/>
                <a:gd name="connsiteX599" fmla="*/ 2625453 w 5357813"/>
                <a:gd name="connsiteY599" fmla="*/ 2847690 h 4362432"/>
                <a:gd name="connsiteX600" fmla="*/ 2705012 w 5357813"/>
                <a:gd name="connsiteY600" fmla="*/ 2847690 h 4362432"/>
                <a:gd name="connsiteX601" fmla="*/ 2705012 w 5357813"/>
                <a:gd name="connsiteY601" fmla="*/ 2693436 h 4362432"/>
                <a:gd name="connsiteX602" fmla="*/ 2692581 w 5357813"/>
                <a:gd name="connsiteY602" fmla="*/ 2693436 h 4362432"/>
                <a:gd name="connsiteX603" fmla="*/ 2692581 w 5357813"/>
                <a:gd name="connsiteY603" fmla="*/ 2685972 h 4362432"/>
                <a:gd name="connsiteX604" fmla="*/ 2476279 w 5357813"/>
                <a:gd name="connsiteY604" fmla="*/ 2685972 h 4362432"/>
                <a:gd name="connsiteX605" fmla="*/ 2476279 w 5357813"/>
                <a:gd name="connsiteY605" fmla="*/ 2693436 h 4362432"/>
                <a:gd name="connsiteX606" fmla="*/ 2463848 w 5357813"/>
                <a:gd name="connsiteY606" fmla="*/ 2693436 h 4362432"/>
                <a:gd name="connsiteX607" fmla="*/ 2463848 w 5357813"/>
                <a:gd name="connsiteY607" fmla="*/ 2847690 h 4362432"/>
                <a:gd name="connsiteX608" fmla="*/ 2573242 w 5357813"/>
                <a:gd name="connsiteY608" fmla="*/ 2847690 h 4362432"/>
                <a:gd name="connsiteX609" fmla="*/ 2573242 w 5357813"/>
                <a:gd name="connsiteY609" fmla="*/ 2693436 h 4362432"/>
                <a:gd name="connsiteX610" fmla="*/ 2560811 w 5357813"/>
                <a:gd name="connsiteY610" fmla="*/ 2693436 h 4362432"/>
                <a:gd name="connsiteX611" fmla="*/ 2560811 w 5357813"/>
                <a:gd name="connsiteY611" fmla="*/ 2685972 h 4362432"/>
                <a:gd name="connsiteX612" fmla="*/ 2314675 w 5357813"/>
                <a:gd name="connsiteY612" fmla="*/ 2685972 h 4362432"/>
                <a:gd name="connsiteX613" fmla="*/ 2314675 w 5357813"/>
                <a:gd name="connsiteY613" fmla="*/ 2693436 h 4362432"/>
                <a:gd name="connsiteX614" fmla="*/ 2302243 w 5357813"/>
                <a:gd name="connsiteY614" fmla="*/ 2693436 h 4362432"/>
                <a:gd name="connsiteX615" fmla="*/ 2302243 w 5357813"/>
                <a:gd name="connsiteY615" fmla="*/ 2847690 h 4362432"/>
                <a:gd name="connsiteX616" fmla="*/ 2411637 w 5357813"/>
                <a:gd name="connsiteY616" fmla="*/ 2847690 h 4362432"/>
                <a:gd name="connsiteX617" fmla="*/ 2411637 w 5357813"/>
                <a:gd name="connsiteY617" fmla="*/ 2693436 h 4362432"/>
                <a:gd name="connsiteX618" fmla="*/ 2399206 w 5357813"/>
                <a:gd name="connsiteY618" fmla="*/ 2693436 h 4362432"/>
                <a:gd name="connsiteX619" fmla="*/ 2399206 w 5357813"/>
                <a:gd name="connsiteY619" fmla="*/ 2685972 h 4362432"/>
                <a:gd name="connsiteX620" fmla="*/ 5214937 w 5357813"/>
                <a:gd name="connsiteY620" fmla="*/ 2663807 h 4362432"/>
                <a:gd name="connsiteX621" fmla="*/ 5254625 w 5357813"/>
                <a:gd name="connsiteY621" fmla="*/ 2663807 h 4362432"/>
                <a:gd name="connsiteX622" fmla="*/ 5254625 w 5357813"/>
                <a:gd name="connsiteY622" fmla="*/ 2716195 h 4362432"/>
                <a:gd name="connsiteX623" fmla="*/ 5214937 w 5357813"/>
                <a:gd name="connsiteY623" fmla="*/ 2716195 h 4362432"/>
                <a:gd name="connsiteX624" fmla="*/ 5141912 w 5357813"/>
                <a:gd name="connsiteY624" fmla="*/ 2663807 h 4362432"/>
                <a:gd name="connsiteX625" fmla="*/ 5181600 w 5357813"/>
                <a:gd name="connsiteY625" fmla="*/ 2663807 h 4362432"/>
                <a:gd name="connsiteX626" fmla="*/ 5181600 w 5357813"/>
                <a:gd name="connsiteY626" fmla="*/ 2716195 h 4362432"/>
                <a:gd name="connsiteX627" fmla="*/ 5141912 w 5357813"/>
                <a:gd name="connsiteY627" fmla="*/ 2716195 h 4362432"/>
                <a:gd name="connsiteX628" fmla="*/ 5070475 w 5357813"/>
                <a:gd name="connsiteY628" fmla="*/ 2663807 h 4362432"/>
                <a:gd name="connsiteX629" fmla="*/ 5110163 w 5357813"/>
                <a:gd name="connsiteY629" fmla="*/ 2663807 h 4362432"/>
                <a:gd name="connsiteX630" fmla="*/ 5110163 w 5357813"/>
                <a:gd name="connsiteY630" fmla="*/ 2716195 h 4362432"/>
                <a:gd name="connsiteX631" fmla="*/ 5070475 w 5357813"/>
                <a:gd name="connsiteY631" fmla="*/ 2716195 h 4362432"/>
                <a:gd name="connsiteX632" fmla="*/ 4997450 w 5357813"/>
                <a:gd name="connsiteY632" fmla="*/ 2663807 h 4362432"/>
                <a:gd name="connsiteX633" fmla="*/ 5037138 w 5357813"/>
                <a:gd name="connsiteY633" fmla="*/ 2663807 h 4362432"/>
                <a:gd name="connsiteX634" fmla="*/ 5037138 w 5357813"/>
                <a:gd name="connsiteY634" fmla="*/ 2716195 h 4362432"/>
                <a:gd name="connsiteX635" fmla="*/ 4997450 w 5357813"/>
                <a:gd name="connsiteY635" fmla="*/ 2716195 h 4362432"/>
                <a:gd name="connsiteX636" fmla="*/ 4926012 w 5357813"/>
                <a:gd name="connsiteY636" fmla="*/ 2663807 h 4362432"/>
                <a:gd name="connsiteX637" fmla="*/ 4965700 w 5357813"/>
                <a:gd name="connsiteY637" fmla="*/ 2663807 h 4362432"/>
                <a:gd name="connsiteX638" fmla="*/ 4965700 w 5357813"/>
                <a:gd name="connsiteY638" fmla="*/ 2716195 h 4362432"/>
                <a:gd name="connsiteX639" fmla="*/ 4926012 w 5357813"/>
                <a:gd name="connsiteY639" fmla="*/ 2716195 h 4362432"/>
                <a:gd name="connsiteX640" fmla="*/ 4438650 w 5357813"/>
                <a:gd name="connsiteY640" fmla="*/ 2663807 h 4362432"/>
                <a:gd name="connsiteX641" fmla="*/ 4475163 w 5357813"/>
                <a:gd name="connsiteY641" fmla="*/ 2663807 h 4362432"/>
                <a:gd name="connsiteX642" fmla="*/ 4475163 w 5357813"/>
                <a:gd name="connsiteY642" fmla="*/ 2716195 h 4362432"/>
                <a:gd name="connsiteX643" fmla="*/ 4438650 w 5357813"/>
                <a:gd name="connsiteY643" fmla="*/ 2716195 h 4362432"/>
                <a:gd name="connsiteX644" fmla="*/ 4365625 w 5357813"/>
                <a:gd name="connsiteY644" fmla="*/ 2663807 h 4362432"/>
                <a:gd name="connsiteX645" fmla="*/ 4403725 w 5357813"/>
                <a:gd name="connsiteY645" fmla="*/ 2663807 h 4362432"/>
                <a:gd name="connsiteX646" fmla="*/ 4403725 w 5357813"/>
                <a:gd name="connsiteY646" fmla="*/ 2716195 h 4362432"/>
                <a:gd name="connsiteX647" fmla="*/ 4365625 w 5357813"/>
                <a:gd name="connsiteY647" fmla="*/ 2716195 h 4362432"/>
                <a:gd name="connsiteX648" fmla="*/ 4294187 w 5357813"/>
                <a:gd name="connsiteY648" fmla="*/ 2663807 h 4362432"/>
                <a:gd name="connsiteX649" fmla="*/ 4333875 w 5357813"/>
                <a:gd name="connsiteY649" fmla="*/ 2663807 h 4362432"/>
                <a:gd name="connsiteX650" fmla="*/ 4333875 w 5357813"/>
                <a:gd name="connsiteY650" fmla="*/ 2716195 h 4362432"/>
                <a:gd name="connsiteX651" fmla="*/ 4294187 w 5357813"/>
                <a:gd name="connsiteY651" fmla="*/ 2716195 h 4362432"/>
                <a:gd name="connsiteX652" fmla="*/ 4221162 w 5357813"/>
                <a:gd name="connsiteY652" fmla="*/ 2663807 h 4362432"/>
                <a:gd name="connsiteX653" fmla="*/ 4262437 w 5357813"/>
                <a:gd name="connsiteY653" fmla="*/ 2663807 h 4362432"/>
                <a:gd name="connsiteX654" fmla="*/ 4262437 w 5357813"/>
                <a:gd name="connsiteY654" fmla="*/ 2716195 h 4362432"/>
                <a:gd name="connsiteX655" fmla="*/ 4221162 w 5357813"/>
                <a:gd name="connsiteY655" fmla="*/ 2716195 h 4362432"/>
                <a:gd name="connsiteX656" fmla="*/ 4149725 w 5357813"/>
                <a:gd name="connsiteY656" fmla="*/ 2663807 h 4362432"/>
                <a:gd name="connsiteX657" fmla="*/ 4189413 w 5357813"/>
                <a:gd name="connsiteY657" fmla="*/ 2663807 h 4362432"/>
                <a:gd name="connsiteX658" fmla="*/ 4189413 w 5357813"/>
                <a:gd name="connsiteY658" fmla="*/ 2716195 h 4362432"/>
                <a:gd name="connsiteX659" fmla="*/ 4149725 w 5357813"/>
                <a:gd name="connsiteY659" fmla="*/ 2716195 h 4362432"/>
                <a:gd name="connsiteX660" fmla="*/ 1163637 w 5357813"/>
                <a:gd name="connsiteY660" fmla="*/ 2663807 h 4362432"/>
                <a:gd name="connsiteX661" fmla="*/ 1203325 w 5357813"/>
                <a:gd name="connsiteY661" fmla="*/ 2663807 h 4362432"/>
                <a:gd name="connsiteX662" fmla="*/ 1203325 w 5357813"/>
                <a:gd name="connsiteY662" fmla="*/ 2716195 h 4362432"/>
                <a:gd name="connsiteX663" fmla="*/ 1163637 w 5357813"/>
                <a:gd name="connsiteY663" fmla="*/ 2716195 h 4362432"/>
                <a:gd name="connsiteX664" fmla="*/ 1090612 w 5357813"/>
                <a:gd name="connsiteY664" fmla="*/ 2663807 h 4362432"/>
                <a:gd name="connsiteX665" fmla="*/ 1130300 w 5357813"/>
                <a:gd name="connsiteY665" fmla="*/ 2663807 h 4362432"/>
                <a:gd name="connsiteX666" fmla="*/ 1130300 w 5357813"/>
                <a:gd name="connsiteY666" fmla="*/ 2716195 h 4362432"/>
                <a:gd name="connsiteX667" fmla="*/ 1090612 w 5357813"/>
                <a:gd name="connsiteY667" fmla="*/ 2716195 h 4362432"/>
                <a:gd name="connsiteX668" fmla="*/ 1020762 w 5357813"/>
                <a:gd name="connsiteY668" fmla="*/ 2663807 h 4362432"/>
                <a:gd name="connsiteX669" fmla="*/ 1058862 w 5357813"/>
                <a:gd name="connsiteY669" fmla="*/ 2663807 h 4362432"/>
                <a:gd name="connsiteX670" fmla="*/ 1058862 w 5357813"/>
                <a:gd name="connsiteY670" fmla="*/ 2716195 h 4362432"/>
                <a:gd name="connsiteX671" fmla="*/ 1020762 w 5357813"/>
                <a:gd name="connsiteY671" fmla="*/ 2716195 h 4362432"/>
                <a:gd name="connsiteX672" fmla="*/ 949325 w 5357813"/>
                <a:gd name="connsiteY672" fmla="*/ 2663807 h 4362432"/>
                <a:gd name="connsiteX673" fmla="*/ 987425 w 5357813"/>
                <a:gd name="connsiteY673" fmla="*/ 2663807 h 4362432"/>
                <a:gd name="connsiteX674" fmla="*/ 987425 w 5357813"/>
                <a:gd name="connsiteY674" fmla="*/ 2716195 h 4362432"/>
                <a:gd name="connsiteX675" fmla="*/ 949325 w 5357813"/>
                <a:gd name="connsiteY675" fmla="*/ 2716195 h 4362432"/>
                <a:gd name="connsiteX676" fmla="*/ 877887 w 5357813"/>
                <a:gd name="connsiteY676" fmla="*/ 2663807 h 4362432"/>
                <a:gd name="connsiteX677" fmla="*/ 914400 w 5357813"/>
                <a:gd name="connsiteY677" fmla="*/ 2663807 h 4362432"/>
                <a:gd name="connsiteX678" fmla="*/ 914400 w 5357813"/>
                <a:gd name="connsiteY678" fmla="*/ 2716195 h 4362432"/>
                <a:gd name="connsiteX679" fmla="*/ 877887 w 5357813"/>
                <a:gd name="connsiteY679" fmla="*/ 2716195 h 4362432"/>
                <a:gd name="connsiteX680" fmla="*/ 387350 w 5357813"/>
                <a:gd name="connsiteY680" fmla="*/ 2663807 h 4362432"/>
                <a:gd name="connsiteX681" fmla="*/ 427038 w 5357813"/>
                <a:gd name="connsiteY681" fmla="*/ 2663807 h 4362432"/>
                <a:gd name="connsiteX682" fmla="*/ 427038 w 5357813"/>
                <a:gd name="connsiteY682" fmla="*/ 2716195 h 4362432"/>
                <a:gd name="connsiteX683" fmla="*/ 387350 w 5357813"/>
                <a:gd name="connsiteY683" fmla="*/ 2716195 h 4362432"/>
                <a:gd name="connsiteX684" fmla="*/ 315912 w 5357813"/>
                <a:gd name="connsiteY684" fmla="*/ 2663807 h 4362432"/>
                <a:gd name="connsiteX685" fmla="*/ 355600 w 5357813"/>
                <a:gd name="connsiteY685" fmla="*/ 2663807 h 4362432"/>
                <a:gd name="connsiteX686" fmla="*/ 355600 w 5357813"/>
                <a:gd name="connsiteY686" fmla="*/ 2716195 h 4362432"/>
                <a:gd name="connsiteX687" fmla="*/ 315912 w 5357813"/>
                <a:gd name="connsiteY687" fmla="*/ 2716195 h 4362432"/>
                <a:gd name="connsiteX688" fmla="*/ 246062 w 5357813"/>
                <a:gd name="connsiteY688" fmla="*/ 2663807 h 4362432"/>
                <a:gd name="connsiteX689" fmla="*/ 282575 w 5357813"/>
                <a:gd name="connsiteY689" fmla="*/ 2663807 h 4362432"/>
                <a:gd name="connsiteX690" fmla="*/ 282575 w 5357813"/>
                <a:gd name="connsiteY690" fmla="*/ 2716195 h 4362432"/>
                <a:gd name="connsiteX691" fmla="*/ 246062 w 5357813"/>
                <a:gd name="connsiteY691" fmla="*/ 2716195 h 4362432"/>
                <a:gd name="connsiteX692" fmla="*/ 173037 w 5357813"/>
                <a:gd name="connsiteY692" fmla="*/ 2663807 h 4362432"/>
                <a:gd name="connsiteX693" fmla="*/ 211137 w 5357813"/>
                <a:gd name="connsiteY693" fmla="*/ 2663807 h 4362432"/>
                <a:gd name="connsiteX694" fmla="*/ 211137 w 5357813"/>
                <a:gd name="connsiteY694" fmla="*/ 2716195 h 4362432"/>
                <a:gd name="connsiteX695" fmla="*/ 173037 w 5357813"/>
                <a:gd name="connsiteY695" fmla="*/ 2716195 h 4362432"/>
                <a:gd name="connsiteX696" fmla="*/ 101600 w 5357813"/>
                <a:gd name="connsiteY696" fmla="*/ 2663807 h 4362432"/>
                <a:gd name="connsiteX697" fmla="*/ 138113 w 5357813"/>
                <a:gd name="connsiteY697" fmla="*/ 2663807 h 4362432"/>
                <a:gd name="connsiteX698" fmla="*/ 138113 w 5357813"/>
                <a:gd name="connsiteY698" fmla="*/ 2716195 h 4362432"/>
                <a:gd name="connsiteX699" fmla="*/ 101600 w 5357813"/>
                <a:gd name="connsiteY699" fmla="*/ 2716195 h 4362432"/>
                <a:gd name="connsiteX700" fmla="*/ 3038166 w 5357813"/>
                <a:gd name="connsiteY700" fmla="*/ 2661092 h 4362432"/>
                <a:gd name="connsiteX701" fmla="*/ 3038166 w 5357813"/>
                <a:gd name="connsiteY701" fmla="*/ 2673532 h 4362432"/>
                <a:gd name="connsiteX702" fmla="*/ 3077946 w 5357813"/>
                <a:gd name="connsiteY702" fmla="*/ 2673532 h 4362432"/>
                <a:gd name="connsiteX703" fmla="*/ 3080432 w 5357813"/>
                <a:gd name="connsiteY703" fmla="*/ 2673532 h 4362432"/>
                <a:gd name="connsiteX704" fmla="*/ 3080432 w 5357813"/>
                <a:gd name="connsiteY704" fmla="*/ 2661092 h 4362432"/>
                <a:gd name="connsiteX705" fmla="*/ 3038166 w 5357813"/>
                <a:gd name="connsiteY705" fmla="*/ 2661092 h 4362432"/>
                <a:gd name="connsiteX706" fmla="*/ 2874075 w 5357813"/>
                <a:gd name="connsiteY706" fmla="*/ 2661092 h 4362432"/>
                <a:gd name="connsiteX707" fmla="*/ 2874075 w 5357813"/>
                <a:gd name="connsiteY707" fmla="*/ 2673532 h 4362432"/>
                <a:gd name="connsiteX708" fmla="*/ 2913855 w 5357813"/>
                <a:gd name="connsiteY708" fmla="*/ 2673532 h 4362432"/>
                <a:gd name="connsiteX709" fmla="*/ 2916341 w 5357813"/>
                <a:gd name="connsiteY709" fmla="*/ 2673532 h 4362432"/>
                <a:gd name="connsiteX710" fmla="*/ 2916341 w 5357813"/>
                <a:gd name="connsiteY710" fmla="*/ 2661092 h 4362432"/>
                <a:gd name="connsiteX711" fmla="*/ 2874075 w 5357813"/>
                <a:gd name="connsiteY711" fmla="*/ 2661092 h 4362432"/>
                <a:gd name="connsiteX712" fmla="*/ 2709984 w 5357813"/>
                <a:gd name="connsiteY712" fmla="*/ 2661092 h 4362432"/>
                <a:gd name="connsiteX713" fmla="*/ 2709984 w 5357813"/>
                <a:gd name="connsiteY713" fmla="*/ 2673532 h 4362432"/>
                <a:gd name="connsiteX714" fmla="*/ 2749764 w 5357813"/>
                <a:gd name="connsiteY714" fmla="*/ 2673532 h 4362432"/>
                <a:gd name="connsiteX715" fmla="*/ 2752250 w 5357813"/>
                <a:gd name="connsiteY715" fmla="*/ 2673532 h 4362432"/>
                <a:gd name="connsiteX716" fmla="*/ 2752250 w 5357813"/>
                <a:gd name="connsiteY716" fmla="*/ 2661092 h 4362432"/>
                <a:gd name="connsiteX717" fmla="*/ 2709984 w 5357813"/>
                <a:gd name="connsiteY717" fmla="*/ 2661092 h 4362432"/>
                <a:gd name="connsiteX718" fmla="*/ 2578214 w 5357813"/>
                <a:gd name="connsiteY718" fmla="*/ 2661092 h 4362432"/>
                <a:gd name="connsiteX719" fmla="*/ 2578214 w 5357813"/>
                <a:gd name="connsiteY719" fmla="*/ 2673532 h 4362432"/>
                <a:gd name="connsiteX720" fmla="*/ 2615508 w 5357813"/>
                <a:gd name="connsiteY720" fmla="*/ 2673532 h 4362432"/>
                <a:gd name="connsiteX721" fmla="*/ 2620480 w 5357813"/>
                <a:gd name="connsiteY721" fmla="*/ 2673532 h 4362432"/>
                <a:gd name="connsiteX722" fmla="*/ 2620480 w 5357813"/>
                <a:gd name="connsiteY722" fmla="*/ 2661092 h 4362432"/>
                <a:gd name="connsiteX723" fmla="*/ 2578214 w 5357813"/>
                <a:gd name="connsiteY723" fmla="*/ 2661092 h 4362432"/>
                <a:gd name="connsiteX724" fmla="*/ 2416610 w 5357813"/>
                <a:gd name="connsiteY724" fmla="*/ 2661092 h 4362432"/>
                <a:gd name="connsiteX725" fmla="*/ 2416610 w 5357813"/>
                <a:gd name="connsiteY725" fmla="*/ 2673532 h 4362432"/>
                <a:gd name="connsiteX726" fmla="*/ 2456389 w 5357813"/>
                <a:gd name="connsiteY726" fmla="*/ 2673532 h 4362432"/>
                <a:gd name="connsiteX727" fmla="*/ 2458876 w 5357813"/>
                <a:gd name="connsiteY727" fmla="*/ 2673532 h 4362432"/>
                <a:gd name="connsiteX728" fmla="*/ 2458876 w 5357813"/>
                <a:gd name="connsiteY728" fmla="*/ 2661092 h 4362432"/>
                <a:gd name="connsiteX729" fmla="*/ 2416610 w 5357813"/>
                <a:gd name="connsiteY729" fmla="*/ 2661092 h 4362432"/>
                <a:gd name="connsiteX730" fmla="*/ 2255005 w 5357813"/>
                <a:gd name="connsiteY730" fmla="*/ 2661092 h 4362432"/>
                <a:gd name="connsiteX731" fmla="*/ 2255005 w 5357813"/>
                <a:gd name="connsiteY731" fmla="*/ 2673532 h 4362432"/>
                <a:gd name="connsiteX732" fmla="*/ 2294785 w 5357813"/>
                <a:gd name="connsiteY732" fmla="*/ 2673532 h 4362432"/>
                <a:gd name="connsiteX733" fmla="*/ 2297271 w 5357813"/>
                <a:gd name="connsiteY733" fmla="*/ 2673532 h 4362432"/>
                <a:gd name="connsiteX734" fmla="*/ 2297271 w 5357813"/>
                <a:gd name="connsiteY734" fmla="*/ 2661092 h 4362432"/>
                <a:gd name="connsiteX735" fmla="*/ 2255005 w 5357813"/>
                <a:gd name="connsiteY735" fmla="*/ 2661092 h 4362432"/>
                <a:gd name="connsiteX736" fmla="*/ 3956050 w 5357813"/>
                <a:gd name="connsiteY736" fmla="*/ 2660632 h 4362432"/>
                <a:gd name="connsiteX737" fmla="*/ 3995738 w 5357813"/>
                <a:gd name="connsiteY737" fmla="*/ 2660632 h 4362432"/>
                <a:gd name="connsiteX738" fmla="*/ 3995738 w 5357813"/>
                <a:gd name="connsiteY738" fmla="*/ 2711432 h 4362432"/>
                <a:gd name="connsiteX739" fmla="*/ 3956050 w 5357813"/>
                <a:gd name="connsiteY739" fmla="*/ 2711432 h 4362432"/>
                <a:gd name="connsiteX740" fmla="*/ 1357312 w 5357813"/>
                <a:gd name="connsiteY740" fmla="*/ 2660632 h 4362432"/>
                <a:gd name="connsiteX741" fmla="*/ 1397000 w 5357813"/>
                <a:gd name="connsiteY741" fmla="*/ 2660632 h 4362432"/>
                <a:gd name="connsiteX742" fmla="*/ 1397000 w 5357813"/>
                <a:gd name="connsiteY742" fmla="*/ 2711432 h 4362432"/>
                <a:gd name="connsiteX743" fmla="*/ 1357312 w 5357813"/>
                <a:gd name="connsiteY743" fmla="*/ 2711432 h 4362432"/>
                <a:gd name="connsiteX744" fmla="*/ 2933745 w 5357813"/>
                <a:gd name="connsiteY744" fmla="*/ 2658604 h 4362432"/>
                <a:gd name="connsiteX745" fmla="*/ 2933745 w 5357813"/>
                <a:gd name="connsiteY745" fmla="*/ 2668556 h 4362432"/>
                <a:gd name="connsiteX746" fmla="*/ 3020762 w 5357813"/>
                <a:gd name="connsiteY746" fmla="*/ 2668556 h 4362432"/>
                <a:gd name="connsiteX747" fmla="*/ 3020762 w 5357813"/>
                <a:gd name="connsiteY747" fmla="*/ 2658604 h 4362432"/>
                <a:gd name="connsiteX748" fmla="*/ 2933745 w 5357813"/>
                <a:gd name="connsiteY748" fmla="*/ 2658604 h 4362432"/>
                <a:gd name="connsiteX749" fmla="*/ 2767167 w 5357813"/>
                <a:gd name="connsiteY749" fmla="*/ 2658604 h 4362432"/>
                <a:gd name="connsiteX750" fmla="*/ 2767167 w 5357813"/>
                <a:gd name="connsiteY750" fmla="*/ 2668556 h 4362432"/>
                <a:gd name="connsiteX751" fmla="*/ 2856672 w 5357813"/>
                <a:gd name="connsiteY751" fmla="*/ 2668556 h 4362432"/>
                <a:gd name="connsiteX752" fmla="*/ 2856672 w 5357813"/>
                <a:gd name="connsiteY752" fmla="*/ 2658604 h 4362432"/>
                <a:gd name="connsiteX753" fmla="*/ 2767167 w 5357813"/>
                <a:gd name="connsiteY753" fmla="*/ 2658604 h 4362432"/>
                <a:gd name="connsiteX754" fmla="*/ 2635397 w 5357813"/>
                <a:gd name="connsiteY754" fmla="*/ 2658604 h 4362432"/>
                <a:gd name="connsiteX755" fmla="*/ 2635397 w 5357813"/>
                <a:gd name="connsiteY755" fmla="*/ 2668556 h 4362432"/>
                <a:gd name="connsiteX756" fmla="*/ 2692581 w 5357813"/>
                <a:gd name="connsiteY756" fmla="*/ 2668556 h 4362432"/>
                <a:gd name="connsiteX757" fmla="*/ 2692581 w 5357813"/>
                <a:gd name="connsiteY757" fmla="*/ 2658604 h 4362432"/>
                <a:gd name="connsiteX758" fmla="*/ 2635397 w 5357813"/>
                <a:gd name="connsiteY758" fmla="*/ 2658604 h 4362432"/>
                <a:gd name="connsiteX759" fmla="*/ 2476279 w 5357813"/>
                <a:gd name="connsiteY759" fmla="*/ 2658604 h 4362432"/>
                <a:gd name="connsiteX760" fmla="*/ 2476279 w 5357813"/>
                <a:gd name="connsiteY760" fmla="*/ 2662958 h 4362432"/>
                <a:gd name="connsiteX761" fmla="*/ 2476279 w 5357813"/>
                <a:gd name="connsiteY761" fmla="*/ 2668556 h 4362432"/>
                <a:gd name="connsiteX762" fmla="*/ 2560811 w 5357813"/>
                <a:gd name="connsiteY762" fmla="*/ 2668556 h 4362432"/>
                <a:gd name="connsiteX763" fmla="*/ 2560811 w 5357813"/>
                <a:gd name="connsiteY763" fmla="*/ 2658604 h 4362432"/>
                <a:gd name="connsiteX764" fmla="*/ 2476279 w 5357813"/>
                <a:gd name="connsiteY764" fmla="*/ 2658604 h 4362432"/>
                <a:gd name="connsiteX765" fmla="*/ 2314675 w 5357813"/>
                <a:gd name="connsiteY765" fmla="*/ 2658604 h 4362432"/>
                <a:gd name="connsiteX766" fmla="*/ 2314675 w 5357813"/>
                <a:gd name="connsiteY766" fmla="*/ 2668556 h 4362432"/>
                <a:gd name="connsiteX767" fmla="*/ 2399206 w 5357813"/>
                <a:gd name="connsiteY767" fmla="*/ 2668556 h 4362432"/>
                <a:gd name="connsiteX768" fmla="*/ 2399206 w 5357813"/>
                <a:gd name="connsiteY768" fmla="*/ 2658604 h 4362432"/>
                <a:gd name="connsiteX769" fmla="*/ 2314675 w 5357813"/>
                <a:gd name="connsiteY769" fmla="*/ 2658604 h 4362432"/>
                <a:gd name="connsiteX770" fmla="*/ 4806950 w 5357813"/>
                <a:gd name="connsiteY770" fmla="*/ 2651107 h 4362432"/>
                <a:gd name="connsiteX771" fmla="*/ 4846638 w 5357813"/>
                <a:gd name="connsiteY771" fmla="*/ 2651107 h 4362432"/>
                <a:gd name="connsiteX772" fmla="*/ 4846638 w 5357813"/>
                <a:gd name="connsiteY772" fmla="*/ 2700320 h 4362432"/>
                <a:gd name="connsiteX773" fmla="*/ 4806950 w 5357813"/>
                <a:gd name="connsiteY773" fmla="*/ 2700320 h 4362432"/>
                <a:gd name="connsiteX774" fmla="*/ 4702175 w 5357813"/>
                <a:gd name="connsiteY774" fmla="*/ 2651107 h 4362432"/>
                <a:gd name="connsiteX775" fmla="*/ 4741863 w 5357813"/>
                <a:gd name="connsiteY775" fmla="*/ 2651107 h 4362432"/>
                <a:gd name="connsiteX776" fmla="*/ 4741863 w 5357813"/>
                <a:gd name="connsiteY776" fmla="*/ 2700320 h 4362432"/>
                <a:gd name="connsiteX777" fmla="*/ 4702175 w 5357813"/>
                <a:gd name="connsiteY777" fmla="*/ 2700320 h 4362432"/>
                <a:gd name="connsiteX778" fmla="*/ 4629150 w 5357813"/>
                <a:gd name="connsiteY778" fmla="*/ 2651107 h 4362432"/>
                <a:gd name="connsiteX779" fmla="*/ 4668838 w 5357813"/>
                <a:gd name="connsiteY779" fmla="*/ 2651107 h 4362432"/>
                <a:gd name="connsiteX780" fmla="*/ 4668838 w 5357813"/>
                <a:gd name="connsiteY780" fmla="*/ 2700320 h 4362432"/>
                <a:gd name="connsiteX781" fmla="*/ 4629150 w 5357813"/>
                <a:gd name="connsiteY781" fmla="*/ 2700320 h 4362432"/>
                <a:gd name="connsiteX782" fmla="*/ 4540250 w 5357813"/>
                <a:gd name="connsiteY782" fmla="*/ 2651107 h 4362432"/>
                <a:gd name="connsiteX783" fmla="*/ 4576763 w 5357813"/>
                <a:gd name="connsiteY783" fmla="*/ 2651107 h 4362432"/>
                <a:gd name="connsiteX784" fmla="*/ 4576763 w 5357813"/>
                <a:gd name="connsiteY784" fmla="*/ 2700320 h 4362432"/>
                <a:gd name="connsiteX785" fmla="*/ 4540250 w 5357813"/>
                <a:gd name="connsiteY785" fmla="*/ 2700320 h 4362432"/>
                <a:gd name="connsiteX786" fmla="*/ 774700 w 5357813"/>
                <a:gd name="connsiteY786" fmla="*/ 2651107 h 4362432"/>
                <a:gd name="connsiteX787" fmla="*/ 814388 w 5357813"/>
                <a:gd name="connsiteY787" fmla="*/ 2651107 h 4362432"/>
                <a:gd name="connsiteX788" fmla="*/ 814388 w 5357813"/>
                <a:gd name="connsiteY788" fmla="*/ 2700320 h 4362432"/>
                <a:gd name="connsiteX789" fmla="*/ 774700 w 5357813"/>
                <a:gd name="connsiteY789" fmla="*/ 2700320 h 4362432"/>
                <a:gd name="connsiteX790" fmla="*/ 685800 w 5357813"/>
                <a:gd name="connsiteY790" fmla="*/ 2651107 h 4362432"/>
                <a:gd name="connsiteX791" fmla="*/ 723900 w 5357813"/>
                <a:gd name="connsiteY791" fmla="*/ 2651107 h 4362432"/>
                <a:gd name="connsiteX792" fmla="*/ 723900 w 5357813"/>
                <a:gd name="connsiteY792" fmla="*/ 2700320 h 4362432"/>
                <a:gd name="connsiteX793" fmla="*/ 685800 w 5357813"/>
                <a:gd name="connsiteY793" fmla="*/ 2700320 h 4362432"/>
                <a:gd name="connsiteX794" fmla="*/ 614362 w 5357813"/>
                <a:gd name="connsiteY794" fmla="*/ 2651107 h 4362432"/>
                <a:gd name="connsiteX795" fmla="*/ 650875 w 5357813"/>
                <a:gd name="connsiteY795" fmla="*/ 2651107 h 4362432"/>
                <a:gd name="connsiteX796" fmla="*/ 650875 w 5357813"/>
                <a:gd name="connsiteY796" fmla="*/ 2700320 h 4362432"/>
                <a:gd name="connsiteX797" fmla="*/ 614362 w 5357813"/>
                <a:gd name="connsiteY797" fmla="*/ 2700320 h 4362432"/>
                <a:gd name="connsiteX798" fmla="*/ 506412 w 5357813"/>
                <a:gd name="connsiteY798" fmla="*/ 2651107 h 4362432"/>
                <a:gd name="connsiteX799" fmla="*/ 546100 w 5357813"/>
                <a:gd name="connsiteY799" fmla="*/ 2651107 h 4362432"/>
                <a:gd name="connsiteX800" fmla="*/ 546100 w 5357813"/>
                <a:gd name="connsiteY800" fmla="*/ 2700320 h 4362432"/>
                <a:gd name="connsiteX801" fmla="*/ 506412 w 5357813"/>
                <a:gd name="connsiteY801" fmla="*/ 2700320 h 4362432"/>
                <a:gd name="connsiteX802" fmla="*/ 3749675 w 5357813"/>
                <a:gd name="connsiteY802" fmla="*/ 2643170 h 4362432"/>
                <a:gd name="connsiteX803" fmla="*/ 3789363 w 5357813"/>
                <a:gd name="connsiteY803" fmla="*/ 2643170 h 4362432"/>
                <a:gd name="connsiteX804" fmla="*/ 3789363 w 5357813"/>
                <a:gd name="connsiteY804" fmla="*/ 2695558 h 4362432"/>
                <a:gd name="connsiteX805" fmla="*/ 3749675 w 5357813"/>
                <a:gd name="connsiteY805" fmla="*/ 2695558 h 4362432"/>
                <a:gd name="connsiteX806" fmla="*/ 3667125 w 5357813"/>
                <a:gd name="connsiteY806" fmla="*/ 2643170 h 4362432"/>
                <a:gd name="connsiteX807" fmla="*/ 3705225 w 5357813"/>
                <a:gd name="connsiteY807" fmla="*/ 2643170 h 4362432"/>
                <a:gd name="connsiteX808" fmla="*/ 3705225 w 5357813"/>
                <a:gd name="connsiteY808" fmla="*/ 2695558 h 4362432"/>
                <a:gd name="connsiteX809" fmla="*/ 3667125 w 5357813"/>
                <a:gd name="connsiteY809" fmla="*/ 2695558 h 4362432"/>
                <a:gd name="connsiteX810" fmla="*/ 3582987 w 5357813"/>
                <a:gd name="connsiteY810" fmla="*/ 2643170 h 4362432"/>
                <a:gd name="connsiteX811" fmla="*/ 3619500 w 5357813"/>
                <a:gd name="connsiteY811" fmla="*/ 2643170 h 4362432"/>
                <a:gd name="connsiteX812" fmla="*/ 3619500 w 5357813"/>
                <a:gd name="connsiteY812" fmla="*/ 2695558 h 4362432"/>
                <a:gd name="connsiteX813" fmla="*/ 3582987 w 5357813"/>
                <a:gd name="connsiteY813" fmla="*/ 2695558 h 4362432"/>
                <a:gd name="connsiteX814" fmla="*/ 3498850 w 5357813"/>
                <a:gd name="connsiteY814" fmla="*/ 2643170 h 4362432"/>
                <a:gd name="connsiteX815" fmla="*/ 3538538 w 5357813"/>
                <a:gd name="connsiteY815" fmla="*/ 2643170 h 4362432"/>
                <a:gd name="connsiteX816" fmla="*/ 3538538 w 5357813"/>
                <a:gd name="connsiteY816" fmla="*/ 2695558 h 4362432"/>
                <a:gd name="connsiteX817" fmla="*/ 3498850 w 5357813"/>
                <a:gd name="connsiteY817" fmla="*/ 2695558 h 4362432"/>
                <a:gd name="connsiteX818" fmla="*/ 3413125 w 5357813"/>
                <a:gd name="connsiteY818" fmla="*/ 2643170 h 4362432"/>
                <a:gd name="connsiteX819" fmla="*/ 3452813 w 5357813"/>
                <a:gd name="connsiteY819" fmla="*/ 2643170 h 4362432"/>
                <a:gd name="connsiteX820" fmla="*/ 3452813 w 5357813"/>
                <a:gd name="connsiteY820" fmla="*/ 2695558 h 4362432"/>
                <a:gd name="connsiteX821" fmla="*/ 3413125 w 5357813"/>
                <a:gd name="connsiteY821" fmla="*/ 2695558 h 4362432"/>
                <a:gd name="connsiteX822" fmla="*/ 3332162 w 5357813"/>
                <a:gd name="connsiteY822" fmla="*/ 2643170 h 4362432"/>
                <a:gd name="connsiteX823" fmla="*/ 3368675 w 5357813"/>
                <a:gd name="connsiteY823" fmla="*/ 2643170 h 4362432"/>
                <a:gd name="connsiteX824" fmla="*/ 3368675 w 5357813"/>
                <a:gd name="connsiteY824" fmla="*/ 2695558 h 4362432"/>
                <a:gd name="connsiteX825" fmla="*/ 3332162 w 5357813"/>
                <a:gd name="connsiteY825" fmla="*/ 2695558 h 4362432"/>
                <a:gd name="connsiteX826" fmla="*/ 3246437 w 5357813"/>
                <a:gd name="connsiteY826" fmla="*/ 2643170 h 4362432"/>
                <a:gd name="connsiteX827" fmla="*/ 3284537 w 5357813"/>
                <a:gd name="connsiteY827" fmla="*/ 2643170 h 4362432"/>
                <a:gd name="connsiteX828" fmla="*/ 3284537 w 5357813"/>
                <a:gd name="connsiteY828" fmla="*/ 2695558 h 4362432"/>
                <a:gd name="connsiteX829" fmla="*/ 3246437 w 5357813"/>
                <a:gd name="connsiteY829" fmla="*/ 2695558 h 4362432"/>
                <a:gd name="connsiteX830" fmla="*/ 3162300 w 5357813"/>
                <a:gd name="connsiteY830" fmla="*/ 2643170 h 4362432"/>
                <a:gd name="connsiteX831" fmla="*/ 3201988 w 5357813"/>
                <a:gd name="connsiteY831" fmla="*/ 2643170 h 4362432"/>
                <a:gd name="connsiteX832" fmla="*/ 3201988 w 5357813"/>
                <a:gd name="connsiteY832" fmla="*/ 2695558 h 4362432"/>
                <a:gd name="connsiteX833" fmla="*/ 3162300 w 5357813"/>
                <a:gd name="connsiteY833" fmla="*/ 2695558 h 4362432"/>
                <a:gd name="connsiteX834" fmla="*/ 2151062 w 5357813"/>
                <a:gd name="connsiteY834" fmla="*/ 2643170 h 4362432"/>
                <a:gd name="connsiteX835" fmla="*/ 2190750 w 5357813"/>
                <a:gd name="connsiteY835" fmla="*/ 2643170 h 4362432"/>
                <a:gd name="connsiteX836" fmla="*/ 2190750 w 5357813"/>
                <a:gd name="connsiteY836" fmla="*/ 2695558 h 4362432"/>
                <a:gd name="connsiteX837" fmla="*/ 2151062 w 5357813"/>
                <a:gd name="connsiteY837" fmla="*/ 2695558 h 4362432"/>
                <a:gd name="connsiteX838" fmla="*/ 2068512 w 5357813"/>
                <a:gd name="connsiteY838" fmla="*/ 2643170 h 4362432"/>
                <a:gd name="connsiteX839" fmla="*/ 2105025 w 5357813"/>
                <a:gd name="connsiteY839" fmla="*/ 2643170 h 4362432"/>
                <a:gd name="connsiteX840" fmla="*/ 2105025 w 5357813"/>
                <a:gd name="connsiteY840" fmla="*/ 2695558 h 4362432"/>
                <a:gd name="connsiteX841" fmla="*/ 2068512 w 5357813"/>
                <a:gd name="connsiteY841" fmla="*/ 2695558 h 4362432"/>
                <a:gd name="connsiteX842" fmla="*/ 1984375 w 5357813"/>
                <a:gd name="connsiteY842" fmla="*/ 2643170 h 4362432"/>
                <a:gd name="connsiteX843" fmla="*/ 2024063 w 5357813"/>
                <a:gd name="connsiteY843" fmla="*/ 2643170 h 4362432"/>
                <a:gd name="connsiteX844" fmla="*/ 2024063 w 5357813"/>
                <a:gd name="connsiteY844" fmla="*/ 2695558 h 4362432"/>
                <a:gd name="connsiteX845" fmla="*/ 1984375 w 5357813"/>
                <a:gd name="connsiteY845" fmla="*/ 2695558 h 4362432"/>
                <a:gd name="connsiteX846" fmla="*/ 1898650 w 5357813"/>
                <a:gd name="connsiteY846" fmla="*/ 2643170 h 4362432"/>
                <a:gd name="connsiteX847" fmla="*/ 1939925 w 5357813"/>
                <a:gd name="connsiteY847" fmla="*/ 2643170 h 4362432"/>
                <a:gd name="connsiteX848" fmla="*/ 1939925 w 5357813"/>
                <a:gd name="connsiteY848" fmla="*/ 2695558 h 4362432"/>
                <a:gd name="connsiteX849" fmla="*/ 1898650 w 5357813"/>
                <a:gd name="connsiteY849" fmla="*/ 2695558 h 4362432"/>
                <a:gd name="connsiteX850" fmla="*/ 1814512 w 5357813"/>
                <a:gd name="connsiteY850" fmla="*/ 2643170 h 4362432"/>
                <a:gd name="connsiteX851" fmla="*/ 1854200 w 5357813"/>
                <a:gd name="connsiteY851" fmla="*/ 2643170 h 4362432"/>
                <a:gd name="connsiteX852" fmla="*/ 1854200 w 5357813"/>
                <a:gd name="connsiteY852" fmla="*/ 2695558 h 4362432"/>
                <a:gd name="connsiteX853" fmla="*/ 1814512 w 5357813"/>
                <a:gd name="connsiteY853" fmla="*/ 2695558 h 4362432"/>
                <a:gd name="connsiteX854" fmla="*/ 1731962 w 5357813"/>
                <a:gd name="connsiteY854" fmla="*/ 2643170 h 4362432"/>
                <a:gd name="connsiteX855" fmla="*/ 1770062 w 5357813"/>
                <a:gd name="connsiteY855" fmla="*/ 2643170 h 4362432"/>
                <a:gd name="connsiteX856" fmla="*/ 1770062 w 5357813"/>
                <a:gd name="connsiteY856" fmla="*/ 2695558 h 4362432"/>
                <a:gd name="connsiteX857" fmla="*/ 1731962 w 5357813"/>
                <a:gd name="connsiteY857" fmla="*/ 2695558 h 4362432"/>
                <a:gd name="connsiteX858" fmla="*/ 1647825 w 5357813"/>
                <a:gd name="connsiteY858" fmla="*/ 2643170 h 4362432"/>
                <a:gd name="connsiteX859" fmla="*/ 1687513 w 5357813"/>
                <a:gd name="connsiteY859" fmla="*/ 2643170 h 4362432"/>
                <a:gd name="connsiteX860" fmla="*/ 1687513 w 5357813"/>
                <a:gd name="connsiteY860" fmla="*/ 2695558 h 4362432"/>
                <a:gd name="connsiteX861" fmla="*/ 1647825 w 5357813"/>
                <a:gd name="connsiteY861" fmla="*/ 2695558 h 4362432"/>
                <a:gd name="connsiteX862" fmla="*/ 1563687 w 5357813"/>
                <a:gd name="connsiteY862" fmla="*/ 2643170 h 4362432"/>
                <a:gd name="connsiteX863" fmla="*/ 1603375 w 5357813"/>
                <a:gd name="connsiteY863" fmla="*/ 2643170 h 4362432"/>
                <a:gd name="connsiteX864" fmla="*/ 1603375 w 5357813"/>
                <a:gd name="connsiteY864" fmla="*/ 2695558 h 4362432"/>
                <a:gd name="connsiteX865" fmla="*/ 1563687 w 5357813"/>
                <a:gd name="connsiteY865" fmla="*/ 2695558 h 4362432"/>
                <a:gd name="connsiteX866" fmla="*/ 2901424 w 5357813"/>
                <a:gd name="connsiteY866" fmla="*/ 2626260 h 4362432"/>
                <a:gd name="connsiteX867" fmla="*/ 2901424 w 5357813"/>
                <a:gd name="connsiteY867" fmla="*/ 2631236 h 4362432"/>
                <a:gd name="connsiteX868" fmla="*/ 2898937 w 5357813"/>
                <a:gd name="connsiteY868" fmla="*/ 2641188 h 4362432"/>
                <a:gd name="connsiteX869" fmla="*/ 3070487 w 5357813"/>
                <a:gd name="connsiteY869" fmla="*/ 2641188 h 4362432"/>
                <a:gd name="connsiteX870" fmla="*/ 3077946 w 5357813"/>
                <a:gd name="connsiteY870" fmla="*/ 2633724 h 4362432"/>
                <a:gd name="connsiteX871" fmla="*/ 3070487 w 5357813"/>
                <a:gd name="connsiteY871" fmla="*/ 2626260 h 4362432"/>
                <a:gd name="connsiteX872" fmla="*/ 3065514 w 5357813"/>
                <a:gd name="connsiteY872" fmla="*/ 2626260 h 4362432"/>
                <a:gd name="connsiteX873" fmla="*/ 2901424 w 5357813"/>
                <a:gd name="connsiteY873" fmla="*/ 2626260 h 4362432"/>
                <a:gd name="connsiteX874" fmla="*/ 2257491 w 5357813"/>
                <a:gd name="connsiteY874" fmla="*/ 2626260 h 4362432"/>
                <a:gd name="connsiteX875" fmla="*/ 2250033 w 5357813"/>
                <a:gd name="connsiteY875" fmla="*/ 2633724 h 4362432"/>
                <a:gd name="connsiteX876" fmla="*/ 2257491 w 5357813"/>
                <a:gd name="connsiteY876" fmla="*/ 2641188 h 4362432"/>
                <a:gd name="connsiteX877" fmla="*/ 2426555 w 5357813"/>
                <a:gd name="connsiteY877" fmla="*/ 2641188 h 4362432"/>
                <a:gd name="connsiteX878" fmla="*/ 2424068 w 5357813"/>
                <a:gd name="connsiteY878" fmla="*/ 2631236 h 4362432"/>
                <a:gd name="connsiteX879" fmla="*/ 2424068 w 5357813"/>
                <a:gd name="connsiteY879" fmla="*/ 2626260 h 4362432"/>
                <a:gd name="connsiteX880" fmla="*/ 2272409 w 5357813"/>
                <a:gd name="connsiteY880" fmla="*/ 2626260 h 4362432"/>
                <a:gd name="connsiteX881" fmla="*/ 2608395 w 5357813"/>
                <a:gd name="connsiteY881" fmla="*/ 2621262 h 4362432"/>
                <a:gd name="connsiteX882" fmla="*/ 2608395 w 5357813"/>
                <a:gd name="connsiteY882" fmla="*/ 2623802 h 4362432"/>
                <a:gd name="connsiteX883" fmla="*/ 2605881 w 5357813"/>
                <a:gd name="connsiteY883" fmla="*/ 2626342 h 4362432"/>
                <a:gd name="connsiteX884" fmla="*/ 2603368 w 5357813"/>
                <a:gd name="connsiteY884" fmla="*/ 2623802 h 4362432"/>
                <a:gd name="connsiteX885" fmla="*/ 2605881 w 5357813"/>
                <a:gd name="connsiteY885" fmla="*/ 2623802 h 4362432"/>
                <a:gd name="connsiteX886" fmla="*/ 2608395 w 5357813"/>
                <a:gd name="connsiteY886" fmla="*/ 2621262 h 4362432"/>
                <a:gd name="connsiteX887" fmla="*/ 2608395 w 5357813"/>
                <a:gd name="connsiteY887" fmla="*/ 2621262 h 4362432"/>
                <a:gd name="connsiteX888" fmla="*/ 2610908 w 5357813"/>
                <a:gd name="connsiteY888" fmla="*/ 2621262 h 4362432"/>
                <a:gd name="connsiteX889" fmla="*/ 2613422 w 5357813"/>
                <a:gd name="connsiteY889" fmla="*/ 2621262 h 4362432"/>
                <a:gd name="connsiteX890" fmla="*/ 2615936 w 5357813"/>
                <a:gd name="connsiteY890" fmla="*/ 2621262 h 4362432"/>
                <a:gd name="connsiteX891" fmla="*/ 2618449 w 5357813"/>
                <a:gd name="connsiteY891" fmla="*/ 2626342 h 4362432"/>
                <a:gd name="connsiteX892" fmla="*/ 2615936 w 5357813"/>
                <a:gd name="connsiteY892" fmla="*/ 2626342 h 4362432"/>
                <a:gd name="connsiteX893" fmla="*/ 2610908 w 5357813"/>
                <a:gd name="connsiteY893" fmla="*/ 2623802 h 4362432"/>
                <a:gd name="connsiteX894" fmla="*/ 2608395 w 5357813"/>
                <a:gd name="connsiteY894" fmla="*/ 2621262 h 4362432"/>
                <a:gd name="connsiteX895" fmla="*/ 2707640 w 5357813"/>
                <a:gd name="connsiteY895" fmla="*/ 2619004 h 4362432"/>
                <a:gd name="connsiteX896" fmla="*/ 2702560 w 5357813"/>
                <a:gd name="connsiteY896" fmla="*/ 2626413 h 4362432"/>
                <a:gd name="connsiteX897" fmla="*/ 2700020 w 5357813"/>
                <a:gd name="connsiteY897" fmla="*/ 2623943 h 4362432"/>
                <a:gd name="connsiteX898" fmla="*/ 2705100 w 5357813"/>
                <a:gd name="connsiteY898" fmla="*/ 2621474 h 4362432"/>
                <a:gd name="connsiteX899" fmla="*/ 2707640 w 5357813"/>
                <a:gd name="connsiteY899" fmla="*/ 2619004 h 4362432"/>
                <a:gd name="connsiteX900" fmla="*/ 2495867 w 5357813"/>
                <a:gd name="connsiteY900" fmla="*/ 2616500 h 4362432"/>
                <a:gd name="connsiteX901" fmla="*/ 2498301 w 5357813"/>
                <a:gd name="connsiteY901" fmla="*/ 2619040 h 4362432"/>
                <a:gd name="connsiteX902" fmla="*/ 2500735 w 5357813"/>
                <a:gd name="connsiteY902" fmla="*/ 2621580 h 4362432"/>
                <a:gd name="connsiteX903" fmla="*/ 2498301 w 5357813"/>
                <a:gd name="connsiteY903" fmla="*/ 2624120 h 4362432"/>
                <a:gd name="connsiteX904" fmla="*/ 2495867 w 5357813"/>
                <a:gd name="connsiteY904" fmla="*/ 2624120 h 4362432"/>
                <a:gd name="connsiteX905" fmla="*/ 2495867 w 5357813"/>
                <a:gd name="connsiteY905" fmla="*/ 2619040 h 4362432"/>
                <a:gd name="connsiteX906" fmla="*/ 2495867 w 5357813"/>
                <a:gd name="connsiteY906" fmla="*/ 2616500 h 4362432"/>
                <a:gd name="connsiteX907" fmla="*/ 2608395 w 5357813"/>
                <a:gd name="connsiteY907" fmla="*/ 2616182 h 4362432"/>
                <a:gd name="connsiteX908" fmla="*/ 2608395 w 5357813"/>
                <a:gd name="connsiteY908" fmla="*/ 2618722 h 4362432"/>
                <a:gd name="connsiteX909" fmla="*/ 2608395 w 5357813"/>
                <a:gd name="connsiteY909" fmla="*/ 2621262 h 4362432"/>
                <a:gd name="connsiteX910" fmla="*/ 2605881 w 5357813"/>
                <a:gd name="connsiteY910" fmla="*/ 2618722 h 4362432"/>
                <a:gd name="connsiteX911" fmla="*/ 2608395 w 5357813"/>
                <a:gd name="connsiteY911" fmla="*/ 2616182 h 4362432"/>
                <a:gd name="connsiteX912" fmla="*/ 2555752 w 5357813"/>
                <a:gd name="connsiteY912" fmla="*/ 2615786 h 4362432"/>
                <a:gd name="connsiteX913" fmla="*/ 2555752 w 5357813"/>
                <a:gd name="connsiteY913" fmla="*/ 2618267 h 4362432"/>
                <a:gd name="connsiteX914" fmla="*/ 2553188 w 5357813"/>
                <a:gd name="connsiteY914" fmla="*/ 2618267 h 4362432"/>
                <a:gd name="connsiteX915" fmla="*/ 2555752 w 5357813"/>
                <a:gd name="connsiteY915" fmla="*/ 2615786 h 4362432"/>
                <a:gd name="connsiteX916" fmla="*/ 2509044 w 5357813"/>
                <a:gd name="connsiteY916" fmla="*/ 2614595 h 4362432"/>
                <a:gd name="connsiteX917" fmla="*/ 2511425 w 5357813"/>
                <a:gd name="connsiteY917" fmla="*/ 2616976 h 4362432"/>
                <a:gd name="connsiteX918" fmla="*/ 2509044 w 5357813"/>
                <a:gd name="connsiteY918" fmla="*/ 2621739 h 4362432"/>
                <a:gd name="connsiteX919" fmla="*/ 2509044 w 5357813"/>
                <a:gd name="connsiteY919" fmla="*/ 2624120 h 4362432"/>
                <a:gd name="connsiteX920" fmla="*/ 2504281 w 5357813"/>
                <a:gd name="connsiteY920" fmla="*/ 2624120 h 4362432"/>
                <a:gd name="connsiteX921" fmla="*/ 2501900 w 5357813"/>
                <a:gd name="connsiteY921" fmla="*/ 2624120 h 4362432"/>
                <a:gd name="connsiteX922" fmla="*/ 2504281 w 5357813"/>
                <a:gd name="connsiteY922" fmla="*/ 2621739 h 4362432"/>
                <a:gd name="connsiteX923" fmla="*/ 2506662 w 5357813"/>
                <a:gd name="connsiteY923" fmla="*/ 2619358 h 4362432"/>
                <a:gd name="connsiteX924" fmla="*/ 2504281 w 5357813"/>
                <a:gd name="connsiteY924" fmla="*/ 2619358 h 4362432"/>
                <a:gd name="connsiteX925" fmla="*/ 2501900 w 5357813"/>
                <a:gd name="connsiteY925" fmla="*/ 2619358 h 4362432"/>
                <a:gd name="connsiteX926" fmla="*/ 2501900 w 5357813"/>
                <a:gd name="connsiteY926" fmla="*/ 2616976 h 4362432"/>
                <a:gd name="connsiteX927" fmla="*/ 2509044 w 5357813"/>
                <a:gd name="connsiteY927" fmla="*/ 2614595 h 4362432"/>
                <a:gd name="connsiteX928" fmla="*/ 2605881 w 5357813"/>
                <a:gd name="connsiteY928" fmla="*/ 2613642 h 4362432"/>
                <a:gd name="connsiteX929" fmla="*/ 2605881 w 5357813"/>
                <a:gd name="connsiteY929" fmla="*/ 2618722 h 4362432"/>
                <a:gd name="connsiteX930" fmla="*/ 2605881 w 5357813"/>
                <a:gd name="connsiteY930" fmla="*/ 2621262 h 4362432"/>
                <a:gd name="connsiteX931" fmla="*/ 2603368 w 5357813"/>
                <a:gd name="connsiteY931" fmla="*/ 2621262 h 4362432"/>
                <a:gd name="connsiteX932" fmla="*/ 2603368 w 5357813"/>
                <a:gd name="connsiteY932" fmla="*/ 2616182 h 4362432"/>
                <a:gd name="connsiteX933" fmla="*/ 2605881 w 5357813"/>
                <a:gd name="connsiteY933" fmla="*/ 2613642 h 4362432"/>
                <a:gd name="connsiteX934" fmla="*/ 2595827 w 5357813"/>
                <a:gd name="connsiteY934" fmla="*/ 2613642 h 4362432"/>
                <a:gd name="connsiteX935" fmla="*/ 2596078 w 5357813"/>
                <a:gd name="connsiteY935" fmla="*/ 2613642 h 4362432"/>
                <a:gd name="connsiteX936" fmla="*/ 2595827 w 5357813"/>
                <a:gd name="connsiteY936" fmla="*/ 2616182 h 4362432"/>
                <a:gd name="connsiteX937" fmla="*/ 2545495 w 5357813"/>
                <a:gd name="connsiteY937" fmla="*/ 2613306 h 4362432"/>
                <a:gd name="connsiteX938" fmla="*/ 2548059 w 5357813"/>
                <a:gd name="connsiteY938" fmla="*/ 2613306 h 4362432"/>
                <a:gd name="connsiteX939" fmla="*/ 2545495 w 5357813"/>
                <a:gd name="connsiteY939" fmla="*/ 2615786 h 4362432"/>
                <a:gd name="connsiteX940" fmla="*/ 2545495 w 5357813"/>
                <a:gd name="connsiteY940" fmla="*/ 2613306 h 4362432"/>
                <a:gd name="connsiteX941" fmla="*/ 2542930 w 5357813"/>
                <a:gd name="connsiteY941" fmla="*/ 2613306 h 4362432"/>
                <a:gd name="connsiteX942" fmla="*/ 2545495 w 5357813"/>
                <a:gd name="connsiteY942" fmla="*/ 2620747 h 4362432"/>
                <a:gd name="connsiteX943" fmla="*/ 2542930 w 5357813"/>
                <a:gd name="connsiteY943" fmla="*/ 2623228 h 4362432"/>
                <a:gd name="connsiteX944" fmla="*/ 2540366 w 5357813"/>
                <a:gd name="connsiteY944" fmla="*/ 2618267 h 4362432"/>
                <a:gd name="connsiteX945" fmla="*/ 2542930 w 5357813"/>
                <a:gd name="connsiteY945" fmla="*/ 2613306 h 4362432"/>
                <a:gd name="connsiteX946" fmla="*/ 2762249 w 5357813"/>
                <a:gd name="connsiteY946" fmla="*/ 2611420 h 4362432"/>
                <a:gd name="connsiteX947" fmla="*/ 2767239 w 5357813"/>
                <a:gd name="connsiteY947" fmla="*/ 2613960 h 4362432"/>
                <a:gd name="connsiteX948" fmla="*/ 2772228 w 5357813"/>
                <a:gd name="connsiteY948" fmla="*/ 2616500 h 4362432"/>
                <a:gd name="connsiteX949" fmla="*/ 2777217 w 5357813"/>
                <a:gd name="connsiteY949" fmla="*/ 2619040 h 4362432"/>
                <a:gd name="connsiteX950" fmla="*/ 2779712 w 5357813"/>
                <a:gd name="connsiteY950" fmla="*/ 2619040 h 4362432"/>
                <a:gd name="connsiteX951" fmla="*/ 2774722 w 5357813"/>
                <a:gd name="connsiteY951" fmla="*/ 2621580 h 4362432"/>
                <a:gd name="connsiteX952" fmla="*/ 2769733 w 5357813"/>
                <a:gd name="connsiteY952" fmla="*/ 2621580 h 4362432"/>
                <a:gd name="connsiteX953" fmla="*/ 2764744 w 5357813"/>
                <a:gd name="connsiteY953" fmla="*/ 2613960 h 4362432"/>
                <a:gd name="connsiteX954" fmla="*/ 2762249 w 5357813"/>
                <a:gd name="connsiteY954" fmla="*/ 2611420 h 4362432"/>
                <a:gd name="connsiteX955" fmla="*/ 2558317 w 5357813"/>
                <a:gd name="connsiteY955" fmla="*/ 2610825 h 4362432"/>
                <a:gd name="connsiteX956" fmla="*/ 2560881 w 5357813"/>
                <a:gd name="connsiteY956" fmla="*/ 2613306 h 4362432"/>
                <a:gd name="connsiteX957" fmla="*/ 2558317 w 5357813"/>
                <a:gd name="connsiteY957" fmla="*/ 2615786 h 4362432"/>
                <a:gd name="connsiteX958" fmla="*/ 2560881 w 5357813"/>
                <a:gd name="connsiteY958" fmla="*/ 2618267 h 4362432"/>
                <a:gd name="connsiteX959" fmla="*/ 2558317 w 5357813"/>
                <a:gd name="connsiteY959" fmla="*/ 2618267 h 4362432"/>
                <a:gd name="connsiteX960" fmla="*/ 2555752 w 5357813"/>
                <a:gd name="connsiteY960" fmla="*/ 2615786 h 4362432"/>
                <a:gd name="connsiteX961" fmla="*/ 2553188 w 5357813"/>
                <a:gd name="connsiteY961" fmla="*/ 2613306 h 4362432"/>
                <a:gd name="connsiteX962" fmla="*/ 2558317 w 5357813"/>
                <a:gd name="connsiteY962" fmla="*/ 2613306 h 4362432"/>
                <a:gd name="connsiteX963" fmla="*/ 2558317 w 5357813"/>
                <a:gd name="connsiteY963" fmla="*/ 2610825 h 4362432"/>
                <a:gd name="connsiteX964" fmla="*/ 2548059 w 5357813"/>
                <a:gd name="connsiteY964" fmla="*/ 2610825 h 4362432"/>
                <a:gd name="connsiteX965" fmla="*/ 2550624 w 5357813"/>
                <a:gd name="connsiteY965" fmla="*/ 2610825 h 4362432"/>
                <a:gd name="connsiteX966" fmla="*/ 2548059 w 5357813"/>
                <a:gd name="connsiteY966" fmla="*/ 2613306 h 4362432"/>
                <a:gd name="connsiteX967" fmla="*/ 2548059 w 5357813"/>
                <a:gd name="connsiteY967" fmla="*/ 2610825 h 4362432"/>
                <a:gd name="connsiteX968" fmla="*/ 2558317 w 5357813"/>
                <a:gd name="connsiteY968" fmla="*/ 2608345 h 4362432"/>
                <a:gd name="connsiteX969" fmla="*/ 2560881 w 5357813"/>
                <a:gd name="connsiteY969" fmla="*/ 2610825 h 4362432"/>
                <a:gd name="connsiteX970" fmla="*/ 2558317 w 5357813"/>
                <a:gd name="connsiteY970" fmla="*/ 2610825 h 4362432"/>
                <a:gd name="connsiteX971" fmla="*/ 2558317 w 5357813"/>
                <a:gd name="connsiteY971" fmla="*/ 2608345 h 4362432"/>
                <a:gd name="connsiteX972" fmla="*/ 2598341 w 5357813"/>
                <a:gd name="connsiteY972" fmla="*/ 2606022 h 4362432"/>
                <a:gd name="connsiteX973" fmla="*/ 2596141 w 5357813"/>
                <a:gd name="connsiteY973" fmla="*/ 2613007 h 4362432"/>
                <a:gd name="connsiteX974" fmla="*/ 2596106 w 5357813"/>
                <a:gd name="connsiteY974" fmla="*/ 2613360 h 4362432"/>
                <a:gd name="connsiteX975" fmla="*/ 2595827 w 5357813"/>
                <a:gd name="connsiteY975" fmla="*/ 2613642 h 4362432"/>
                <a:gd name="connsiteX976" fmla="*/ 2598341 w 5357813"/>
                <a:gd name="connsiteY976" fmla="*/ 2606022 h 4362432"/>
                <a:gd name="connsiteX977" fmla="*/ 2553188 w 5357813"/>
                <a:gd name="connsiteY977" fmla="*/ 2605864 h 4362432"/>
                <a:gd name="connsiteX978" fmla="*/ 2555752 w 5357813"/>
                <a:gd name="connsiteY978" fmla="*/ 2605864 h 4362432"/>
                <a:gd name="connsiteX979" fmla="*/ 2558317 w 5357813"/>
                <a:gd name="connsiteY979" fmla="*/ 2605864 h 4362432"/>
                <a:gd name="connsiteX980" fmla="*/ 2558317 w 5357813"/>
                <a:gd name="connsiteY980" fmla="*/ 2608345 h 4362432"/>
                <a:gd name="connsiteX981" fmla="*/ 2555752 w 5357813"/>
                <a:gd name="connsiteY981" fmla="*/ 2610825 h 4362432"/>
                <a:gd name="connsiteX982" fmla="*/ 2555752 w 5357813"/>
                <a:gd name="connsiteY982" fmla="*/ 2608345 h 4362432"/>
                <a:gd name="connsiteX983" fmla="*/ 2553188 w 5357813"/>
                <a:gd name="connsiteY983" fmla="*/ 2605864 h 4362432"/>
                <a:gd name="connsiteX984" fmla="*/ 2824162 w 5357813"/>
                <a:gd name="connsiteY984" fmla="*/ 2603936 h 4362432"/>
                <a:gd name="connsiteX985" fmla="*/ 2824162 w 5357813"/>
                <a:gd name="connsiteY985" fmla="*/ 2606431 h 4362432"/>
                <a:gd name="connsiteX986" fmla="*/ 2821781 w 5357813"/>
                <a:gd name="connsiteY986" fmla="*/ 2611420 h 4362432"/>
                <a:gd name="connsiteX987" fmla="*/ 2826543 w 5357813"/>
                <a:gd name="connsiteY987" fmla="*/ 2611420 h 4362432"/>
                <a:gd name="connsiteX988" fmla="*/ 2828925 w 5357813"/>
                <a:gd name="connsiteY988" fmla="*/ 2611420 h 4362432"/>
                <a:gd name="connsiteX989" fmla="*/ 2826543 w 5357813"/>
                <a:gd name="connsiteY989" fmla="*/ 2613915 h 4362432"/>
                <a:gd name="connsiteX990" fmla="*/ 2824162 w 5357813"/>
                <a:gd name="connsiteY990" fmla="*/ 2613915 h 4362432"/>
                <a:gd name="connsiteX991" fmla="*/ 2821781 w 5357813"/>
                <a:gd name="connsiteY991" fmla="*/ 2613915 h 4362432"/>
                <a:gd name="connsiteX992" fmla="*/ 2821781 w 5357813"/>
                <a:gd name="connsiteY992" fmla="*/ 2616410 h 4362432"/>
                <a:gd name="connsiteX993" fmla="*/ 2821781 w 5357813"/>
                <a:gd name="connsiteY993" fmla="*/ 2626388 h 4362432"/>
                <a:gd name="connsiteX994" fmla="*/ 2819400 w 5357813"/>
                <a:gd name="connsiteY994" fmla="*/ 2626388 h 4362432"/>
                <a:gd name="connsiteX995" fmla="*/ 2814637 w 5357813"/>
                <a:gd name="connsiteY995" fmla="*/ 2623894 h 4362432"/>
                <a:gd name="connsiteX996" fmla="*/ 2817018 w 5357813"/>
                <a:gd name="connsiteY996" fmla="*/ 2623894 h 4362432"/>
                <a:gd name="connsiteX997" fmla="*/ 2819400 w 5357813"/>
                <a:gd name="connsiteY997" fmla="*/ 2621399 h 4362432"/>
                <a:gd name="connsiteX998" fmla="*/ 2819400 w 5357813"/>
                <a:gd name="connsiteY998" fmla="*/ 2616410 h 4362432"/>
                <a:gd name="connsiteX999" fmla="*/ 2817018 w 5357813"/>
                <a:gd name="connsiteY999" fmla="*/ 2616410 h 4362432"/>
                <a:gd name="connsiteX1000" fmla="*/ 2814637 w 5357813"/>
                <a:gd name="connsiteY1000" fmla="*/ 2616410 h 4362432"/>
                <a:gd name="connsiteX1001" fmla="*/ 2807493 w 5357813"/>
                <a:gd name="connsiteY1001" fmla="*/ 2616410 h 4362432"/>
                <a:gd name="connsiteX1002" fmla="*/ 2807493 w 5357813"/>
                <a:gd name="connsiteY1002" fmla="*/ 2613915 h 4362432"/>
                <a:gd name="connsiteX1003" fmla="*/ 2812256 w 5357813"/>
                <a:gd name="connsiteY1003" fmla="*/ 2613915 h 4362432"/>
                <a:gd name="connsiteX1004" fmla="*/ 2817018 w 5357813"/>
                <a:gd name="connsiteY1004" fmla="*/ 2613915 h 4362432"/>
                <a:gd name="connsiteX1005" fmla="*/ 2817018 w 5357813"/>
                <a:gd name="connsiteY1005" fmla="*/ 2611420 h 4362432"/>
                <a:gd name="connsiteX1006" fmla="*/ 2819400 w 5357813"/>
                <a:gd name="connsiteY1006" fmla="*/ 2611420 h 4362432"/>
                <a:gd name="connsiteX1007" fmla="*/ 2819400 w 5357813"/>
                <a:gd name="connsiteY1007" fmla="*/ 2608926 h 4362432"/>
                <a:gd name="connsiteX1008" fmla="*/ 2817018 w 5357813"/>
                <a:gd name="connsiteY1008" fmla="*/ 2606431 h 4362432"/>
                <a:gd name="connsiteX1009" fmla="*/ 2819400 w 5357813"/>
                <a:gd name="connsiteY1009" fmla="*/ 2606431 h 4362432"/>
                <a:gd name="connsiteX1010" fmla="*/ 2824162 w 5357813"/>
                <a:gd name="connsiteY1010" fmla="*/ 2603936 h 4362432"/>
                <a:gd name="connsiteX1011" fmla="*/ 2600853 w 5357813"/>
                <a:gd name="connsiteY1011" fmla="*/ 2603482 h 4362432"/>
                <a:gd name="connsiteX1012" fmla="*/ 2605087 w 5357813"/>
                <a:gd name="connsiteY1012" fmla="*/ 2603482 h 4362432"/>
                <a:gd name="connsiteX1013" fmla="*/ 2602970 w 5357813"/>
                <a:gd name="connsiteY1013" fmla="*/ 2606657 h 4362432"/>
                <a:gd name="connsiteX1014" fmla="*/ 2600853 w 5357813"/>
                <a:gd name="connsiteY1014" fmla="*/ 2606657 h 4362432"/>
                <a:gd name="connsiteX1015" fmla="*/ 2600853 w 5357813"/>
                <a:gd name="connsiteY1015" fmla="*/ 2603482 h 4362432"/>
                <a:gd name="connsiteX1016" fmla="*/ 2593313 w 5357813"/>
                <a:gd name="connsiteY1016" fmla="*/ 2603482 h 4362432"/>
                <a:gd name="connsiteX1017" fmla="*/ 2593313 w 5357813"/>
                <a:gd name="connsiteY1017" fmla="*/ 2606022 h 4362432"/>
                <a:gd name="connsiteX1018" fmla="*/ 2595827 w 5357813"/>
                <a:gd name="connsiteY1018" fmla="*/ 2608562 h 4362432"/>
                <a:gd name="connsiteX1019" fmla="*/ 2593313 w 5357813"/>
                <a:gd name="connsiteY1019" fmla="*/ 2616182 h 4362432"/>
                <a:gd name="connsiteX1020" fmla="*/ 2593313 w 5357813"/>
                <a:gd name="connsiteY1020" fmla="*/ 2618722 h 4362432"/>
                <a:gd name="connsiteX1021" fmla="*/ 2595827 w 5357813"/>
                <a:gd name="connsiteY1021" fmla="*/ 2616182 h 4362432"/>
                <a:gd name="connsiteX1022" fmla="*/ 2595827 w 5357813"/>
                <a:gd name="connsiteY1022" fmla="*/ 2616500 h 4362432"/>
                <a:gd name="connsiteX1023" fmla="*/ 2595827 w 5357813"/>
                <a:gd name="connsiteY1023" fmla="*/ 2621262 h 4362432"/>
                <a:gd name="connsiteX1024" fmla="*/ 2593313 w 5357813"/>
                <a:gd name="connsiteY1024" fmla="*/ 2626342 h 4362432"/>
                <a:gd name="connsiteX1025" fmla="*/ 2593313 w 5357813"/>
                <a:gd name="connsiteY1025" fmla="*/ 2623802 h 4362432"/>
                <a:gd name="connsiteX1026" fmla="*/ 2590800 w 5357813"/>
                <a:gd name="connsiteY1026" fmla="*/ 2621262 h 4362432"/>
                <a:gd name="connsiteX1027" fmla="*/ 2593313 w 5357813"/>
                <a:gd name="connsiteY1027" fmla="*/ 2613642 h 4362432"/>
                <a:gd name="connsiteX1028" fmla="*/ 2590800 w 5357813"/>
                <a:gd name="connsiteY1028" fmla="*/ 2608562 h 4362432"/>
                <a:gd name="connsiteX1029" fmla="*/ 2593313 w 5357813"/>
                <a:gd name="connsiteY1029" fmla="*/ 2603482 h 4362432"/>
                <a:gd name="connsiteX1030" fmla="*/ 2802467 w 5357813"/>
                <a:gd name="connsiteY1030" fmla="*/ 2601895 h 4362432"/>
                <a:gd name="connsiteX1031" fmla="*/ 2802467 w 5357813"/>
                <a:gd name="connsiteY1031" fmla="*/ 2604435 h 4362432"/>
                <a:gd name="connsiteX1032" fmla="*/ 2802467 w 5357813"/>
                <a:gd name="connsiteY1032" fmla="*/ 2606975 h 4362432"/>
                <a:gd name="connsiteX1033" fmla="*/ 2802467 w 5357813"/>
                <a:gd name="connsiteY1033" fmla="*/ 2609515 h 4362432"/>
                <a:gd name="connsiteX1034" fmla="*/ 2805113 w 5357813"/>
                <a:gd name="connsiteY1034" fmla="*/ 2606975 h 4362432"/>
                <a:gd name="connsiteX1035" fmla="*/ 2805113 w 5357813"/>
                <a:gd name="connsiteY1035" fmla="*/ 2609515 h 4362432"/>
                <a:gd name="connsiteX1036" fmla="*/ 2799821 w 5357813"/>
                <a:gd name="connsiteY1036" fmla="*/ 2614595 h 4362432"/>
                <a:gd name="connsiteX1037" fmla="*/ 2799821 w 5357813"/>
                <a:gd name="connsiteY1037" fmla="*/ 2609515 h 4362432"/>
                <a:gd name="connsiteX1038" fmla="*/ 2799821 w 5357813"/>
                <a:gd name="connsiteY1038" fmla="*/ 2606975 h 4362432"/>
                <a:gd name="connsiteX1039" fmla="*/ 2802467 w 5357813"/>
                <a:gd name="connsiteY1039" fmla="*/ 2601895 h 4362432"/>
                <a:gd name="connsiteX1040" fmla="*/ 2715260 w 5357813"/>
                <a:gd name="connsiteY1040" fmla="*/ 2601718 h 4362432"/>
                <a:gd name="connsiteX1041" fmla="*/ 2712720 w 5357813"/>
                <a:gd name="connsiteY1041" fmla="*/ 2604188 h 4362432"/>
                <a:gd name="connsiteX1042" fmla="*/ 2712720 w 5357813"/>
                <a:gd name="connsiteY1042" fmla="*/ 2606657 h 4362432"/>
                <a:gd name="connsiteX1043" fmla="*/ 2715260 w 5357813"/>
                <a:gd name="connsiteY1043" fmla="*/ 2606657 h 4362432"/>
                <a:gd name="connsiteX1044" fmla="*/ 2712720 w 5357813"/>
                <a:gd name="connsiteY1044" fmla="*/ 2609127 h 4362432"/>
                <a:gd name="connsiteX1045" fmla="*/ 2715260 w 5357813"/>
                <a:gd name="connsiteY1045" fmla="*/ 2611596 h 4362432"/>
                <a:gd name="connsiteX1046" fmla="*/ 2712720 w 5357813"/>
                <a:gd name="connsiteY1046" fmla="*/ 2611596 h 4362432"/>
                <a:gd name="connsiteX1047" fmla="*/ 2712720 w 5357813"/>
                <a:gd name="connsiteY1047" fmla="*/ 2614065 h 4362432"/>
                <a:gd name="connsiteX1048" fmla="*/ 2715260 w 5357813"/>
                <a:gd name="connsiteY1048" fmla="*/ 2614065 h 4362432"/>
                <a:gd name="connsiteX1049" fmla="*/ 2715260 w 5357813"/>
                <a:gd name="connsiteY1049" fmla="*/ 2616535 h 4362432"/>
                <a:gd name="connsiteX1050" fmla="*/ 2715095 w 5357813"/>
                <a:gd name="connsiteY1050" fmla="*/ 2616535 h 4362432"/>
                <a:gd name="connsiteX1051" fmla="*/ 2715948 w 5357813"/>
                <a:gd name="connsiteY1051" fmla="*/ 2617174 h 4362432"/>
                <a:gd name="connsiteX1052" fmla="*/ 2717271 w 5357813"/>
                <a:gd name="connsiteY1052" fmla="*/ 2616182 h 4362432"/>
                <a:gd name="connsiteX1053" fmla="*/ 2719917 w 5357813"/>
                <a:gd name="connsiteY1053" fmla="*/ 2618828 h 4362432"/>
                <a:gd name="connsiteX1054" fmla="*/ 2722563 w 5357813"/>
                <a:gd name="connsiteY1054" fmla="*/ 2621474 h 4362432"/>
                <a:gd name="connsiteX1055" fmla="*/ 2719917 w 5357813"/>
                <a:gd name="connsiteY1055" fmla="*/ 2624120 h 4362432"/>
                <a:gd name="connsiteX1056" fmla="*/ 2717271 w 5357813"/>
                <a:gd name="connsiteY1056" fmla="*/ 2621474 h 4362432"/>
                <a:gd name="connsiteX1057" fmla="*/ 2714801 w 5357813"/>
                <a:gd name="connsiteY1057" fmla="*/ 2616535 h 4362432"/>
                <a:gd name="connsiteX1058" fmla="*/ 2712720 w 5357813"/>
                <a:gd name="connsiteY1058" fmla="*/ 2616535 h 4362432"/>
                <a:gd name="connsiteX1059" fmla="*/ 2712720 w 5357813"/>
                <a:gd name="connsiteY1059" fmla="*/ 2621474 h 4362432"/>
                <a:gd name="connsiteX1060" fmla="*/ 2712720 w 5357813"/>
                <a:gd name="connsiteY1060" fmla="*/ 2623943 h 4362432"/>
                <a:gd name="connsiteX1061" fmla="*/ 2710180 w 5357813"/>
                <a:gd name="connsiteY1061" fmla="*/ 2623943 h 4362432"/>
                <a:gd name="connsiteX1062" fmla="*/ 2710180 w 5357813"/>
                <a:gd name="connsiteY1062" fmla="*/ 2619004 h 4362432"/>
                <a:gd name="connsiteX1063" fmla="*/ 2707640 w 5357813"/>
                <a:gd name="connsiteY1063" fmla="*/ 2619004 h 4362432"/>
                <a:gd name="connsiteX1064" fmla="*/ 2705100 w 5357813"/>
                <a:gd name="connsiteY1064" fmla="*/ 2619004 h 4362432"/>
                <a:gd name="connsiteX1065" fmla="*/ 2705100 w 5357813"/>
                <a:gd name="connsiteY1065" fmla="*/ 2616535 h 4362432"/>
                <a:gd name="connsiteX1066" fmla="*/ 2710180 w 5357813"/>
                <a:gd name="connsiteY1066" fmla="*/ 2616535 h 4362432"/>
                <a:gd name="connsiteX1067" fmla="*/ 2710180 w 5357813"/>
                <a:gd name="connsiteY1067" fmla="*/ 2614065 h 4362432"/>
                <a:gd name="connsiteX1068" fmla="*/ 2707640 w 5357813"/>
                <a:gd name="connsiteY1068" fmla="*/ 2614065 h 4362432"/>
                <a:gd name="connsiteX1069" fmla="*/ 2710180 w 5357813"/>
                <a:gd name="connsiteY1069" fmla="*/ 2611596 h 4362432"/>
                <a:gd name="connsiteX1070" fmla="*/ 2707640 w 5357813"/>
                <a:gd name="connsiteY1070" fmla="*/ 2611596 h 4362432"/>
                <a:gd name="connsiteX1071" fmla="*/ 2705100 w 5357813"/>
                <a:gd name="connsiteY1071" fmla="*/ 2609127 h 4362432"/>
                <a:gd name="connsiteX1072" fmla="*/ 2710180 w 5357813"/>
                <a:gd name="connsiteY1072" fmla="*/ 2609127 h 4362432"/>
                <a:gd name="connsiteX1073" fmla="*/ 2710180 w 5357813"/>
                <a:gd name="connsiteY1073" fmla="*/ 2606657 h 4362432"/>
                <a:gd name="connsiteX1074" fmla="*/ 2715260 w 5357813"/>
                <a:gd name="connsiteY1074" fmla="*/ 2601718 h 4362432"/>
                <a:gd name="connsiteX1075" fmla="*/ 2707640 w 5357813"/>
                <a:gd name="connsiteY1075" fmla="*/ 2601718 h 4362432"/>
                <a:gd name="connsiteX1076" fmla="*/ 2707640 w 5357813"/>
                <a:gd name="connsiteY1076" fmla="*/ 2604188 h 4362432"/>
                <a:gd name="connsiteX1077" fmla="*/ 2710180 w 5357813"/>
                <a:gd name="connsiteY1077" fmla="*/ 2604188 h 4362432"/>
                <a:gd name="connsiteX1078" fmla="*/ 2710180 w 5357813"/>
                <a:gd name="connsiteY1078" fmla="*/ 2606657 h 4362432"/>
                <a:gd name="connsiteX1079" fmla="*/ 2707640 w 5357813"/>
                <a:gd name="connsiteY1079" fmla="*/ 2606657 h 4362432"/>
                <a:gd name="connsiteX1080" fmla="*/ 2705100 w 5357813"/>
                <a:gd name="connsiteY1080" fmla="*/ 2606657 h 4362432"/>
                <a:gd name="connsiteX1081" fmla="*/ 2705100 w 5357813"/>
                <a:gd name="connsiteY1081" fmla="*/ 2604188 h 4362432"/>
                <a:gd name="connsiteX1082" fmla="*/ 2700020 w 5357813"/>
                <a:gd name="connsiteY1082" fmla="*/ 2609127 h 4362432"/>
                <a:gd name="connsiteX1083" fmla="*/ 2692400 w 5357813"/>
                <a:gd name="connsiteY1083" fmla="*/ 2609127 h 4362432"/>
                <a:gd name="connsiteX1084" fmla="*/ 2692400 w 5357813"/>
                <a:gd name="connsiteY1084" fmla="*/ 2606657 h 4362432"/>
                <a:gd name="connsiteX1085" fmla="*/ 2694940 w 5357813"/>
                <a:gd name="connsiteY1085" fmla="*/ 2606657 h 4362432"/>
                <a:gd name="connsiteX1086" fmla="*/ 2697480 w 5357813"/>
                <a:gd name="connsiteY1086" fmla="*/ 2606657 h 4362432"/>
                <a:gd name="connsiteX1087" fmla="*/ 2707640 w 5357813"/>
                <a:gd name="connsiteY1087" fmla="*/ 2601718 h 4362432"/>
                <a:gd name="connsiteX1088" fmla="*/ 2812256 w 5357813"/>
                <a:gd name="connsiteY1088" fmla="*/ 2601442 h 4362432"/>
                <a:gd name="connsiteX1089" fmla="*/ 2817018 w 5357813"/>
                <a:gd name="connsiteY1089" fmla="*/ 2601442 h 4362432"/>
                <a:gd name="connsiteX1090" fmla="*/ 2819400 w 5357813"/>
                <a:gd name="connsiteY1090" fmla="*/ 2601442 h 4362432"/>
                <a:gd name="connsiteX1091" fmla="*/ 2814637 w 5357813"/>
                <a:gd name="connsiteY1091" fmla="*/ 2603936 h 4362432"/>
                <a:gd name="connsiteX1092" fmla="*/ 2812256 w 5357813"/>
                <a:gd name="connsiteY1092" fmla="*/ 2603936 h 4362432"/>
                <a:gd name="connsiteX1093" fmla="*/ 2812256 w 5357813"/>
                <a:gd name="connsiteY1093" fmla="*/ 2601442 h 4362432"/>
                <a:gd name="connsiteX1094" fmla="*/ 2712720 w 5357813"/>
                <a:gd name="connsiteY1094" fmla="*/ 2599249 h 4362432"/>
                <a:gd name="connsiteX1095" fmla="*/ 2717800 w 5357813"/>
                <a:gd name="connsiteY1095" fmla="*/ 2599249 h 4362432"/>
                <a:gd name="connsiteX1096" fmla="*/ 2715260 w 5357813"/>
                <a:gd name="connsiteY1096" fmla="*/ 2601718 h 4362432"/>
                <a:gd name="connsiteX1097" fmla="*/ 2712720 w 5357813"/>
                <a:gd name="connsiteY1097" fmla="*/ 2599249 h 4362432"/>
                <a:gd name="connsiteX1098" fmla="*/ 2560881 w 5357813"/>
                <a:gd name="connsiteY1098" fmla="*/ 2598423 h 4362432"/>
                <a:gd name="connsiteX1099" fmla="*/ 2563446 w 5357813"/>
                <a:gd name="connsiteY1099" fmla="*/ 2598423 h 4362432"/>
                <a:gd name="connsiteX1100" fmla="*/ 2566010 w 5357813"/>
                <a:gd name="connsiteY1100" fmla="*/ 2600903 h 4362432"/>
                <a:gd name="connsiteX1101" fmla="*/ 2563446 w 5357813"/>
                <a:gd name="connsiteY1101" fmla="*/ 2603384 h 4362432"/>
                <a:gd name="connsiteX1102" fmla="*/ 2563446 w 5357813"/>
                <a:gd name="connsiteY1102" fmla="*/ 2605864 h 4362432"/>
                <a:gd name="connsiteX1103" fmla="*/ 2563446 w 5357813"/>
                <a:gd name="connsiteY1103" fmla="*/ 2608345 h 4362432"/>
                <a:gd name="connsiteX1104" fmla="*/ 2563446 w 5357813"/>
                <a:gd name="connsiteY1104" fmla="*/ 2615786 h 4362432"/>
                <a:gd name="connsiteX1105" fmla="*/ 2563446 w 5357813"/>
                <a:gd name="connsiteY1105" fmla="*/ 2623228 h 4362432"/>
                <a:gd name="connsiteX1106" fmla="*/ 2563446 w 5357813"/>
                <a:gd name="connsiteY1106" fmla="*/ 2625708 h 4362432"/>
                <a:gd name="connsiteX1107" fmla="*/ 2558317 w 5357813"/>
                <a:gd name="connsiteY1107" fmla="*/ 2623228 h 4362432"/>
                <a:gd name="connsiteX1108" fmla="*/ 2555752 w 5357813"/>
                <a:gd name="connsiteY1108" fmla="*/ 2620747 h 4362432"/>
                <a:gd name="connsiteX1109" fmla="*/ 2560881 w 5357813"/>
                <a:gd name="connsiteY1109" fmla="*/ 2620747 h 4362432"/>
                <a:gd name="connsiteX1110" fmla="*/ 2560881 w 5357813"/>
                <a:gd name="connsiteY1110" fmla="*/ 2618267 h 4362432"/>
                <a:gd name="connsiteX1111" fmla="*/ 2560881 w 5357813"/>
                <a:gd name="connsiteY1111" fmla="*/ 2613306 h 4362432"/>
                <a:gd name="connsiteX1112" fmla="*/ 2560881 w 5357813"/>
                <a:gd name="connsiteY1112" fmla="*/ 2610825 h 4362432"/>
                <a:gd name="connsiteX1113" fmla="*/ 2560881 w 5357813"/>
                <a:gd name="connsiteY1113" fmla="*/ 2608345 h 4362432"/>
                <a:gd name="connsiteX1114" fmla="*/ 2560881 w 5357813"/>
                <a:gd name="connsiteY1114" fmla="*/ 2603384 h 4362432"/>
                <a:gd name="connsiteX1115" fmla="*/ 2558317 w 5357813"/>
                <a:gd name="connsiteY1115" fmla="*/ 2603384 h 4362432"/>
                <a:gd name="connsiteX1116" fmla="*/ 2553188 w 5357813"/>
                <a:gd name="connsiteY1116" fmla="*/ 2605864 h 4362432"/>
                <a:gd name="connsiteX1117" fmla="*/ 2553188 w 5357813"/>
                <a:gd name="connsiteY1117" fmla="*/ 2608345 h 4362432"/>
                <a:gd name="connsiteX1118" fmla="*/ 2553188 w 5357813"/>
                <a:gd name="connsiteY1118" fmla="*/ 2613306 h 4362432"/>
                <a:gd name="connsiteX1119" fmla="*/ 2553188 w 5357813"/>
                <a:gd name="connsiteY1119" fmla="*/ 2618267 h 4362432"/>
                <a:gd name="connsiteX1120" fmla="*/ 2553188 w 5357813"/>
                <a:gd name="connsiteY1120" fmla="*/ 2620747 h 4362432"/>
                <a:gd name="connsiteX1121" fmla="*/ 2553188 w 5357813"/>
                <a:gd name="connsiteY1121" fmla="*/ 2623228 h 4362432"/>
                <a:gd name="connsiteX1122" fmla="*/ 2550624 w 5357813"/>
                <a:gd name="connsiteY1122" fmla="*/ 2620747 h 4362432"/>
                <a:gd name="connsiteX1123" fmla="*/ 2548059 w 5357813"/>
                <a:gd name="connsiteY1123" fmla="*/ 2620747 h 4362432"/>
                <a:gd name="connsiteX1124" fmla="*/ 2548059 w 5357813"/>
                <a:gd name="connsiteY1124" fmla="*/ 2618267 h 4362432"/>
                <a:gd name="connsiteX1125" fmla="*/ 2550624 w 5357813"/>
                <a:gd name="connsiteY1125" fmla="*/ 2618267 h 4362432"/>
                <a:gd name="connsiteX1126" fmla="*/ 2550624 w 5357813"/>
                <a:gd name="connsiteY1126" fmla="*/ 2617026 h 4362432"/>
                <a:gd name="connsiteX1127" fmla="*/ 2550624 w 5357813"/>
                <a:gd name="connsiteY1127" fmla="*/ 2610825 h 4362432"/>
                <a:gd name="connsiteX1128" fmla="*/ 2550624 w 5357813"/>
                <a:gd name="connsiteY1128" fmla="*/ 2608345 h 4362432"/>
                <a:gd name="connsiteX1129" fmla="*/ 2548059 w 5357813"/>
                <a:gd name="connsiteY1129" fmla="*/ 2608345 h 4362432"/>
                <a:gd name="connsiteX1130" fmla="*/ 2545495 w 5357813"/>
                <a:gd name="connsiteY1130" fmla="*/ 2608345 h 4362432"/>
                <a:gd name="connsiteX1131" fmla="*/ 2550624 w 5357813"/>
                <a:gd name="connsiteY1131" fmla="*/ 2605864 h 4362432"/>
                <a:gd name="connsiteX1132" fmla="*/ 2553188 w 5357813"/>
                <a:gd name="connsiteY1132" fmla="*/ 2600903 h 4362432"/>
                <a:gd name="connsiteX1133" fmla="*/ 2553188 w 5357813"/>
                <a:gd name="connsiteY1133" fmla="*/ 2603384 h 4362432"/>
                <a:gd name="connsiteX1134" fmla="*/ 2555752 w 5357813"/>
                <a:gd name="connsiteY1134" fmla="*/ 2603384 h 4362432"/>
                <a:gd name="connsiteX1135" fmla="*/ 2560881 w 5357813"/>
                <a:gd name="connsiteY1135" fmla="*/ 2598423 h 4362432"/>
                <a:gd name="connsiteX1136" fmla="*/ 2496230 w 5357813"/>
                <a:gd name="connsiteY1136" fmla="*/ 2597132 h 4362432"/>
                <a:gd name="connsiteX1137" fmla="*/ 2498725 w 5357813"/>
                <a:gd name="connsiteY1137" fmla="*/ 2599627 h 4362432"/>
                <a:gd name="connsiteX1138" fmla="*/ 2496230 w 5357813"/>
                <a:gd name="connsiteY1138" fmla="*/ 2604616 h 4362432"/>
                <a:gd name="connsiteX1139" fmla="*/ 2493735 w 5357813"/>
                <a:gd name="connsiteY1139" fmla="*/ 2607111 h 4362432"/>
                <a:gd name="connsiteX1140" fmla="*/ 2496230 w 5357813"/>
                <a:gd name="connsiteY1140" fmla="*/ 2607111 h 4362432"/>
                <a:gd name="connsiteX1141" fmla="*/ 2493735 w 5357813"/>
                <a:gd name="connsiteY1141" fmla="*/ 2609606 h 4362432"/>
                <a:gd name="connsiteX1142" fmla="*/ 2488746 w 5357813"/>
                <a:gd name="connsiteY1142" fmla="*/ 2609606 h 4362432"/>
                <a:gd name="connsiteX1143" fmla="*/ 2486251 w 5357813"/>
                <a:gd name="connsiteY1143" fmla="*/ 2612100 h 4362432"/>
                <a:gd name="connsiteX1144" fmla="*/ 2483756 w 5357813"/>
                <a:gd name="connsiteY1144" fmla="*/ 2614595 h 4362432"/>
                <a:gd name="connsiteX1145" fmla="*/ 2483756 w 5357813"/>
                <a:gd name="connsiteY1145" fmla="*/ 2607111 h 4362432"/>
                <a:gd name="connsiteX1146" fmla="*/ 2483756 w 5357813"/>
                <a:gd name="connsiteY1146" fmla="*/ 2604616 h 4362432"/>
                <a:gd name="connsiteX1147" fmla="*/ 2483756 w 5357813"/>
                <a:gd name="connsiteY1147" fmla="*/ 2602122 h 4362432"/>
                <a:gd name="connsiteX1148" fmla="*/ 2483756 w 5357813"/>
                <a:gd name="connsiteY1148" fmla="*/ 2599627 h 4362432"/>
                <a:gd name="connsiteX1149" fmla="*/ 2486251 w 5357813"/>
                <a:gd name="connsiteY1149" fmla="*/ 2602122 h 4362432"/>
                <a:gd name="connsiteX1150" fmla="*/ 2488746 w 5357813"/>
                <a:gd name="connsiteY1150" fmla="*/ 2607111 h 4362432"/>
                <a:gd name="connsiteX1151" fmla="*/ 2491241 w 5357813"/>
                <a:gd name="connsiteY1151" fmla="*/ 2602122 h 4362432"/>
                <a:gd name="connsiteX1152" fmla="*/ 2488746 w 5357813"/>
                <a:gd name="connsiteY1152" fmla="*/ 2602122 h 4362432"/>
                <a:gd name="connsiteX1153" fmla="*/ 2488746 w 5357813"/>
                <a:gd name="connsiteY1153" fmla="*/ 2599627 h 4362432"/>
                <a:gd name="connsiteX1154" fmla="*/ 2491241 w 5357813"/>
                <a:gd name="connsiteY1154" fmla="*/ 2599627 h 4362432"/>
                <a:gd name="connsiteX1155" fmla="*/ 2496230 w 5357813"/>
                <a:gd name="connsiteY1155" fmla="*/ 2597132 h 4362432"/>
                <a:gd name="connsiteX1156" fmla="*/ 2600854 w 5357813"/>
                <a:gd name="connsiteY1156" fmla="*/ 2595862 h 4362432"/>
                <a:gd name="connsiteX1157" fmla="*/ 2603368 w 5357813"/>
                <a:gd name="connsiteY1157" fmla="*/ 2598402 h 4362432"/>
                <a:gd name="connsiteX1158" fmla="*/ 2605881 w 5357813"/>
                <a:gd name="connsiteY1158" fmla="*/ 2598402 h 4362432"/>
                <a:gd name="connsiteX1159" fmla="*/ 2608395 w 5357813"/>
                <a:gd name="connsiteY1159" fmla="*/ 2598402 h 4362432"/>
                <a:gd name="connsiteX1160" fmla="*/ 2608395 w 5357813"/>
                <a:gd name="connsiteY1160" fmla="*/ 2600942 h 4362432"/>
                <a:gd name="connsiteX1161" fmla="*/ 2608395 w 5357813"/>
                <a:gd name="connsiteY1161" fmla="*/ 2603482 h 4362432"/>
                <a:gd name="connsiteX1162" fmla="*/ 2613422 w 5357813"/>
                <a:gd name="connsiteY1162" fmla="*/ 2598402 h 4362432"/>
                <a:gd name="connsiteX1163" fmla="*/ 2615936 w 5357813"/>
                <a:gd name="connsiteY1163" fmla="*/ 2595862 h 4362432"/>
                <a:gd name="connsiteX1164" fmla="*/ 2615936 w 5357813"/>
                <a:gd name="connsiteY1164" fmla="*/ 2598402 h 4362432"/>
                <a:gd name="connsiteX1165" fmla="*/ 2610908 w 5357813"/>
                <a:gd name="connsiteY1165" fmla="*/ 2603482 h 4362432"/>
                <a:gd name="connsiteX1166" fmla="*/ 2608395 w 5357813"/>
                <a:gd name="connsiteY1166" fmla="*/ 2606022 h 4362432"/>
                <a:gd name="connsiteX1167" fmla="*/ 2613422 w 5357813"/>
                <a:gd name="connsiteY1167" fmla="*/ 2606022 h 4362432"/>
                <a:gd name="connsiteX1168" fmla="*/ 2615936 w 5357813"/>
                <a:gd name="connsiteY1168" fmla="*/ 2606022 h 4362432"/>
                <a:gd name="connsiteX1169" fmla="*/ 2613422 w 5357813"/>
                <a:gd name="connsiteY1169" fmla="*/ 2611102 h 4362432"/>
                <a:gd name="connsiteX1170" fmla="*/ 2613422 w 5357813"/>
                <a:gd name="connsiteY1170" fmla="*/ 2618722 h 4362432"/>
                <a:gd name="connsiteX1171" fmla="*/ 2613422 w 5357813"/>
                <a:gd name="connsiteY1171" fmla="*/ 2621262 h 4362432"/>
                <a:gd name="connsiteX1172" fmla="*/ 2610908 w 5357813"/>
                <a:gd name="connsiteY1172" fmla="*/ 2618722 h 4362432"/>
                <a:gd name="connsiteX1173" fmla="*/ 2610908 w 5357813"/>
                <a:gd name="connsiteY1173" fmla="*/ 2611102 h 4362432"/>
                <a:gd name="connsiteX1174" fmla="*/ 2610908 w 5357813"/>
                <a:gd name="connsiteY1174" fmla="*/ 2608562 h 4362432"/>
                <a:gd name="connsiteX1175" fmla="*/ 2605881 w 5357813"/>
                <a:gd name="connsiteY1175" fmla="*/ 2608562 h 4362432"/>
                <a:gd name="connsiteX1176" fmla="*/ 2605881 w 5357813"/>
                <a:gd name="connsiteY1176" fmla="*/ 2613642 h 4362432"/>
                <a:gd name="connsiteX1177" fmla="*/ 2603368 w 5357813"/>
                <a:gd name="connsiteY1177" fmla="*/ 2611102 h 4362432"/>
                <a:gd name="connsiteX1178" fmla="*/ 2600854 w 5357813"/>
                <a:gd name="connsiteY1178" fmla="*/ 2613642 h 4362432"/>
                <a:gd name="connsiteX1179" fmla="*/ 2598341 w 5357813"/>
                <a:gd name="connsiteY1179" fmla="*/ 2613642 h 4362432"/>
                <a:gd name="connsiteX1180" fmla="*/ 2596078 w 5357813"/>
                <a:gd name="connsiteY1180" fmla="*/ 2613642 h 4362432"/>
                <a:gd name="connsiteX1181" fmla="*/ 2596106 w 5357813"/>
                <a:gd name="connsiteY1181" fmla="*/ 2613360 h 4362432"/>
                <a:gd name="connsiteX1182" fmla="*/ 2598341 w 5357813"/>
                <a:gd name="connsiteY1182" fmla="*/ 2611102 h 4362432"/>
                <a:gd name="connsiteX1183" fmla="*/ 2605881 w 5357813"/>
                <a:gd name="connsiteY1183" fmla="*/ 2606022 h 4362432"/>
                <a:gd name="connsiteX1184" fmla="*/ 2605881 w 5357813"/>
                <a:gd name="connsiteY1184" fmla="*/ 2600942 h 4362432"/>
                <a:gd name="connsiteX1185" fmla="*/ 2603368 w 5357813"/>
                <a:gd name="connsiteY1185" fmla="*/ 2600942 h 4362432"/>
                <a:gd name="connsiteX1186" fmla="*/ 2598341 w 5357813"/>
                <a:gd name="connsiteY1186" fmla="*/ 2600942 h 4362432"/>
                <a:gd name="connsiteX1187" fmla="*/ 2598341 w 5357813"/>
                <a:gd name="connsiteY1187" fmla="*/ 2598402 h 4362432"/>
                <a:gd name="connsiteX1188" fmla="*/ 2600854 w 5357813"/>
                <a:gd name="connsiteY1188" fmla="*/ 2595862 h 4362432"/>
                <a:gd name="connsiteX1189" fmla="*/ 2831008 w 5357813"/>
                <a:gd name="connsiteY1189" fmla="*/ 2595829 h 4362432"/>
                <a:gd name="connsiteX1190" fmla="*/ 2831306 w 5357813"/>
                <a:gd name="connsiteY1190" fmla="*/ 2598947 h 4362432"/>
                <a:gd name="connsiteX1191" fmla="*/ 2826543 w 5357813"/>
                <a:gd name="connsiteY1191" fmla="*/ 2603936 h 4362432"/>
                <a:gd name="connsiteX1192" fmla="*/ 2826543 w 5357813"/>
                <a:gd name="connsiteY1192" fmla="*/ 2598947 h 4362432"/>
                <a:gd name="connsiteX1193" fmla="*/ 2828925 w 5357813"/>
                <a:gd name="connsiteY1193" fmla="*/ 2596452 h 4362432"/>
                <a:gd name="connsiteX1194" fmla="*/ 2831008 w 5357813"/>
                <a:gd name="connsiteY1194" fmla="*/ 2595829 h 4362432"/>
                <a:gd name="connsiteX1195" fmla="*/ 2666495 w 5357813"/>
                <a:gd name="connsiteY1195" fmla="*/ 2595545 h 4362432"/>
                <a:gd name="connsiteX1196" fmla="*/ 2667721 w 5357813"/>
                <a:gd name="connsiteY1196" fmla="*/ 2596497 h 4362432"/>
                <a:gd name="connsiteX1197" fmla="*/ 2670175 w 5357813"/>
                <a:gd name="connsiteY1197" fmla="*/ 2599037 h 4362432"/>
                <a:gd name="connsiteX1198" fmla="*/ 2665268 w 5357813"/>
                <a:gd name="connsiteY1198" fmla="*/ 2604117 h 4362432"/>
                <a:gd name="connsiteX1199" fmla="*/ 2660361 w 5357813"/>
                <a:gd name="connsiteY1199" fmla="*/ 2609197 h 4362432"/>
                <a:gd name="connsiteX1200" fmla="*/ 2660361 w 5357813"/>
                <a:gd name="connsiteY1200" fmla="*/ 2611737 h 4362432"/>
                <a:gd name="connsiteX1201" fmla="*/ 2667721 w 5357813"/>
                <a:gd name="connsiteY1201" fmla="*/ 2609197 h 4362432"/>
                <a:gd name="connsiteX1202" fmla="*/ 2670175 w 5357813"/>
                <a:gd name="connsiteY1202" fmla="*/ 2609197 h 4362432"/>
                <a:gd name="connsiteX1203" fmla="*/ 2667721 w 5357813"/>
                <a:gd name="connsiteY1203" fmla="*/ 2611737 h 4362432"/>
                <a:gd name="connsiteX1204" fmla="*/ 2660361 w 5357813"/>
                <a:gd name="connsiteY1204" fmla="*/ 2614277 h 4362432"/>
                <a:gd name="connsiteX1205" fmla="*/ 2655454 w 5357813"/>
                <a:gd name="connsiteY1205" fmla="*/ 2619357 h 4362432"/>
                <a:gd name="connsiteX1206" fmla="*/ 2653001 w 5357813"/>
                <a:gd name="connsiteY1206" fmla="*/ 2619357 h 4362432"/>
                <a:gd name="connsiteX1207" fmla="*/ 2648094 w 5357813"/>
                <a:gd name="connsiteY1207" fmla="*/ 2619357 h 4362432"/>
                <a:gd name="connsiteX1208" fmla="*/ 2645640 w 5357813"/>
                <a:gd name="connsiteY1208" fmla="*/ 2619357 h 4362432"/>
                <a:gd name="connsiteX1209" fmla="*/ 2645640 w 5357813"/>
                <a:gd name="connsiteY1209" fmla="*/ 2616817 h 4362432"/>
                <a:gd name="connsiteX1210" fmla="*/ 2655454 w 5357813"/>
                <a:gd name="connsiteY1210" fmla="*/ 2614277 h 4362432"/>
                <a:gd name="connsiteX1211" fmla="*/ 2655454 w 5357813"/>
                <a:gd name="connsiteY1211" fmla="*/ 2611737 h 4362432"/>
                <a:gd name="connsiteX1212" fmla="*/ 2662814 w 5357813"/>
                <a:gd name="connsiteY1212" fmla="*/ 2601577 h 4362432"/>
                <a:gd name="connsiteX1213" fmla="*/ 2662814 w 5357813"/>
                <a:gd name="connsiteY1213" fmla="*/ 2599037 h 4362432"/>
                <a:gd name="connsiteX1214" fmla="*/ 2660361 w 5357813"/>
                <a:gd name="connsiteY1214" fmla="*/ 2601577 h 4362432"/>
                <a:gd name="connsiteX1215" fmla="*/ 2655454 w 5357813"/>
                <a:gd name="connsiteY1215" fmla="*/ 2604117 h 4362432"/>
                <a:gd name="connsiteX1216" fmla="*/ 2653001 w 5357813"/>
                <a:gd name="connsiteY1216" fmla="*/ 2599037 h 4362432"/>
                <a:gd name="connsiteX1217" fmla="*/ 2655454 w 5357813"/>
                <a:gd name="connsiteY1217" fmla="*/ 2599037 h 4362432"/>
                <a:gd name="connsiteX1218" fmla="*/ 2657907 w 5357813"/>
                <a:gd name="connsiteY1218" fmla="*/ 2599037 h 4362432"/>
                <a:gd name="connsiteX1219" fmla="*/ 2665268 w 5357813"/>
                <a:gd name="connsiteY1219" fmla="*/ 2596497 h 4362432"/>
                <a:gd name="connsiteX1220" fmla="*/ 2666495 w 5357813"/>
                <a:gd name="connsiteY1220" fmla="*/ 2595545 h 4362432"/>
                <a:gd name="connsiteX1221" fmla="*/ 2725420 w 5357813"/>
                <a:gd name="connsiteY1221" fmla="*/ 2594310 h 4362432"/>
                <a:gd name="connsiteX1222" fmla="*/ 2727960 w 5357813"/>
                <a:gd name="connsiteY1222" fmla="*/ 2594310 h 4362432"/>
                <a:gd name="connsiteX1223" fmla="*/ 2725420 w 5357813"/>
                <a:gd name="connsiteY1223" fmla="*/ 2596779 h 4362432"/>
                <a:gd name="connsiteX1224" fmla="*/ 2720340 w 5357813"/>
                <a:gd name="connsiteY1224" fmla="*/ 2596779 h 4362432"/>
                <a:gd name="connsiteX1225" fmla="*/ 2725420 w 5357813"/>
                <a:gd name="connsiteY1225" fmla="*/ 2594310 h 4362432"/>
                <a:gd name="connsiteX1226" fmla="*/ 2702560 w 5357813"/>
                <a:gd name="connsiteY1226" fmla="*/ 2594310 h 4362432"/>
                <a:gd name="connsiteX1227" fmla="*/ 2705100 w 5357813"/>
                <a:gd name="connsiteY1227" fmla="*/ 2596779 h 4362432"/>
                <a:gd name="connsiteX1228" fmla="*/ 2702560 w 5357813"/>
                <a:gd name="connsiteY1228" fmla="*/ 2599249 h 4362432"/>
                <a:gd name="connsiteX1229" fmla="*/ 2700020 w 5357813"/>
                <a:gd name="connsiteY1229" fmla="*/ 2596779 h 4362432"/>
                <a:gd name="connsiteX1230" fmla="*/ 2702560 w 5357813"/>
                <a:gd name="connsiteY1230" fmla="*/ 2594310 h 4362432"/>
                <a:gd name="connsiteX1231" fmla="*/ 2814637 w 5357813"/>
                <a:gd name="connsiteY1231" fmla="*/ 2593958 h 4362432"/>
                <a:gd name="connsiteX1232" fmla="*/ 2817018 w 5357813"/>
                <a:gd name="connsiteY1232" fmla="*/ 2593958 h 4362432"/>
                <a:gd name="connsiteX1233" fmla="*/ 2819400 w 5357813"/>
                <a:gd name="connsiteY1233" fmla="*/ 2593958 h 4362432"/>
                <a:gd name="connsiteX1234" fmla="*/ 2819400 w 5357813"/>
                <a:gd name="connsiteY1234" fmla="*/ 2596452 h 4362432"/>
                <a:gd name="connsiteX1235" fmla="*/ 2819400 w 5357813"/>
                <a:gd name="connsiteY1235" fmla="*/ 2598947 h 4362432"/>
                <a:gd name="connsiteX1236" fmla="*/ 2817018 w 5357813"/>
                <a:gd name="connsiteY1236" fmla="*/ 2598947 h 4362432"/>
                <a:gd name="connsiteX1237" fmla="*/ 2814637 w 5357813"/>
                <a:gd name="connsiteY1237" fmla="*/ 2598947 h 4362432"/>
                <a:gd name="connsiteX1238" fmla="*/ 2817018 w 5357813"/>
                <a:gd name="connsiteY1238" fmla="*/ 2596452 h 4362432"/>
                <a:gd name="connsiteX1239" fmla="*/ 2814637 w 5357813"/>
                <a:gd name="connsiteY1239" fmla="*/ 2593958 h 4362432"/>
                <a:gd name="connsiteX1240" fmla="*/ 2593313 w 5357813"/>
                <a:gd name="connsiteY1240" fmla="*/ 2593322 h 4362432"/>
                <a:gd name="connsiteX1241" fmla="*/ 2595827 w 5357813"/>
                <a:gd name="connsiteY1241" fmla="*/ 2595862 h 4362432"/>
                <a:gd name="connsiteX1242" fmla="*/ 2595827 w 5357813"/>
                <a:gd name="connsiteY1242" fmla="*/ 2598402 h 4362432"/>
                <a:gd name="connsiteX1243" fmla="*/ 2593313 w 5357813"/>
                <a:gd name="connsiteY1243" fmla="*/ 2600942 h 4362432"/>
                <a:gd name="connsiteX1244" fmla="*/ 2593313 w 5357813"/>
                <a:gd name="connsiteY1244" fmla="*/ 2598402 h 4362432"/>
                <a:gd name="connsiteX1245" fmla="*/ 2717800 w 5357813"/>
                <a:gd name="connsiteY1245" fmla="*/ 2589371 h 4362432"/>
                <a:gd name="connsiteX1246" fmla="*/ 2715260 w 5357813"/>
                <a:gd name="connsiteY1246" fmla="*/ 2591840 h 4362432"/>
                <a:gd name="connsiteX1247" fmla="*/ 2715260 w 5357813"/>
                <a:gd name="connsiteY1247" fmla="*/ 2594310 h 4362432"/>
                <a:gd name="connsiteX1248" fmla="*/ 2712720 w 5357813"/>
                <a:gd name="connsiteY1248" fmla="*/ 2594310 h 4362432"/>
                <a:gd name="connsiteX1249" fmla="*/ 2710180 w 5357813"/>
                <a:gd name="connsiteY1249" fmla="*/ 2591840 h 4362432"/>
                <a:gd name="connsiteX1250" fmla="*/ 2712720 w 5357813"/>
                <a:gd name="connsiteY1250" fmla="*/ 2591840 h 4362432"/>
                <a:gd name="connsiteX1251" fmla="*/ 2717800 w 5357813"/>
                <a:gd name="connsiteY1251" fmla="*/ 2589371 h 4362432"/>
                <a:gd name="connsiteX1252" fmla="*/ 2807493 w 5357813"/>
                <a:gd name="connsiteY1252" fmla="*/ 2588968 h 4362432"/>
                <a:gd name="connsiteX1253" fmla="*/ 2809875 w 5357813"/>
                <a:gd name="connsiteY1253" fmla="*/ 2591463 h 4362432"/>
                <a:gd name="connsiteX1254" fmla="*/ 2807493 w 5357813"/>
                <a:gd name="connsiteY1254" fmla="*/ 2596452 h 4362432"/>
                <a:gd name="connsiteX1255" fmla="*/ 2805112 w 5357813"/>
                <a:gd name="connsiteY1255" fmla="*/ 2591463 h 4362432"/>
                <a:gd name="connsiteX1256" fmla="*/ 2807493 w 5357813"/>
                <a:gd name="connsiteY1256" fmla="*/ 2588968 h 4362432"/>
                <a:gd name="connsiteX1257" fmla="*/ 2814637 w 5357813"/>
                <a:gd name="connsiteY1257" fmla="*/ 2586474 h 4362432"/>
                <a:gd name="connsiteX1258" fmla="*/ 2819400 w 5357813"/>
                <a:gd name="connsiteY1258" fmla="*/ 2586474 h 4362432"/>
                <a:gd name="connsiteX1259" fmla="*/ 2821781 w 5357813"/>
                <a:gd name="connsiteY1259" fmla="*/ 2586474 h 4362432"/>
                <a:gd name="connsiteX1260" fmla="*/ 2824162 w 5357813"/>
                <a:gd name="connsiteY1260" fmla="*/ 2586474 h 4362432"/>
                <a:gd name="connsiteX1261" fmla="*/ 2824162 w 5357813"/>
                <a:gd name="connsiteY1261" fmla="*/ 2588968 h 4362432"/>
                <a:gd name="connsiteX1262" fmla="*/ 2824162 w 5357813"/>
                <a:gd name="connsiteY1262" fmla="*/ 2591463 h 4362432"/>
                <a:gd name="connsiteX1263" fmla="*/ 2824162 w 5357813"/>
                <a:gd name="connsiteY1263" fmla="*/ 2596452 h 4362432"/>
                <a:gd name="connsiteX1264" fmla="*/ 2826543 w 5357813"/>
                <a:gd name="connsiteY1264" fmla="*/ 2593958 h 4362432"/>
                <a:gd name="connsiteX1265" fmla="*/ 2826543 w 5357813"/>
                <a:gd name="connsiteY1265" fmla="*/ 2598947 h 4362432"/>
                <a:gd name="connsiteX1266" fmla="*/ 2824162 w 5357813"/>
                <a:gd name="connsiteY1266" fmla="*/ 2601442 h 4362432"/>
                <a:gd name="connsiteX1267" fmla="*/ 2821781 w 5357813"/>
                <a:gd name="connsiteY1267" fmla="*/ 2601442 h 4362432"/>
                <a:gd name="connsiteX1268" fmla="*/ 2819400 w 5357813"/>
                <a:gd name="connsiteY1268" fmla="*/ 2601442 h 4362432"/>
                <a:gd name="connsiteX1269" fmla="*/ 2819400 w 5357813"/>
                <a:gd name="connsiteY1269" fmla="*/ 2598947 h 4362432"/>
                <a:gd name="connsiteX1270" fmla="*/ 2821781 w 5357813"/>
                <a:gd name="connsiteY1270" fmla="*/ 2598947 h 4362432"/>
                <a:gd name="connsiteX1271" fmla="*/ 2821781 w 5357813"/>
                <a:gd name="connsiteY1271" fmla="*/ 2596452 h 4362432"/>
                <a:gd name="connsiteX1272" fmla="*/ 2821781 w 5357813"/>
                <a:gd name="connsiteY1272" fmla="*/ 2593958 h 4362432"/>
                <a:gd name="connsiteX1273" fmla="*/ 2821781 w 5357813"/>
                <a:gd name="connsiteY1273" fmla="*/ 2591463 h 4362432"/>
                <a:gd name="connsiteX1274" fmla="*/ 2821781 w 5357813"/>
                <a:gd name="connsiteY1274" fmla="*/ 2588968 h 4362432"/>
                <a:gd name="connsiteX1275" fmla="*/ 2819400 w 5357813"/>
                <a:gd name="connsiteY1275" fmla="*/ 2591463 h 4362432"/>
                <a:gd name="connsiteX1276" fmla="*/ 2817018 w 5357813"/>
                <a:gd name="connsiteY1276" fmla="*/ 2588968 h 4362432"/>
                <a:gd name="connsiteX1277" fmla="*/ 2817018 w 5357813"/>
                <a:gd name="connsiteY1277" fmla="*/ 2591463 h 4362432"/>
                <a:gd name="connsiteX1278" fmla="*/ 2814637 w 5357813"/>
                <a:gd name="connsiteY1278" fmla="*/ 2591463 h 4362432"/>
                <a:gd name="connsiteX1279" fmla="*/ 2814637 w 5357813"/>
                <a:gd name="connsiteY1279" fmla="*/ 2588968 h 4362432"/>
                <a:gd name="connsiteX1280" fmla="*/ 2814637 w 5357813"/>
                <a:gd name="connsiteY1280" fmla="*/ 2586474 h 4362432"/>
                <a:gd name="connsiteX1281" fmla="*/ 2901424 w 5357813"/>
                <a:gd name="connsiteY1281" fmla="*/ 2586452 h 4362432"/>
                <a:gd name="connsiteX1282" fmla="*/ 2901424 w 5357813"/>
                <a:gd name="connsiteY1282" fmla="*/ 2608844 h 4362432"/>
                <a:gd name="connsiteX1283" fmla="*/ 3065514 w 5357813"/>
                <a:gd name="connsiteY1283" fmla="*/ 2608844 h 4362432"/>
                <a:gd name="connsiteX1284" fmla="*/ 3077946 w 5357813"/>
                <a:gd name="connsiteY1284" fmla="*/ 2598892 h 4362432"/>
                <a:gd name="connsiteX1285" fmla="*/ 3065514 w 5357813"/>
                <a:gd name="connsiteY1285" fmla="*/ 2586452 h 4362432"/>
                <a:gd name="connsiteX1286" fmla="*/ 2272409 w 5357813"/>
                <a:gd name="connsiteY1286" fmla="*/ 2586452 h 4362432"/>
                <a:gd name="connsiteX1287" fmla="*/ 2259978 w 5357813"/>
                <a:gd name="connsiteY1287" fmla="*/ 2598892 h 4362432"/>
                <a:gd name="connsiteX1288" fmla="*/ 2272409 w 5357813"/>
                <a:gd name="connsiteY1288" fmla="*/ 2608844 h 4362432"/>
                <a:gd name="connsiteX1289" fmla="*/ 2424068 w 5357813"/>
                <a:gd name="connsiteY1289" fmla="*/ 2608844 h 4362432"/>
                <a:gd name="connsiteX1290" fmla="*/ 2424068 w 5357813"/>
                <a:gd name="connsiteY1290" fmla="*/ 2586452 h 4362432"/>
                <a:gd name="connsiteX1291" fmla="*/ 2272409 w 5357813"/>
                <a:gd name="connsiteY1291" fmla="*/ 2586452 h 4362432"/>
                <a:gd name="connsiteX1292" fmla="*/ 2762249 w 5357813"/>
                <a:gd name="connsiteY1292" fmla="*/ 2586020 h 4362432"/>
                <a:gd name="connsiteX1293" fmla="*/ 2764744 w 5357813"/>
                <a:gd name="connsiteY1293" fmla="*/ 2586020 h 4362432"/>
                <a:gd name="connsiteX1294" fmla="*/ 2764744 w 5357813"/>
                <a:gd name="connsiteY1294" fmla="*/ 2591100 h 4362432"/>
                <a:gd name="connsiteX1295" fmla="*/ 2764744 w 5357813"/>
                <a:gd name="connsiteY1295" fmla="*/ 2593640 h 4362432"/>
                <a:gd name="connsiteX1296" fmla="*/ 2764744 w 5357813"/>
                <a:gd name="connsiteY1296" fmla="*/ 2603800 h 4362432"/>
                <a:gd name="connsiteX1297" fmla="*/ 2769733 w 5357813"/>
                <a:gd name="connsiteY1297" fmla="*/ 2601260 h 4362432"/>
                <a:gd name="connsiteX1298" fmla="*/ 2772228 w 5357813"/>
                <a:gd name="connsiteY1298" fmla="*/ 2598720 h 4362432"/>
                <a:gd name="connsiteX1299" fmla="*/ 2774722 w 5357813"/>
                <a:gd name="connsiteY1299" fmla="*/ 2601260 h 4362432"/>
                <a:gd name="connsiteX1300" fmla="*/ 2772228 w 5357813"/>
                <a:gd name="connsiteY1300" fmla="*/ 2603800 h 4362432"/>
                <a:gd name="connsiteX1301" fmla="*/ 2767239 w 5357813"/>
                <a:gd name="connsiteY1301" fmla="*/ 2606340 h 4362432"/>
                <a:gd name="connsiteX1302" fmla="*/ 2762249 w 5357813"/>
                <a:gd name="connsiteY1302" fmla="*/ 2606340 h 4362432"/>
                <a:gd name="connsiteX1303" fmla="*/ 2762249 w 5357813"/>
                <a:gd name="connsiteY1303" fmla="*/ 2608880 h 4362432"/>
                <a:gd name="connsiteX1304" fmla="*/ 2762249 w 5357813"/>
                <a:gd name="connsiteY1304" fmla="*/ 2611420 h 4362432"/>
                <a:gd name="connsiteX1305" fmla="*/ 2754765 w 5357813"/>
                <a:gd name="connsiteY1305" fmla="*/ 2621580 h 4362432"/>
                <a:gd name="connsiteX1306" fmla="*/ 2747281 w 5357813"/>
                <a:gd name="connsiteY1306" fmla="*/ 2621580 h 4362432"/>
                <a:gd name="connsiteX1307" fmla="*/ 2749776 w 5357813"/>
                <a:gd name="connsiteY1307" fmla="*/ 2619040 h 4362432"/>
                <a:gd name="connsiteX1308" fmla="*/ 2757260 w 5357813"/>
                <a:gd name="connsiteY1308" fmla="*/ 2616500 h 4362432"/>
                <a:gd name="connsiteX1309" fmla="*/ 2759755 w 5357813"/>
                <a:gd name="connsiteY1309" fmla="*/ 2608880 h 4362432"/>
                <a:gd name="connsiteX1310" fmla="*/ 2749776 w 5357813"/>
                <a:gd name="connsiteY1310" fmla="*/ 2613960 h 4362432"/>
                <a:gd name="connsiteX1311" fmla="*/ 2747281 w 5357813"/>
                <a:gd name="connsiteY1311" fmla="*/ 2613960 h 4362432"/>
                <a:gd name="connsiteX1312" fmla="*/ 2747281 w 5357813"/>
                <a:gd name="connsiteY1312" fmla="*/ 2611420 h 4362432"/>
                <a:gd name="connsiteX1313" fmla="*/ 2749776 w 5357813"/>
                <a:gd name="connsiteY1313" fmla="*/ 2608880 h 4362432"/>
                <a:gd name="connsiteX1314" fmla="*/ 2752271 w 5357813"/>
                <a:gd name="connsiteY1314" fmla="*/ 2608880 h 4362432"/>
                <a:gd name="connsiteX1315" fmla="*/ 2759755 w 5357813"/>
                <a:gd name="connsiteY1315" fmla="*/ 2606340 h 4362432"/>
                <a:gd name="connsiteX1316" fmla="*/ 2762249 w 5357813"/>
                <a:gd name="connsiteY1316" fmla="*/ 2586020 h 4362432"/>
                <a:gd name="connsiteX1317" fmla="*/ 2618468 w 5357813"/>
                <a:gd name="connsiteY1317" fmla="*/ 2586020 h 4362432"/>
                <a:gd name="connsiteX1318" fmla="*/ 2618468 w 5357813"/>
                <a:gd name="connsiteY1318" fmla="*/ 2588798 h 4362432"/>
                <a:gd name="connsiteX1319" fmla="*/ 2620963 w 5357813"/>
                <a:gd name="connsiteY1319" fmla="*/ 2591577 h 4362432"/>
                <a:gd name="connsiteX1320" fmla="*/ 2613479 w 5357813"/>
                <a:gd name="connsiteY1320" fmla="*/ 2594355 h 4362432"/>
                <a:gd name="connsiteX1321" fmla="*/ 2615973 w 5357813"/>
                <a:gd name="connsiteY1321" fmla="*/ 2591577 h 4362432"/>
                <a:gd name="connsiteX1322" fmla="*/ 2613252 w 5357813"/>
                <a:gd name="connsiteY1322" fmla="*/ 2591829 h 4362432"/>
                <a:gd name="connsiteX1323" fmla="*/ 2610984 w 5357813"/>
                <a:gd name="connsiteY1323" fmla="*/ 2594355 h 4362432"/>
                <a:gd name="connsiteX1324" fmla="*/ 2603500 w 5357813"/>
                <a:gd name="connsiteY1324" fmla="*/ 2597133 h 4362432"/>
                <a:gd name="connsiteX1325" fmla="*/ 2605994 w 5357813"/>
                <a:gd name="connsiteY1325" fmla="*/ 2594355 h 4362432"/>
                <a:gd name="connsiteX1326" fmla="*/ 2610984 w 5357813"/>
                <a:gd name="connsiteY1326" fmla="*/ 2591577 h 4362432"/>
                <a:gd name="connsiteX1327" fmla="*/ 2613479 w 5357813"/>
                <a:gd name="connsiteY1327" fmla="*/ 2588798 h 4362432"/>
                <a:gd name="connsiteX1328" fmla="*/ 2618468 w 5357813"/>
                <a:gd name="connsiteY1328" fmla="*/ 2586020 h 4362432"/>
                <a:gd name="connsiteX1329" fmla="*/ 2560881 w 5357813"/>
                <a:gd name="connsiteY1329" fmla="*/ 2586020 h 4362432"/>
                <a:gd name="connsiteX1330" fmla="*/ 2566010 w 5357813"/>
                <a:gd name="connsiteY1330" fmla="*/ 2586020 h 4362432"/>
                <a:gd name="connsiteX1331" fmla="*/ 2563446 w 5357813"/>
                <a:gd name="connsiteY1331" fmla="*/ 2590981 h 4362432"/>
                <a:gd name="connsiteX1332" fmla="*/ 2560881 w 5357813"/>
                <a:gd name="connsiteY1332" fmla="*/ 2590981 h 4362432"/>
                <a:gd name="connsiteX1333" fmla="*/ 2560881 w 5357813"/>
                <a:gd name="connsiteY1333" fmla="*/ 2588501 h 4362432"/>
                <a:gd name="connsiteX1334" fmla="*/ 2553188 w 5357813"/>
                <a:gd name="connsiteY1334" fmla="*/ 2593462 h 4362432"/>
                <a:gd name="connsiteX1335" fmla="*/ 2553188 w 5357813"/>
                <a:gd name="connsiteY1335" fmla="*/ 2595942 h 4362432"/>
                <a:gd name="connsiteX1336" fmla="*/ 2555752 w 5357813"/>
                <a:gd name="connsiteY1336" fmla="*/ 2595942 h 4362432"/>
                <a:gd name="connsiteX1337" fmla="*/ 2558317 w 5357813"/>
                <a:gd name="connsiteY1337" fmla="*/ 2593462 h 4362432"/>
                <a:gd name="connsiteX1338" fmla="*/ 2560881 w 5357813"/>
                <a:gd name="connsiteY1338" fmla="*/ 2593462 h 4362432"/>
                <a:gd name="connsiteX1339" fmla="*/ 2563446 w 5357813"/>
                <a:gd name="connsiteY1339" fmla="*/ 2595942 h 4362432"/>
                <a:gd name="connsiteX1340" fmla="*/ 2560881 w 5357813"/>
                <a:gd name="connsiteY1340" fmla="*/ 2598423 h 4362432"/>
                <a:gd name="connsiteX1341" fmla="*/ 2555752 w 5357813"/>
                <a:gd name="connsiteY1341" fmla="*/ 2598423 h 4362432"/>
                <a:gd name="connsiteX1342" fmla="*/ 2553188 w 5357813"/>
                <a:gd name="connsiteY1342" fmla="*/ 2600903 h 4362432"/>
                <a:gd name="connsiteX1343" fmla="*/ 2553188 w 5357813"/>
                <a:gd name="connsiteY1343" fmla="*/ 2598423 h 4362432"/>
                <a:gd name="connsiteX1344" fmla="*/ 2550624 w 5357813"/>
                <a:gd name="connsiteY1344" fmla="*/ 2595942 h 4362432"/>
                <a:gd name="connsiteX1345" fmla="*/ 2548059 w 5357813"/>
                <a:gd name="connsiteY1345" fmla="*/ 2595942 h 4362432"/>
                <a:gd name="connsiteX1346" fmla="*/ 2548059 w 5357813"/>
                <a:gd name="connsiteY1346" fmla="*/ 2598423 h 4362432"/>
                <a:gd name="connsiteX1347" fmla="*/ 2545495 w 5357813"/>
                <a:gd name="connsiteY1347" fmla="*/ 2603384 h 4362432"/>
                <a:gd name="connsiteX1348" fmla="*/ 2540366 w 5357813"/>
                <a:gd name="connsiteY1348" fmla="*/ 2605864 h 4362432"/>
                <a:gd name="connsiteX1349" fmla="*/ 2545495 w 5357813"/>
                <a:gd name="connsiteY1349" fmla="*/ 2600903 h 4362432"/>
                <a:gd name="connsiteX1350" fmla="*/ 2542930 w 5357813"/>
                <a:gd name="connsiteY1350" fmla="*/ 2598423 h 4362432"/>
                <a:gd name="connsiteX1351" fmla="*/ 2540366 w 5357813"/>
                <a:gd name="connsiteY1351" fmla="*/ 2600903 h 4362432"/>
                <a:gd name="connsiteX1352" fmla="*/ 2537801 w 5357813"/>
                <a:gd name="connsiteY1352" fmla="*/ 2598423 h 4362432"/>
                <a:gd name="connsiteX1353" fmla="*/ 2542930 w 5357813"/>
                <a:gd name="connsiteY1353" fmla="*/ 2595942 h 4362432"/>
                <a:gd name="connsiteX1354" fmla="*/ 2545495 w 5357813"/>
                <a:gd name="connsiteY1354" fmla="*/ 2595942 h 4362432"/>
                <a:gd name="connsiteX1355" fmla="*/ 2555752 w 5357813"/>
                <a:gd name="connsiteY1355" fmla="*/ 2590981 h 4362432"/>
                <a:gd name="connsiteX1356" fmla="*/ 2560881 w 5357813"/>
                <a:gd name="connsiteY1356" fmla="*/ 2586020 h 4362432"/>
                <a:gd name="connsiteX1357" fmla="*/ 2508038 w 5357813"/>
                <a:gd name="connsiteY1357" fmla="*/ 2586020 h 4362432"/>
                <a:gd name="connsiteX1358" fmla="*/ 2510472 w 5357813"/>
                <a:gd name="connsiteY1358" fmla="*/ 2591100 h 4362432"/>
                <a:gd name="connsiteX1359" fmla="*/ 2508038 w 5357813"/>
                <a:gd name="connsiteY1359" fmla="*/ 2593640 h 4362432"/>
                <a:gd name="connsiteX1360" fmla="*/ 2508038 w 5357813"/>
                <a:gd name="connsiteY1360" fmla="*/ 2596180 h 4362432"/>
                <a:gd name="connsiteX1361" fmla="*/ 2508038 w 5357813"/>
                <a:gd name="connsiteY1361" fmla="*/ 2598720 h 4362432"/>
                <a:gd name="connsiteX1362" fmla="*/ 2510472 w 5357813"/>
                <a:gd name="connsiteY1362" fmla="*/ 2603800 h 4362432"/>
                <a:gd name="connsiteX1363" fmla="*/ 2515341 w 5357813"/>
                <a:gd name="connsiteY1363" fmla="*/ 2608880 h 4362432"/>
                <a:gd name="connsiteX1364" fmla="*/ 2517775 w 5357813"/>
                <a:gd name="connsiteY1364" fmla="*/ 2608880 h 4362432"/>
                <a:gd name="connsiteX1365" fmla="*/ 2515341 w 5357813"/>
                <a:gd name="connsiteY1365" fmla="*/ 2611420 h 4362432"/>
                <a:gd name="connsiteX1366" fmla="*/ 2510472 w 5357813"/>
                <a:gd name="connsiteY1366" fmla="*/ 2608880 h 4362432"/>
                <a:gd name="connsiteX1367" fmla="*/ 2508038 w 5357813"/>
                <a:gd name="connsiteY1367" fmla="*/ 2601260 h 4362432"/>
                <a:gd name="connsiteX1368" fmla="*/ 2505604 w 5357813"/>
                <a:gd name="connsiteY1368" fmla="*/ 2601260 h 4362432"/>
                <a:gd name="connsiteX1369" fmla="*/ 2500735 w 5357813"/>
                <a:gd name="connsiteY1369" fmla="*/ 2608880 h 4362432"/>
                <a:gd name="connsiteX1370" fmla="*/ 2503170 w 5357813"/>
                <a:gd name="connsiteY1370" fmla="*/ 2608880 h 4362432"/>
                <a:gd name="connsiteX1371" fmla="*/ 2505604 w 5357813"/>
                <a:gd name="connsiteY1371" fmla="*/ 2608880 h 4362432"/>
                <a:gd name="connsiteX1372" fmla="*/ 2508038 w 5357813"/>
                <a:gd name="connsiteY1372" fmla="*/ 2608880 h 4362432"/>
                <a:gd name="connsiteX1373" fmla="*/ 2503170 w 5357813"/>
                <a:gd name="connsiteY1373" fmla="*/ 2611420 h 4362432"/>
                <a:gd name="connsiteX1374" fmla="*/ 2500735 w 5357813"/>
                <a:gd name="connsiteY1374" fmla="*/ 2613960 h 4362432"/>
                <a:gd name="connsiteX1375" fmla="*/ 2498301 w 5357813"/>
                <a:gd name="connsiteY1375" fmla="*/ 2611420 h 4362432"/>
                <a:gd name="connsiteX1376" fmla="*/ 2495867 w 5357813"/>
                <a:gd name="connsiteY1376" fmla="*/ 2616500 h 4362432"/>
                <a:gd name="connsiteX1377" fmla="*/ 2493433 w 5357813"/>
                <a:gd name="connsiteY1377" fmla="*/ 2619040 h 4362432"/>
                <a:gd name="connsiteX1378" fmla="*/ 2481262 w 5357813"/>
                <a:gd name="connsiteY1378" fmla="*/ 2624120 h 4362432"/>
                <a:gd name="connsiteX1379" fmla="*/ 2481262 w 5357813"/>
                <a:gd name="connsiteY1379" fmla="*/ 2621580 h 4362432"/>
                <a:gd name="connsiteX1380" fmla="*/ 2493433 w 5357813"/>
                <a:gd name="connsiteY1380" fmla="*/ 2613960 h 4362432"/>
                <a:gd name="connsiteX1381" fmla="*/ 2503170 w 5357813"/>
                <a:gd name="connsiteY1381" fmla="*/ 2596180 h 4362432"/>
                <a:gd name="connsiteX1382" fmla="*/ 2505604 w 5357813"/>
                <a:gd name="connsiteY1382" fmla="*/ 2591100 h 4362432"/>
                <a:gd name="connsiteX1383" fmla="*/ 2508038 w 5357813"/>
                <a:gd name="connsiteY1383" fmla="*/ 2586020 h 4362432"/>
                <a:gd name="connsiteX1384" fmla="*/ 2710180 w 5357813"/>
                <a:gd name="connsiteY1384" fmla="*/ 2584432 h 4362432"/>
                <a:gd name="connsiteX1385" fmla="*/ 2710180 w 5357813"/>
                <a:gd name="connsiteY1385" fmla="*/ 2586902 h 4362432"/>
                <a:gd name="connsiteX1386" fmla="*/ 2710180 w 5357813"/>
                <a:gd name="connsiteY1386" fmla="*/ 2589371 h 4362432"/>
                <a:gd name="connsiteX1387" fmla="*/ 2710180 w 5357813"/>
                <a:gd name="connsiteY1387" fmla="*/ 2591840 h 4362432"/>
                <a:gd name="connsiteX1388" fmla="*/ 2710180 w 5357813"/>
                <a:gd name="connsiteY1388" fmla="*/ 2599249 h 4362432"/>
                <a:gd name="connsiteX1389" fmla="*/ 2715260 w 5357813"/>
                <a:gd name="connsiteY1389" fmla="*/ 2596779 h 4362432"/>
                <a:gd name="connsiteX1390" fmla="*/ 2717800 w 5357813"/>
                <a:gd name="connsiteY1390" fmla="*/ 2589371 h 4362432"/>
                <a:gd name="connsiteX1391" fmla="*/ 2717800 w 5357813"/>
                <a:gd name="connsiteY1391" fmla="*/ 2586902 h 4362432"/>
                <a:gd name="connsiteX1392" fmla="*/ 2722880 w 5357813"/>
                <a:gd name="connsiteY1392" fmla="*/ 2586902 h 4362432"/>
                <a:gd name="connsiteX1393" fmla="*/ 2722880 w 5357813"/>
                <a:gd name="connsiteY1393" fmla="*/ 2591840 h 4362432"/>
                <a:gd name="connsiteX1394" fmla="*/ 2717800 w 5357813"/>
                <a:gd name="connsiteY1394" fmla="*/ 2594310 h 4362432"/>
                <a:gd name="connsiteX1395" fmla="*/ 2720340 w 5357813"/>
                <a:gd name="connsiteY1395" fmla="*/ 2596779 h 4362432"/>
                <a:gd name="connsiteX1396" fmla="*/ 2717800 w 5357813"/>
                <a:gd name="connsiteY1396" fmla="*/ 2596779 h 4362432"/>
                <a:gd name="connsiteX1397" fmla="*/ 2707640 w 5357813"/>
                <a:gd name="connsiteY1397" fmla="*/ 2601718 h 4362432"/>
                <a:gd name="connsiteX1398" fmla="*/ 2707640 w 5357813"/>
                <a:gd name="connsiteY1398" fmla="*/ 2599249 h 4362432"/>
                <a:gd name="connsiteX1399" fmla="*/ 2707640 w 5357813"/>
                <a:gd name="connsiteY1399" fmla="*/ 2596779 h 4362432"/>
                <a:gd name="connsiteX1400" fmla="*/ 2705100 w 5357813"/>
                <a:gd name="connsiteY1400" fmla="*/ 2596779 h 4362432"/>
                <a:gd name="connsiteX1401" fmla="*/ 2707640 w 5357813"/>
                <a:gd name="connsiteY1401" fmla="*/ 2594310 h 4362432"/>
                <a:gd name="connsiteX1402" fmla="*/ 2707640 w 5357813"/>
                <a:gd name="connsiteY1402" fmla="*/ 2589371 h 4362432"/>
                <a:gd name="connsiteX1403" fmla="*/ 2705100 w 5357813"/>
                <a:gd name="connsiteY1403" fmla="*/ 2586902 h 4362432"/>
                <a:gd name="connsiteX1404" fmla="*/ 2710180 w 5357813"/>
                <a:gd name="connsiteY1404" fmla="*/ 2584432 h 4362432"/>
                <a:gd name="connsiteX1405" fmla="*/ 2605087 w 5357813"/>
                <a:gd name="connsiteY1405" fmla="*/ 2584432 h 4362432"/>
                <a:gd name="connsiteX1406" fmla="*/ 2610643 w 5357813"/>
                <a:gd name="connsiteY1406" fmla="*/ 2584432 h 4362432"/>
                <a:gd name="connsiteX1407" fmla="*/ 2610643 w 5357813"/>
                <a:gd name="connsiteY1407" fmla="*/ 2586814 h 4362432"/>
                <a:gd name="connsiteX1408" fmla="*/ 2610643 w 5357813"/>
                <a:gd name="connsiteY1408" fmla="*/ 2589195 h 4362432"/>
                <a:gd name="connsiteX1409" fmla="*/ 2607865 w 5357813"/>
                <a:gd name="connsiteY1409" fmla="*/ 2589195 h 4362432"/>
                <a:gd name="connsiteX1410" fmla="*/ 2607865 w 5357813"/>
                <a:gd name="connsiteY1410" fmla="*/ 2586814 h 4362432"/>
                <a:gd name="connsiteX1411" fmla="*/ 2605087 w 5357813"/>
                <a:gd name="connsiteY1411" fmla="*/ 2586814 h 4362432"/>
                <a:gd name="connsiteX1412" fmla="*/ 2605087 w 5357813"/>
                <a:gd name="connsiteY1412" fmla="*/ 2584432 h 4362432"/>
                <a:gd name="connsiteX1413" fmla="*/ 2831306 w 5357813"/>
                <a:gd name="connsiteY1413" fmla="*/ 2583979 h 4362432"/>
                <a:gd name="connsiteX1414" fmla="*/ 2831306 w 5357813"/>
                <a:gd name="connsiteY1414" fmla="*/ 2586474 h 4362432"/>
                <a:gd name="connsiteX1415" fmla="*/ 2828925 w 5357813"/>
                <a:gd name="connsiteY1415" fmla="*/ 2591463 h 4362432"/>
                <a:gd name="connsiteX1416" fmla="*/ 2826543 w 5357813"/>
                <a:gd name="connsiteY1416" fmla="*/ 2593958 h 4362432"/>
                <a:gd name="connsiteX1417" fmla="*/ 2826543 w 5357813"/>
                <a:gd name="connsiteY1417" fmla="*/ 2588968 h 4362432"/>
                <a:gd name="connsiteX1418" fmla="*/ 2826543 w 5357813"/>
                <a:gd name="connsiteY1418" fmla="*/ 2586474 h 4362432"/>
                <a:gd name="connsiteX1419" fmla="*/ 2831306 w 5357813"/>
                <a:gd name="connsiteY1419" fmla="*/ 2583979 h 4362432"/>
                <a:gd name="connsiteX1420" fmla="*/ 2809875 w 5357813"/>
                <a:gd name="connsiteY1420" fmla="*/ 2583979 h 4362432"/>
                <a:gd name="connsiteX1421" fmla="*/ 2812256 w 5357813"/>
                <a:gd name="connsiteY1421" fmla="*/ 2583979 h 4362432"/>
                <a:gd name="connsiteX1422" fmla="*/ 2812256 w 5357813"/>
                <a:gd name="connsiteY1422" fmla="*/ 2586474 h 4362432"/>
                <a:gd name="connsiteX1423" fmla="*/ 2812256 w 5357813"/>
                <a:gd name="connsiteY1423" fmla="*/ 2591463 h 4362432"/>
                <a:gd name="connsiteX1424" fmla="*/ 2814637 w 5357813"/>
                <a:gd name="connsiteY1424" fmla="*/ 2591463 h 4362432"/>
                <a:gd name="connsiteX1425" fmla="*/ 2814637 w 5357813"/>
                <a:gd name="connsiteY1425" fmla="*/ 2593958 h 4362432"/>
                <a:gd name="connsiteX1426" fmla="*/ 2812256 w 5357813"/>
                <a:gd name="connsiteY1426" fmla="*/ 2596452 h 4362432"/>
                <a:gd name="connsiteX1427" fmla="*/ 2809875 w 5357813"/>
                <a:gd name="connsiteY1427" fmla="*/ 2598947 h 4362432"/>
                <a:gd name="connsiteX1428" fmla="*/ 2805112 w 5357813"/>
                <a:gd name="connsiteY1428" fmla="*/ 2601442 h 4362432"/>
                <a:gd name="connsiteX1429" fmla="*/ 2805112 w 5357813"/>
                <a:gd name="connsiteY1429" fmla="*/ 2598947 h 4362432"/>
                <a:gd name="connsiteX1430" fmla="*/ 2807493 w 5357813"/>
                <a:gd name="connsiteY1430" fmla="*/ 2596452 h 4362432"/>
                <a:gd name="connsiteX1431" fmla="*/ 2809875 w 5357813"/>
                <a:gd name="connsiteY1431" fmla="*/ 2596452 h 4362432"/>
                <a:gd name="connsiteX1432" fmla="*/ 2809875 w 5357813"/>
                <a:gd name="connsiteY1432" fmla="*/ 2593958 h 4362432"/>
                <a:gd name="connsiteX1433" fmla="*/ 2809875 w 5357813"/>
                <a:gd name="connsiteY1433" fmla="*/ 2591463 h 4362432"/>
                <a:gd name="connsiteX1434" fmla="*/ 2809875 w 5357813"/>
                <a:gd name="connsiteY1434" fmla="*/ 2586474 h 4362432"/>
                <a:gd name="connsiteX1435" fmla="*/ 2809875 w 5357813"/>
                <a:gd name="connsiteY1435" fmla="*/ 2583979 h 4362432"/>
                <a:gd name="connsiteX1436" fmla="*/ 2824162 w 5357813"/>
                <a:gd name="connsiteY1436" fmla="*/ 2576495 h 4362432"/>
                <a:gd name="connsiteX1437" fmla="*/ 2826543 w 5357813"/>
                <a:gd name="connsiteY1437" fmla="*/ 2578990 h 4362432"/>
                <a:gd name="connsiteX1438" fmla="*/ 2826543 w 5357813"/>
                <a:gd name="connsiteY1438" fmla="*/ 2581484 h 4362432"/>
                <a:gd name="connsiteX1439" fmla="*/ 2824162 w 5357813"/>
                <a:gd name="connsiteY1439" fmla="*/ 2583979 h 4362432"/>
                <a:gd name="connsiteX1440" fmla="*/ 2821781 w 5357813"/>
                <a:gd name="connsiteY1440" fmla="*/ 2586474 h 4362432"/>
                <a:gd name="connsiteX1441" fmla="*/ 2824162 w 5357813"/>
                <a:gd name="connsiteY1441" fmla="*/ 2581484 h 4362432"/>
                <a:gd name="connsiteX1442" fmla="*/ 2824162 w 5357813"/>
                <a:gd name="connsiteY1442" fmla="*/ 2576495 h 4362432"/>
                <a:gd name="connsiteX1443" fmla="*/ 2448931 w 5357813"/>
                <a:gd name="connsiteY1443" fmla="*/ 2564060 h 4362432"/>
                <a:gd name="connsiteX1444" fmla="*/ 2438986 w 5357813"/>
                <a:gd name="connsiteY1444" fmla="*/ 2571524 h 4362432"/>
                <a:gd name="connsiteX1445" fmla="*/ 2438986 w 5357813"/>
                <a:gd name="connsiteY1445" fmla="*/ 2631236 h 4362432"/>
                <a:gd name="connsiteX1446" fmla="*/ 2448931 w 5357813"/>
                <a:gd name="connsiteY1446" fmla="*/ 2638700 h 4362432"/>
                <a:gd name="connsiteX1447" fmla="*/ 2876561 w 5357813"/>
                <a:gd name="connsiteY1447" fmla="*/ 2638700 h 4362432"/>
                <a:gd name="connsiteX1448" fmla="*/ 2884020 w 5357813"/>
                <a:gd name="connsiteY1448" fmla="*/ 2631236 h 4362432"/>
                <a:gd name="connsiteX1449" fmla="*/ 2884020 w 5357813"/>
                <a:gd name="connsiteY1449" fmla="*/ 2571524 h 4362432"/>
                <a:gd name="connsiteX1450" fmla="*/ 2876561 w 5357813"/>
                <a:gd name="connsiteY1450" fmla="*/ 2564060 h 4362432"/>
                <a:gd name="connsiteX1451" fmla="*/ 2448931 w 5357813"/>
                <a:gd name="connsiteY1451" fmla="*/ 2564060 h 4362432"/>
                <a:gd name="connsiteX1452" fmla="*/ 5214937 w 5357813"/>
                <a:gd name="connsiteY1452" fmla="*/ 2563795 h 4362432"/>
                <a:gd name="connsiteX1453" fmla="*/ 5254625 w 5357813"/>
                <a:gd name="connsiteY1453" fmla="*/ 2563795 h 4362432"/>
                <a:gd name="connsiteX1454" fmla="*/ 5254625 w 5357813"/>
                <a:gd name="connsiteY1454" fmla="*/ 2616183 h 4362432"/>
                <a:gd name="connsiteX1455" fmla="*/ 5214937 w 5357813"/>
                <a:gd name="connsiteY1455" fmla="*/ 2616183 h 4362432"/>
                <a:gd name="connsiteX1456" fmla="*/ 5141912 w 5357813"/>
                <a:gd name="connsiteY1456" fmla="*/ 2563795 h 4362432"/>
                <a:gd name="connsiteX1457" fmla="*/ 5181600 w 5357813"/>
                <a:gd name="connsiteY1457" fmla="*/ 2563795 h 4362432"/>
                <a:gd name="connsiteX1458" fmla="*/ 5181600 w 5357813"/>
                <a:gd name="connsiteY1458" fmla="*/ 2616183 h 4362432"/>
                <a:gd name="connsiteX1459" fmla="*/ 5141912 w 5357813"/>
                <a:gd name="connsiteY1459" fmla="*/ 2616183 h 4362432"/>
                <a:gd name="connsiteX1460" fmla="*/ 5070475 w 5357813"/>
                <a:gd name="connsiteY1460" fmla="*/ 2563795 h 4362432"/>
                <a:gd name="connsiteX1461" fmla="*/ 5110163 w 5357813"/>
                <a:gd name="connsiteY1461" fmla="*/ 2563795 h 4362432"/>
                <a:gd name="connsiteX1462" fmla="*/ 5110163 w 5357813"/>
                <a:gd name="connsiteY1462" fmla="*/ 2616183 h 4362432"/>
                <a:gd name="connsiteX1463" fmla="*/ 5070475 w 5357813"/>
                <a:gd name="connsiteY1463" fmla="*/ 2616183 h 4362432"/>
                <a:gd name="connsiteX1464" fmla="*/ 4997450 w 5357813"/>
                <a:gd name="connsiteY1464" fmla="*/ 2563795 h 4362432"/>
                <a:gd name="connsiteX1465" fmla="*/ 5037138 w 5357813"/>
                <a:gd name="connsiteY1465" fmla="*/ 2563795 h 4362432"/>
                <a:gd name="connsiteX1466" fmla="*/ 5037138 w 5357813"/>
                <a:gd name="connsiteY1466" fmla="*/ 2616183 h 4362432"/>
                <a:gd name="connsiteX1467" fmla="*/ 4997450 w 5357813"/>
                <a:gd name="connsiteY1467" fmla="*/ 2616183 h 4362432"/>
                <a:gd name="connsiteX1468" fmla="*/ 4926012 w 5357813"/>
                <a:gd name="connsiteY1468" fmla="*/ 2563795 h 4362432"/>
                <a:gd name="connsiteX1469" fmla="*/ 4965700 w 5357813"/>
                <a:gd name="connsiteY1469" fmla="*/ 2563795 h 4362432"/>
                <a:gd name="connsiteX1470" fmla="*/ 4965700 w 5357813"/>
                <a:gd name="connsiteY1470" fmla="*/ 2616183 h 4362432"/>
                <a:gd name="connsiteX1471" fmla="*/ 4926012 w 5357813"/>
                <a:gd name="connsiteY1471" fmla="*/ 2616183 h 4362432"/>
                <a:gd name="connsiteX1472" fmla="*/ 4438650 w 5357813"/>
                <a:gd name="connsiteY1472" fmla="*/ 2563795 h 4362432"/>
                <a:gd name="connsiteX1473" fmla="*/ 4475163 w 5357813"/>
                <a:gd name="connsiteY1473" fmla="*/ 2563795 h 4362432"/>
                <a:gd name="connsiteX1474" fmla="*/ 4475163 w 5357813"/>
                <a:gd name="connsiteY1474" fmla="*/ 2616183 h 4362432"/>
                <a:gd name="connsiteX1475" fmla="*/ 4438650 w 5357813"/>
                <a:gd name="connsiteY1475" fmla="*/ 2616183 h 4362432"/>
                <a:gd name="connsiteX1476" fmla="*/ 4365625 w 5357813"/>
                <a:gd name="connsiteY1476" fmla="*/ 2563795 h 4362432"/>
                <a:gd name="connsiteX1477" fmla="*/ 4403725 w 5357813"/>
                <a:gd name="connsiteY1477" fmla="*/ 2563795 h 4362432"/>
                <a:gd name="connsiteX1478" fmla="*/ 4403725 w 5357813"/>
                <a:gd name="connsiteY1478" fmla="*/ 2616183 h 4362432"/>
                <a:gd name="connsiteX1479" fmla="*/ 4365625 w 5357813"/>
                <a:gd name="connsiteY1479" fmla="*/ 2616183 h 4362432"/>
                <a:gd name="connsiteX1480" fmla="*/ 4294187 w 5357813"/>
                <a:gd name="connsiteY1480" fmla="*/ 2563795 h 4362432"/>
                <a:gd name="connsiteX1481" fmla="*/ 4333875 w 5357813"/>
                <a:gd name="connsiteY1481" fmla="*/ 2563795 h 4362432"/>
                <a:gd name="connsiteX1482" fmla="*/ 4333875 w 5357813"/>
                <a:gd name="connsiteY1482" fmla="*/ 2616183 h 4362432"/>
                <a:gd name="connsiteX1483" fmla="*/ 4294187 w 5357813"/>
                <a:gd name="connsiteY1483" fmla="*/ 2616183 h 4362432"/>
                <a:gd name="connsiteX1484" fmla="*/ 4221162 w 5357813"/>
                <a:gd name="connsiteY1484" fmla="*/ 2563795 h 4362432"/>
                <a:gd name="connsiteX1485" fmla="*/ 4262437 w 5357813"/>
                <a:gd name="connsiteY1485" fmla="*/ 2563795 h 4362432"/>
                <a:gd name="connsiteX1486" fmla="*/ 4262437 w 5357813"/>
                <a:gd name="connsiteY1486" fmla="*/ 2616183 h 4362432"/>
                <a:gd name="connsiteX1487" fmla="*/ 4221162 w 5357813"/>
                <a:gd name="connsiteY1487" fmla="*/ 2616183 h 4362432"/>
                <a:gd name="connsiteX1488" fmla="*/ 4149725 w 5357813"/>
                <a:gd name="connsiteY1488" fmla="*/ 2563795 h 4362432"/>
                <a:gd name="connsiteX1489" fmla="*/ 4189413 w 5357813"/>
                <a:gd name="connsiteY1489" fmla="*/ 2563795 h 4362432"/>
                <a:gd name="connsiteX1490" fmla="*/ 4189413 w 5357813"/>
                <a:gd name="connsiteY1490" fmla="*/ 2616183 h 4362432"/>
                <a:gd name="connsiteX1491" fmla="*/ 4149725 w 5357813"/>
                <a:gd name="connsiteY1491" fmla="*/ 2616183 h 4362432"/>
                <a:gd name="connsiteX1492" fmla="*/ 1163637 w 5357813"/>
                <a:gd name="connsiteY1492" fmla="*/ 2563795 h 4362432"/>
                <a:gd name="connsiteX1493" fmla="*/ 1203325 w 5357813"/>
                <a:gd name="connsiteY1493" fmla="*/ 2563795 h 4362432"/>
                <a:gd name="connsiteX1494" fmla="*/ 1203325 w 5357813"/>
                <a:gd name="connsiteY1494" fmla="*/ 2616183 h 4362432"/>
                <a:gd name="connsiteX1495" fmla="*/ 1163637 w 5357813"/>
                <a:gd name="connsiteY1495" fmla="*/ 2616183 h 4362432"/>
                <a:gd name="connsiteX1496" fmla="*/ 1090612 w 5357813"/>
                <a:gd name="connsiteY1496" fmla="*/ 2563795 h 4362432"/>
                <a:gd name="connsiteX1497" fmla="*/ 1130300 w 5357813"/>
                <a:gd name="connsiteY1497" fmla="*/ 2563795 h 4362432"/>
                <a:gd name="connsiteX1498" fmla="*/ 1130300 w 5357813"/>
                <a:gd name="connsiteY1498" fmla="*/ 2616183 h 4362432"/>
                <a:gd name="connsiteX1499" fmla="*/ 1090612 w 5357813"/>
                <a:gd name="connsiteY1499" fmla="*/ 2616183 h 4362432"/>
                <a:gd name="connsiteX1500" fmla="*/ 1020762 w 5357813"/>
                <a:gd name="connsiteY1500" fmla="*/ 2563795 h 4362432"/>
                <a:gd name="connsiteX1501" fmla="*/ 1058862 w 5357813"/>
                <a:gd name="connsiteY1501" fmla="*/ 2563795 h 4362432"/>
                <a:gd name="connsiteX1502" fmla="*/ 1058862 w 5357813"/>
                <a:gd name="connsiteY1502" fmla="*/ 2616183 h 4362432"/>
                <a:gd name="connsiteX1503" fmla="*/ 1020762 w 5357813"/>
                <a:gd name="connsiteY1503" fmla="*/ 2616183 h 4362432"/>
                <a:gd name="connsiteX1504" fmla="*/ 949325 w 5357813"/>
                <a:gd name="connsiteY1504" fmla="*/ 2563795 h 4362432"/>
                <a:gd name="connsiteX1505" fmla="*/ 987425 w 5357813"/>
                <a:gd name="connsiteY1505" fmla="*/ 2563795 h 4362432"/>
                <a:gd name="connsiteX1506" fmla="*/ 987425 w 5357813"/>
                <a:gd name="connsiteY1506" fmla="*/ 2616183 h 4362432"/>
                <a:gd name="connsiteX1507" fmla="*/ 949325 w 5357813"/>
                <a:gd name="connsiteY1507" fmla="*/ 2616183 h 4362432"/>
                <a:gd name="connsiteX1508" fmla="*/ 877887 w 5357813"/>
                <a:gd name="connsiteY1508" fmla="*/ 2563795 h 4362432"/>
                <a:gd name="connsiteX1509" fmla="*/ 914400 w 5357813"/>
                <a:gd name="connsiteY1509" fmla="*/ 2563795 h 4362432"/>
                <a:gd name="connsiteX1510" fmla="*/ 914400 w 5357813"/>
                <a:gd name="connsiteY1510" fmla="*/ 2616183 h 4362432"/>
                <a:gd name="connsiteX1511" fmla="*/ 877887 w 5357813"/>
                <a:gd name="connsiteY1511" fmla="*/ 2616183 h 4362432"/>
                <a:gd name="connsiteX1512" fmla="*/ 387350 w 5357813"/>
                <a:gd name="connsiteY1512" fmla="*/ 2563795 h 4362432"/>
                <a:gd name="connsiteX1513" fmla="*/ 427038 w 5357813"/>
                <a:gd name="connsiteY1513" fmla="*/ 2563795 h 4362432"/>
                <a:gd name="connsiteX1514" fmla="*/ 427038 w 5357813"/>
                <a:gd name="connsiteY1514" fmla="*/ 2616183 h 4362432"/>
                <a:gd name="connsiteX1515" fmla="*/ 387350 w 5357813"/>
                <a:gd name="connsiteY1515" fmla="*/ 2616183 h 4362432"/>
                <a:gd name="connsiteX1516" fmla="*/ 315912 w 5357813"/>
                <a:gd name="connsiteY1516" fmla="*/ 2563795 h 4362432"/>
                <a:gd name="connsiteX1517" fmla="*/ 355600 w 5357813"/>
                <a:gd name="connsiteY1517" fmla="*/ 2563795 h 4362432"/>
                <a:gd name="connsiteX1518" fmla="*/ 355600 w 5357813"/>
                <a:gd name="connsiteY1518" fmla="*/ 2616183 h 4362432"/>
                <a:gd name="connsiteX1519" fmla="*/ 315912 w 5357813"/>
                <a:gd name="connsiteY1519" fmla="*/ 2616183 h 4362432"/>
                <a:gd name="connsiteX1520" fmla="*/ 246062 w 5357813"/>
                <a:gd name="connsiteY1520" fmla="*/ 2563795 h 4362432"/>
                <a:gd name="connsiteX1521" fmla="*/ 282575 w 5357813"/>
                <a:gd name="connsiteY1521" fmla="*/ 2563795 h 4362432"/>
                <a:gd name="connsiteX1522" fmla="*/ 282575 w 5357813"/>
                <a:gd name="connsiteY1522" fmla="*/ 2616183 h 4362432"/>
                <a:gd name="connsiteX1523" fmla="*/ 246062 w 5357813"/>
                <a:gd name="connsiteY1523" fmla="*/ 2616183 h 4362432"/>
                <a:gd name="connsiteX1524" fmla="*/ 173037 w 5357813"/>
                <a:gd name="connsiteY1524" fmla="*/ 2563795 h 4362432"/>
                <a:gd name="connsiteX1525" fmla="*/ 211137 w 5357813"/>
                <a:gd name="connsiteY1525" fmla="*/ 2563795 h 4362432"/>
                <a:gd name="connsiteX1526" fmla="*/ 211137 w 5357813"/>
                <a:gd name="connsiteY1526" fmla="*/ 2616183 h 4362432"/>
                <a:gd name="connsiteX1527" fmla="*/ 173037 w 5357813"/>
                <a:gd name="connsiteY1527" fmla="*/ 2616183 h 4362432"/>
                <a:gd name="connsiteX1528" fmla="*/ 101600 w 5357813"/>
                <a:gd name="connsiteY1528" fmla="*/ 2563795 h 4362432"/>
                <a:gd name="connsiteX1529" fmla="*/ 138113 w 5357813"/>
                <a:gd name="connsiteY1529" fmla="*/ 2563795 h 4362432"/>
                <a:gd name="connsiteX1530" fmla="*/ 138113 w 5357813"/>
                <a:gd name="connsiteY1530" fmla="*/ 2616183 h 4362432"/>
                <a:gd name="connsiteX1531" fmla="*/ 101600 w 5357813"/>
                <a:gd name="connsiteY1531" fmla="*/ 2616183 h 4362432"/>
                <a:gd name="connsiteX1532" fmla="*/ 2898937 w 5357813"/>
                <a:gd name="connsiteY1532" fmla="*/ 2559084 h 4362432"/>
                <a:gd name="connsiteX1533" fmla="*/ 2901424 w 5357813"/>
                <a:gd name="connsiteY1533" fmla="*/ 2569036 h 4362432"/>
                <a:gd name="connsiteX1534" fmla="*/ 3065514 w 5357813"/>
                <a:gd name="connsiteY1534" fmla="*/ 2569036 h 4362432"/>
                <a:gd name="connsiteX1535" fmla="*/ 3085404 w 5357813"/>
                <a:gd name="connsiteY1535" fmla="*/ 2569036 h 4362432"/>
                <a:gd name="connsiteX1536" fmla="*/ 3090377 w 5357813"/>
                <a:gd name="connsiteY1536" fmla="*/ 2564060 h 4362432"/>
                <a:gd name="connsiteX1537" fmla="*/ 3085404 w 5357813"/>
                <a:gd name="connsiteY1537" fmla="*/ 2559084 h 4362432"/>
                <a:gd name="connsiteX1538" fmla="*/ 2898937 w 5357813"/>
                <a:gd name="connsiteY1538" fmla="*/ 2559084 h 4362432"/>
                <a:gd name="connsiteX1539" fmla="*/ 2242574 w 5357813"/>
                <a:gd name="connsiteY1539" fmla="*/ 2559084 h 4362432"/>
                <a:gd name="connsiteX1540" fmla="*/ 2240088 w 5357813"/>
                <a:gd name="connsiteY1540" fmla="*/ 2564060 h 4362432"/>
                <a:gd name="connsiteX1541" fmla="*/ 2242574 w 5357813"/>
                <a:gd name="connsiteY1541" fmla="*/ 2569036 h 4362432"/>
                <a:gd name="connsiteX1542" fmla="*/ 2272409 w 5357813"/>
                <a:gd name="connsiteY1542" fmla="*/ 2569036 h 4362432"/>
                <a:gd name="connsiteX1543" fmla="*/ 2424068 w 5357813"/>
                <a:gd name="connsiteY1543" fmla="*/ 2569036 h 4362432"/>
                <a:gd name="connsiteX1544" fmla="*/ 2426555 w 5357813"/>
                <a:gd name="connsiteY1544" fmla="*/ 2559084 h 4362432"/>
                <a:gd name="connsiteX1545" fmla="*/ 3956050 w 5357813"/>
                <a:gd name="connsiteY1545" fmla="*/ 2559032 h 4362432"/>
                <a:gd name="connsiteX1546" fmla="*/ 3995738 w 5357813"/>
                <a:gd name="connsiteY1546" fmla="*/ 2559032 h 4362432"/>
                <a:gd name="connsiteX1547" fmla="*/ 3995738 w 5357813"/>
                <a:gd name="connsiteY1547" fmla="*/ 2611420 h 4362432"/>
                <a:gd name="connsiteX1548" fmla="*/ 3956050 w 5357813"/>
                <a:gd name="connsiteY1548" fmla="*/ 2611420 h 4362432"/>
                <a:gd name="connsiteX1549" fmla="*/ 1357312 w 5357813"/>
                <a:gd name="connsiteY1549" fmla="*/ 2559032 h 4362432"/>
                <a:gd name="connsiteX1550" fmla="*/ 1397000 w 5357813"/>
                <a:gd name="connsiteY1550" fmla="*/ 2559032 h 4362432"/>
                <a:gd name="connsiteX1551" fmla="*/ 1397000 w 5357813"/>
                <a:gd name="connsiteY1551" fmla="*/ 2611420 h 4362432"/>
                <a:gd name="connsiteX1552" fmla="*/ 1357312 w 5357813"/>
                <a:gd name="connsiteY1552" fmla="*/ 2611420 h 4362432"/>
                <a:gd name="connsiteX1553" fmla="*/ 4806950 w 5357813"/>
                <a:gd name="connsiteY1553" fmla="*/ 2549507 h 4362432"/>
                <a:gd name="connsiteX1554" fmla="*/ 4846638 w 5357813"/>
                <a:gd name="connsiteY1554" fmla="*/ 2549507 h 4362432"/>
                <a:gd name="connsiteX1555" fmla="*/ 4846638 w 5357813"/>
                <a:gd name="connsiteY1555" fmla="*/ 2601895 h 4362432"/>
                <a:gd name="connsiteX1556" fmla="*/ 4806950 w 5357813"/>
                <a:gd name="connsiteY1556" fmla="*/ 2601895 h 4362432"/>
                <a:gd name="connsiteX1557" fmla="*/ 4702175 w 5357813"/>
                <a:gd name="connsiteY1557" fmla="*/ 2549507 h 4362432"/>
                <a:gd name="connsiteX1558" fmla="*/ 4741863 w 5357813"/>
                <a:gd name="connsiteY1558" fmla="*/ 2549507 h 4362432"/>
                <a:gd name="connsiteX1559" fmla="*/ 4741863 w 5357813"/>
                <a:gd name="connsiteY1559" fmla="*/ 2601895 h 4362432"/>
                <a:gd name="connsiteX1560" fmla="*/ 4702175 w 5357813"/>
                <a:gd name="connsiteY1560" fmla="*/ 2601895 h 4362432"/>
                <a:gd name="connsiteX1561" fmla="*/ 4629150 w 5357813"/>
                <a:gd name="connsiteY1561" fmla="*/ 2549507 h 4362432"/>
                <a:gd name="connsiteX1562" fmla="*/ 4668838 w 5357813"/>
                <a:gd name="connsiteY1562" fmla="*/ 2549507 h 4362432"/>
                <a:gd name="connsiteX1563" fmla="*/ 4668838 w 5357813"/>
                <a:gd name="connsiteY1563" fmla="*/ 2601895 h 4362432"/>
                <a:gd name="connsiteX1564" fmla="*/ 4629150 w 5357813"/>
                <a:gd name="connsiteY1564" fmla="*/ 2601895 h 4362432"/>
                <a:gd name="connsiteX1565" fmla="*/ 4540250 w 5357813"/>
                <a:gd name="connsiteY1565" fmla="*/ 2549507 h 4362432"/>
                <a:gd name="connsiteX1566" fmla="*/ 4576763 w 5357813"/>
                <a:gd name="connsiteY1566" fmla="*/ 2549507 h 4362432"/>
                <a:gd name="connsiteX1567" fmla="*/ 4576763 w 5357813"/>
                <a:gd name="connsiteY1567" fmla="*/ 2601895 h 4362432"/>
                <a:gd name="connsiteX1568" fmla="*/ 4540250 w 5357813"/>
                <a:gd name="connsiteY1568" fmla="*/ 2601895 h 4362432"/>
                <a:gd name="connsiteX1569" fmla="*/ 774700 w 5357813"/>
                <a:gd name="connsiteY1569" fmla="*/ 2549507 h 4362432"/>
                <a:gd name="connsiteX1570" fmla="*/ 814388 w 5357813"/>
                <a:gd name="connsiteY1570" fmla="*/ 2549507 h 4362432"/>
                <a:gd name="connsiteX1571" fmla="*/ 814388 w 5357813"/>
                <a:gd name="connsiteY1571" fmla="*/ 2601895 h 4362432"/>
                <a:gd name="connsiteX1572" fmla="*/ 774700 w 5357813"/>
                <a:gd name="connsiteY1572" fmla="*/ 2601895 h 4362432"/>
                <a:gd name="connsiteX1573" fmla="*/ 685800 w 5357813"/>
                <a:gd name="connsiteY1573" fmla="*/ 2549507 h 4362432"/>
                <a:gd name="connsiteX1574" fmla="*/ 723900 w 5357813"/>
                <a:gd name="connsiteY1574" fmla="*/ 2549507 h 4362432"/>
                <a:gd name="connsiteX1575" fmla="*/ 723900 w 5357813"/>
                <a:gd name="connsiteY1575" fmla="*/ 2601895 h 4362432"/>
                <a:gd name="connsiteX1576" fmla="*/ 685800 w 5357813"/>
                <a:gd name="connsiteY1576" fmla="*/ 2601895 h 4362432"/>
                <a:gd name="connsiteX1577" fmla="*/ 614362 w 5357813"/>
                <a:gd name="connsiteY1577" fmla="*/ 2549507 h 4362432"/>
                <a:gd name="connsiteX1578" fmla="*/ 650875 w 5357813"/>
                <a:gd name="connsiteY1578" fmla="*/ 2549507 h 4362432"/>
                <a:gd name="connsiteX1579" fmla="*/ 650875 w 5357813"/>
                <a:gd name="connsiteY1579" fmla="*/ 2601895 h 4362432"/>
                <a:gd name="connsiteX1580" fmla="*/ 614362 w 5357813"/>
                <a:gd name="connsiteY1580" fmla="*/ 2601895 h 4362432"/>
                <a:gd name="connsiteX1581" fmla="*/ 506412 w 5357813"/>
                <a:gd name="connsiteY1581" fmla="*/ 2549507 h 4362432"/>
                <a:gd name="connsiteX1582" fmla="*/ 546100 w 5357813"/>
                <a:gd name="connsiteY1582" fmla="*/ 2549507 h 4362432"/>
                <a:gd name="connsiteX1583" fmla="*/ 546100 w 5357813"/>
                <a:gd name="connsiteY1583" fmla="*/ 2601895 h 4362432"/>
                <a:gd name="connsiteX1584" fmla="*/ 506412 w 5357813"/>
                <a:gd name="connsiteY1584" fmla="*/ 2601895 h 4362432"/>
                <a:gd name="connsiteX1585" fmla="*/ 3749675 w 5357813"/>
                <a:gd name="connsiteY1585" fmla="*/ 2536807 h 4362432"/>
                <a:gd name="connsiteX1586" fmla="*/ 3789363 w 5357813"/>
                <a:gd name="connsiteY1586" fmla="*/ 2536807 h 4362432"/>
                <a:gd name="connsiteX1587" fmla="*/ 3789363 w 5357813"/>
                <a:gd name="connsiteY1587" fmla="*/ 2589195 h 4362432"/>
                <a:gd name="connsiteX1588" fmla="*/ 3749675 w 5357813"/>
                <a:gd name="connsiteY1588" fmla="*/ 2589195 h 4362432"/>
                <a:gd name="connsiteX1589" fmla="*/ 3667125 w 5357813"/>
                <a:gd name="connsiteY1589" fmla="*/ 2536807 h 4362432"/>
                <a:gd name="connsiteX1590" fmla="*/ 3705225 w 5357813"/>
                <a:gd name="connsiteY1590" fmla="*/ 2536807 h 4362432"/>
                <a:gd name="connsiteX1591" fmla="*/ 3705225 w 5357813"/>
                <a:gd name="connsiteY1591" fmla="*/ 2589195 h 4362432"/>
                <a:gd name="connsiteX1592" fmla="*/ 3667125 w 5357813"/>
                <a:gd name="connsiteY1592" fmla="*/ 2589195 h 4362432"/>
                <a:gd name="connsiteX1593" fmla="*/ 3582987 w 5357813"/>
                <a:gd name="connsiteY1593" fmla="*/ 2536807 h 4362432"/>
                <a:gd name="connsiteX1594" fmla="*/ 3619500 w 5357813"/>
                <a:gd name="connsiteY1594" fmla="*/ 2536807 h 4362432"/>
                <a:gd name="connsiteX1595" fmla="*/ 3619500 w 5357813"/>
                <a:gd name="connsiteY1595" fmla="*/ 2589195 h 4362432"/>
                <a:gd name="connsiteX1596" fmla="*/ 3582987 w 5357813"/>
                <a:gd name="connsiteY1596" fmla="*/ 2589195 h 4362432"/>
                <a:gd name="connsiteX1597" fmla="*/ 3498850 w 5357813"/>
                <a:gd name="connsiteY1597" fmla="*/ 2536807 h 4362432"/>
                <a:gd name="connsiteX1598" fmla="*/ 3538538 w 5357813"/>
                <a:gd name="connsiteY1598" fmla="*/ 2536807 h 4362432"/>
                <a:gd name="connsiteX1599" fmla="*/ 3538538 w 5357813"/>
                <a:gd name="connsiteY1599" fmla="*/ 2589195 h 4362432"/>
                <a:gd name="connsiteX1600" fmla="*/ 3498850 w 5357813"/>
                <a:gd name="connsiteY1600" fmla="*/ 2589195 h 4362432"/>
                <a:gd name="connsiteX1601" fmla="*/ 3413125 w 5357813"/>
                <a:gd name="connsiteY1601" fmla="*/ 2536807 h 4362432"/>
                <a:gd name="connsiteX1602" fmla="*/ 3452813 w 5357813"/>
                <a:gd name="connsiteY1602" fmla="*/ 2536807 h 4362432"/>
                <a:gd name="connsiteX1603" fmla="*/ 3452813 w 5357813"/>
                <a:gd name="connsiteY1603" fmla="*/ 2589195 h 4362432"/>
                <a:gd name="connsiteX1604" fmla="*/ 3413125 w 5357813"/>
                <a:gd name="connsiteY1604" fmla="*/ 2589195 h 4362432"/>
                <a:gd name="connsiteX1605" fmla="*/ 3332162 w 5357813"/>
                <a:gd name="connsiteY1605" fmla="*/ 2536807 h 4362432"/>
                <a:gd name="connsiteX1606" fmla="*/ 3368675 w 5357813"/>
                <a:gd name="connsiteY1606" fmla="*/ 2536807 h 4362432"/>
                <a:gd name="connsiteX1607" fmla="*/ 3368675 w 5357813"/>
                <a:gd name="connsiteY1607" fmla="*/ 2589195 h 4362432"/>
                <a:gd name="connsiteX1608" fmla="*/ 3332162 w 5357813"/>
                <a:gd name="connsiteY1608" fmla="*/ 2589195 h 4362432"/>
                <a:gd name="connsiteX1609" fmla="*/ 3246437 w 5357813"/>
                <a:gd name="connsiteY1609" fmla="*/ 2536807 h 4362432"/>
                <a:gd name="connsiteX1610" fmla="*/ 3284537 w 5357813"/>
                <a:gd name="connsiteY1610" fmla="*/ 2536807 h 4362432"/>
                <a:gd name="connsiteX1611" fmla="*/ 3284537 w 5357813"/>
                <a:gd name="connsiteY1611" fmla="*/ 2589195 h 4362432"/>
                <a:gd name="connsiteX1612" fmla="*/ 3246437 w 5357813"/>
                <a:gd name="connsiteY1612" fmla="*/ 2589195 h 4362432"/>
                <a:gd name="connsiteX1613" fmla="*/ 3162300 w 5357813"/>
                <a:gd name="connsiteY1613" fmla="*/ 2536807 h 4362432"/>
                <a:gd name="connsiteX1614" fmla="*/ 3201988 w 5357813"/>
                <a:gd name="connsiteY1614" fmla="*/ 2536807 h 4362432"/>
                <a:gd name="connsiteX1615" fmla="*/ 3201988 w 5357813"/>
                <a:gd name="connsiteY1615" fmla="*/ 2589195 h 4362432"/>
                <a:gd name="connsiteX1616" fmla="*/ 3162300 w 5357813"/>
                <a:gd name="connsiteY1616" fmla="*/ 2589195 h 4362432"/>
                <a:gd name="connsiteX1617" fmla="*/ 2151062 w 5357813"/>
                <a:gd name="connsiteY1617" fmla="*/ 2536807 h 4362432"/>
                <a:gd name="connsiteX1618" fmla="*/ 2190750 w 5357813"/>
                <a:gd name="connsiteY1618" fmla="*/ 2536807 h 4362432"/>
                <a:gd name="connsiteX1619" fmla="*/ 2190750 w 5357813"/>
                <a:gd name="connsiteY1619" fmla="*/ 2589195 h 4362432"/>
                <a:gd name="connsiteX1620" fmla="*/ 2151062 w 5357813"/>
                <a:gd name="connsiteY1620" fmla="*/ 2589195 h 4362432"/>
                <a:gd name="connsiteX1621" fmla="*/ 2068512 w 5357813"/>
                <a:gd name="connsiteY1621" fmla="*/ 2536807 h 4362432"/>
                <a:gd name="connsiteX1622" fmla="*/ 2105025 w 5357813"/>
                <a:gd name="connsiteY1622" fmla="*/ 2536807 h 4362432"/>
                <a:gd name="connsiteX1623" fmla="*/ 2105025 w 5357813"/>
                <a:gd name="connsiteY1623" fmla="*/ 2589195 h 4362432"/>
                <a:gd name="connsiteX1624" fmla="*/ 2068512 w 5357813"/>
                <a:gd name="connsiteY1624" fmla="*/ 2589195 h 4362432"/>
                <a:gd name="connsiteX1625" fmla="*/ 1984375 w 5357813"/>
                <a:gd name="connsiteY1625" fmla="*/ 2536807 h 4362432"/>
                <a:gd name="connsiteX1626" fmla="*/ 2024063 w 5357813"/>
                <a:gd name="connsiteY1626" fmla="*/ 2536807 h 4362432"/>
                <a:gd name="connsiteX1627" fmla="*/ 2024063 w 5357813"/>
                <a:gd name="connsiteY1627" fmla="*/ 2589195 h 4362432"/>
                <a:gd name="connsiteX1628" fmla="*/ 1984375 w 5357813"/>
                <a:gd name="connsiteY1628" fmla="*/ 2589195 h 4362432"/>
                <a:gd name="connsiteX1629" fmla="*/ 1898650 w 5357813"/>
                <a:gd name="connsiteY1629" fmla="*/ 2536807 h 4362432"/>
                <a:gd name="connsiteX1630" fmla="*/ 1939925 w 5357813"/>
                <a:gd name="connsiteY1630" fmla="*/ 2536807 h 4362432"/>
                <a:gd name="connsiteX1631" fmla="*/ 1939925 w 5357813"/>
                <a:gd name="connsiteY1631" fmla="*/ 2589195 h 4362432"/>
                <a:gd name="connsiteX1632" fmla="*/ 1898650 w 5357813"/>
                <a:gd name="connsiteY1632" fmla="*/ 2589195 h 4362432"/>
                <a:gd name="connsiteX1633" fmla="*/ 1814512 w 5357813"/>
                <a:gd name="connsiteY1633" fmla="*/ 2536807 h 4362432"/>
                <a:gd name="connsiteX1634" fmla="*/ 1854200 w 5357813"/>
                <a:gd name="connsiteY1634" fmla="*/ 2536807 h 4362432"/>
                <a:gd name="connsiteX1635" fmla="*/ 1854200 w 5357813"/>
                <a:gd name="connsiteY1635" fmla="*/ 2589195 h 4362432"/>
                <a:gd name="connsiteX1636" fmla="*/ 1814512 w 5357813"/>
                <a:gd name="connsiteY1636" fmla="*/ 2589195 h 4362432"/>
                <a:gd name="connsiteX1637" fmla="*/ 1731962 w 5357813"/>
                <a:gd name="connsiteY1637" fmla="*/ 2536807 h 4362432"/>
                <a:gd name="connsiteX1638" fmla="*/ 1770062 w 5357813"/>
                <a:gd name="connsiteY1638" fmla="*/ 2536807 h 4362432"/>
                <a:gd name="connsiteX1639" fmla="*/ 1770062 w 5357813"/>
                <a:gd name="connsiteY1639" fmla="*/ 2589195 h 4362432"/>
                <a:gd name="connsiteX1640" fmla="*/ 1731962 w 5357813"/>
                <a:gd name="connsiteY1640" fmla="*/ 2589195 h 4362432"/>
                <a:gd name="connsiteX1641" fmla="*/ 1647825 w 5357813"/>
                <a:gd name="connsiteY1641" fmla="*/ 2536807 h 4362432"/>
                <a:gd name="connsiteX1642" fmla="*/ 1687513 w 5357813"/>
                <a:gd name="connsiteY1642" fmla="*/ 2536807 h 4362432"/>
                <a:gd name="connsiteX1643" fmla="*/ 1687513 w 5357813"/>
                <a:gd name="connsiteY1643" fmla="*/ 2589195 h 4362432"/>
                <a:gd name="connsiteX1644" fmla="*/ 1647825 w 5357813"/>
                <a:gd name="connsiteY1644" fmla="*/ 2589195 h 4362432"/>
                <a:gd name="connsiteX1645" fmla="*/ 1563687 w 5357813"/>
                <a:gd name="connsiteY1645" fmla="*/ 2536807 h 4362432"/>
                <a:gd name="connsiteX1646" fmla="*/ 1603375 w 5357813"/>
                <a:gd name="connsiteY1646" fmla="*/ 2536807 h 4362432"/>
                <a:gd name="connsiteX1647" fmla="*/ 1603375 w 5357813"/>
                <a:gd name="connsiteY1647" fmla="*/ 2589195 h 4362432"/>
                <a:gd name="connsiteX1648" fmla="*/ 1563687 w 5357813"/>
                <a:gd name="connsiteY1648" fmla="*/ 2589195 h 4362432"/>
                <a:gd name="connsiteX1649" fmla="*/ 2824351 w 5357813"/>
                <a:gd name="connsiteY1649" fmla="*/ 2534204 h 4362432"/>
                <a:gd name="connsiteX1650" fmla="*/ 2824351 w 5357813"/>
                <a:gd name="connsiteY1650" fmla="*/ 2544156 h 4362432"/>
                <a:gd name="connsiteX1651" fmla="*/ 2941203 w 5357813"/>
                <a:gd name="connsiteY1651" fmla="*/ 2544156 h 4362432"/>
                <a:gd name="connsiteX1652" fmla="*/ 2941203 w 5357813"/>
                <a:gd name="connsiteY1652" fmla="*/ 2534204 h 4362432"/>
                <a:gd name="connsiteX1653" fmla="*/ 2824351 w 5357813"/>
                <a:gd name="connsiteY1653" fmla="*/ 2534204 h 4362432"/>
                <a:gd name="connsiteX1654" fmla="*/ 2540921 w 5357813"/>
                <a:gd name="connsiteY1654" fmla="*/ 2534204 h 4362432"/>
                <a:gd name="connsiteX1655" fmla="*/ 2540921 w 5357813"/>
                <a:gd name="connsiteY1655" fmla="*/ 2544156 h 4362432"/>
                <a:gd name="connsiteX1656" fmla="*/ 2806947 w 5357813"/>
                <a:gd name="connsiteY1656" fmla="*/ 2544156 h 4362432"/>
                <a:gd name="connsiteX1657" fmla="*/ 2806947 w 5357813"/>
                <a:gd name="connsiteY1657" fmla="*/ 2534204 h 4362432"/>
                <a:gd name="connsiteX1658" fmla="*/ 2540921 w 5357813"/>
                <a:gd name="connsiteY1658" fmla="*/ 2534204 h 4362432"/>
                <a:gd name="connsiteX1659" fmla="*/ 2401692 w 5357813"/>
                <a:gd name="connsiteY1659" fmla="*/ 2534204 h 4362432"/>
                <a:gd name="connsiteX1660" fmla="*/ 2401692 w 5357813"/>
                <a:gd name="connsiteY1660" fmla="*/ 2544156 h 4362432"/>
                <a:gd name="connsiteX1661" fmla="*/ 2523517 w 5357813"/>
                <a:gd name="connsiteY1661" fmla="*/ 2544156 h 4362432"/>
                <a:gd name="connsiteX1662" fmla="*/ 2523517 w 5357813"/>
                <a:gd name="connsiteY1662" fmla="*/ 2534204 h 4362432"/>
                <a:gd name="connsiteX1663" fmla="*/ 2401692 w 5357813"/>
                <a:gd name="connsiteY1663" fmla="*/ 2534204 h 4362432"/>
                <a:gd name="connsiteX1664" fmla="*/ 5214937 w 5357813"/>
                <a:gd name="connsiteY1664" fmla="*/ 2463782 h 4362432"/>
                <a:gd name="connsiteX1665" fmla="*/ 5254625 w 5357813"/>
                <a:gd name="connsiteY1665" fmla="*/ 2463782 h 4362432"/>
                <a:gd name="connsiteX1666" fmla="*/ 5254625 w 5357813"/>
                <a:gd name="connsiteY1666" fmla="*/ 2514582 h 4362432"/>
                <a:gd name="connsiteX1667" fmla="*/ 5214937 w 5357813"/>
                <a:gd name="connsiteY1667" fmla="*/ 2514582 h 4362432"/>
                <a:gd name="connsiteX1668" fmla="*/ 5141912 w 5357813"/>
                <a:gd name="connsiteY1668" fmla="*/ 2463782 h 4362432"/>
                <a:gd name="connsiteX1669" fmla="*/ 5181600 w 5357813"/>
                <a:gd name="connsiteY1669" fmla="*/ 2463782 h 4362432"/>
                <a:gd name="connsiteX1670" fmla="*/ 5181600 w 5357813"/>
                <a:gd name="connsiteY1670" fmla="*/ 2514582 h 4362432"/>
                <a:gd name="connsiteX1671" fmla="*/ 5141912 w 5357813"/>
                <a:gd name="connsiteY1671" fmla="*/ 2514582 h 4362432"/>
                <a:gd name="connsiteX1672" fmla="*/ 5070475 w 5357813"/>
                <a:gd name="connsiteY1672" fmla="*/ 2463782 h 4362432"/>
                <a:gd name="connsiteX1673" fmla="*/ 5110163 w 5357813"/>
                <a:gd name="connsiteY1673" fmla="*/ 2463782 h 4362432"/>
                <a:gd name="connsiteX1674" fmla="*/ 5110163 w 5357813"/>
                <a:gd name="connsiteY1674" fmla="*/ 2514582 h 4362432"/>
                <a:gd name="connsiteX1675" fmla="*/ 5070475 w 5357813"/>
                <a:gd name="connsiteY1675" fmla="*/ 2514582 h 4362432"/>
                <a:gd name="connsiteX1676" fmla="*/ 4997450 w 5357813"/>
                <a:gd name="connsiteY1676" fmla="*/ 2463782 h 4362432"/>
                <a:gd name="connsiteX1677" fmla="*/ 5037138 w 5357813"/>
                <a:gd name="connsiteY1677" fmla="*/ 2463782 h 4362432"/>
                <a:gd name="connsiteX1678" fmla="*/ 5037138 w 5357813"/>
                <a:gd name="connsiteY1678" fmla="*/ 2514582 h 4362432"/>
                <a:gd name="connsiteX1679" fmla="*/ 4997450 w 5357813"/>
                <a:gd name="connsiteY1679" fmla="*/ 2514582 h 4362432"/>
                <a:gd name="connsiteX1680" fmla="*/ 4926012 w 5357813"/>
                <a:gd name="connsiteY1680" fmla="*/ 2463782 h 4362432"/>
                <a:gd name="connsiteX1681" fmla="*/ 4965700 w 5357813"/>
                <a:gd name="connsiteY1681" fmla="*/ 2463782 h 4362432"/>
                <a:gd name="connsiteX1682" fmla="*/ 4965700 w 5357813"/>
                <a:gd name="connsiteY1682" fmla="*/ 2514582 h 4362432"/>
                <a:gd name="connsiteX1683" fmla="*/ 4926012 w 5357813"/>
                <a:gd name="connsiteY1683" fmla="*/ 2514582 h 4362432"/>
                <a:gd name="connsiteX1684" fmla="*/ 4438650 w 5357813"/>
                <a:gd name="connsiteY1684" fmla="*/ 2463782 h 4362432"/>
                <a:gd name="connsiteX1685" fmla="*/ 4475163 w 5357813"/>
                <a:gd name="connsiteY1685" fmla="*/ 2463782 h 4362432"/>
                <a:gd name="connsiteX1686" fmla="*/ 4475163 w 5357813"/>
                <a:gd name="connsiteY1686" fmla="*/ 2514582 h 4362432"/>
                <a:gd name="connsiteX1687" fmla="*/ 4438650 w 5357813"/>
                <a:gd name="connsiteY1687" fmla="*/ 2514582 h 4362432"/>
                <a:gd name="connsiteX1688" fmla="*/ 4365625 w 5357813"/>
                <a:gd name="connsiteY1688" fmla="*/ 2463782 h 4362432"/>
                <a:gd name="connsiteX1689" fmla="*/ 4403725 w 5357813"/>
                <a:gd name="connsiteY1689" fmla="*/ 2463782 h 4362432"/>
                <a:gd name="connsiteX1690" fmla="*/ 4403725 w 5357813"/>
                <a:gd name="connsiteY1690" fmla="*/ 2514582 h 4362432"/>
                <a:gd name="connsiteX1691" fmla="*/ 4365625 w 5357813"/>
                <a:gd name="connsiteY1691" fmla="*/ 2514582 h 4362432"/>
                <a:gd name="connsiteX1692" fmla="*/ 4294187 w 5357813"/>
                <a:gd name="connsiteY1692" fmla="*/ 2463782 h 4362432"/>
                <a:gd name="connsiteX1693" fmla="*/ 4333875 w 5357813"/>
                <a:gd name="connsiteY1693" fmla="*/ 2463782 h 4362432"/>
                <a:gd name="connsiteX1694" fmla="*/ 4333875 w 5357813"/>
                <a:gd name="connsiteY1694" fmla="*/ 2514582 h 4362432"/>
                <a:gd name="connsiteX1695" fmla="*/ 4294187 w 5357813"/>
                <a:gd name="connsiteY1695" fmla="*/ 2514582 h 4362432"/>
                <a:gd name="connsiteX1696" fmla="*/ 4221162 w 5357813"/>
                <a:gd name="connsiteY1696" fmla="*/ 2463782 h 4362432"/>
                <a:gd name="connsiteX1697" fmla="*/ 4262437 w 5357813"/>
                <a:gd name="connsiteY1697" fmla="*/ 2463782 h 4362432"/>
                <a:gd name="connsiteX1698" fmla="*/ 4262437 w 5357813"/>
                <a:gd name="connsiteY1698" fmla="*/ 2514582 h 4362432"/>
                <a:gd name="connsiteX1699" fmla="*/ 4221162 w 5357813"/>
                <a:gd name="connsiteY1699" fmla="*/ 2514582 h 4362432"/>
                <a:gd name="connsiteX1700" fmla="*/ 4149725 w 5357813"/>
                <a:gd name="connsiteY1700" fmla="*/ 2463782 h 4362432"/>
                <a:gd name="connsiteX1701" fmla="*/ 4189413 w 5357813"/>
                <a:gd name="connsiteY1701" fmla="*/ 2463782 h 4362432"/>
                <a:gd name="connsiteX1702" fmla="*/ 4189413 w 5357813"/>
                <a:gd name="connsiteY1702" fmla="*/ 2514582 h 4362432"/>
                <a:gd name="connsiteX1703" fmla="*/ 4149725 w 5357813"/>
                <a:gd name="connsiteY1703" fmla="*/ 2514582 h 4362432"/>
                <a:gd name="connsiteX1704" fmla="*/ 1163637 w 5357813"/>
                <a:gd name="connsiteY1704" fmla="*/ 2463782 h 4362432"/>
                <a:gd name="connsiteX1705" fmla="*/ 1203325 w 5357813"/>
                <a:gd name="connsiteY1705" fmla="*/ 2463782 h 4362432"/>
                <a:gd name="connsiteX1706" fmla="*/ 1203325 w 5357813"/>
                <a:gd name="connsiteY1706" fmla="*/ 2514582 h 4362432"/>
                <a:gd name="connsiteX1707" fmla="*/ 1163637 w 5357813"/>
                <a:gd name="connsiteY1707" fmla="*/ 2514582 h 4362432"/>
                <a:gd name="connsiteX1708" fmla="*/ 1090612 w 5357813"/>
                <a:gd name="connsiteY1708" fmla="*/ 2463782 h 4362432"/>
                <a:gd name="connsiteX1709" fmla="*/ 1130300 w 5357813"/>
                <a:gd name="connsiteY1709" fmla="*/ 2463782 h 4362432"/>
                <a:gd name="connsiteX1710" fmla="*/ 1130300 w 5357813"/>
                <a:gd name="connsiteY1710" fmla="*/ 2514582 h 4362432"/>
                <a:gd name="connsiteX1711" fmla="*/ 1090612 w 5357813"/>
                <a:gd name="connsiteY1711" fmla="*/ 2514582 h 4362432"/>
                <a:gd name="connsiteX1712" fmla="*/ 1020762 w 5357813"/>
                <a:gd name="connsiteY1712" fmla="*/ 2463782 h 4362432"/>
                <a:gd name="connsiteX1713" fmla="*/ 1058862 w 5357813"/>
                <a:gd name="connsiteY1713" fmla="*/ 2463782 h 4362432"/>
                <a:gd name="connsiteX1714" fmla="*/ 1058862 w 5357813"/>
                <a:gd name="connsiteY1714" fmla="*/ 2514582 h 4362432"/>
                <a:gd name="connsiteX1715" fmla="*/ 1020762 w 5357813"/>
                <a:gd name="connsiteY1715" fmla="*/ 2514582 h 4362432"/>
                <a:gd name="connsiteX1716" fmla="*/ 949325 w 5357813"/>
                <a:gd name="connsiteY1716" fmla="*/ 2463782 h 4362432"/>
                <a:gd name="connsiteX1717" fmla="*/ 987425 w 5357813"/>
                <a:gd name="connsiteY1717" fmla="*/ 2463782 h 4362432"/>
                <a:gd name="connsiteX1718" fmla="*/ 987425 w 5357813"/>
                <a:gd name="connsiteY1718" fmla="*/ 2514582 h 4362432"/>
                <a:gd name="connsiteX1719" fmla="*/ 949325 w 5357813"/>
                <a:gd name="connsiteY1719" fmla="*/ 2514582 h 4362432"/>
                <a:gd name="connsiteX1720" fmla="*/ 877887 w 5357813"/>
                <a:gd name="connsiteY1720" fmla="*/ 2463782 h 4362432"/>
                <a:gd name="connsiteX1721" fmla="*/ 914400 w 5357813"/>
                <a:gd name="connsiteY1721" fmla="*/ 2463782 h 4362432"/>
                <a:gd name="connsiteX1722" fmla="*/ 914400 w 5357813"/>
                <a:gd name="connsiteY1722" fmla="*/ 2514582 h 4362432"/>
                <a:gd name="connsiteX1723" fmla="*/ 877887 w 5357813"/>
                <a:gd name="connsiteY1723" fmla="*/ 2514582 h 4362432"/>
                <a:gd name="connsiteX1724" fmla="*/ 387350 w 5357813"/>
                <a:gd name="connsiteY1724" fmla="*/ 2463782 h 4362432"/>
                <a:gd name="connsiteX1725" fmla="*/ 427038 w 5357813"/>
                <a:gd name="connsiteY1725" fmla="*/ 2463782 h 4362432"/>
                <a:gd name="connsiteX1726" fmla="*/ 427038 w 5357813"/>
                <a:gd name="connsiteY1726" fmla="*/ 2514582 h 4362432"/>
                <a:gd name="connsiteX1727" fmla="*/ 387350 w 5357813"/>
                <a:gd name="connsiteY1727" fmla="*/ 2514582 h 4362432"/>
                <a:gd name="connsiteX1728" fmla="*/ 315912 w 5357813"/>
                <a:gd name="connsiteY1728" fmla="*/ 2463782 h 4362432"/>
                <a:gd name="connsiteX1729" fmla="*/ 355600 w 5357813"/>
                <a:gd name="connsiteY1729" fmla="*/ 2463782 h 4362432"/>
                <a:gd name="connsiteX1730" fmla="*/ 355600 w 5357813"/>
                <a:gd name="connsiteY1730" fmla="*/ 2514582 h 4362432"/>
                <a:gd name="connsiteX1731" fmla="*/ 315912 w 5357813"/>
                <a:gd name="connsiteY1731" fmla="*/ 2514582 h 4362432"/>
                <a:gd name="connsiteX1732" fmla="*/ 246062 w 5357813"/>
                <a:gd name="connsiteY1732" fmla="*/ 2463782 h 4362432"/>
                <a:gd name="connsiteX1733" fmla="*/ 282575 w 5357813"/>
                <a:gd name="connsiteY1733" fmla="*/ 2463782 h 4362432"/>
                <a:gd name="connsiteX1734" fmla="*/ 282575 w 5357813"/>
                <a:gd name="connsiteY1734" fmla="*/ 2514582 h 4362432"/>
                <a:gd name="connsiteX1735" fmla="*/ 246062 w 5357813"/>
                <a:gd name="connsiteY1735" fmla="*/ 2514582 h 4362432"/>
                <a:gd name="connsiteX1736" fmla="*/ 173037 w 5357813"/>
                <a:gd name="connsiteY1736" fmla="*/ 2463782 h 4362432"/>
                <a:gd name="connsiteX1737" fmla="*/ 211137 w 5357813"/>
                <a:gd name="connsiteY1737" fmla="*/ 2463782 h 4362432"/>
                <a:gd name="connsiteX1738" fmla="*/ 211137 w 5357813"/>
                <a:gd name="connsiteY1738" fmla="*/ 2514582 h 4362432"/>
                <a:gd name="connsiteX1739" fmla="*/ 173037 w 5357813"/>
                <a:gd name="connsiteY1739" fmla="*/ 2514582 h 4362432"/>
                <a:gd name="connsiteX1740" fmla="*/ 101600 w 5357813"/>
                <a:gd name="connsiteY1740" fmla="*/ 2463782 h 4362432"/>
                <a:gd name="connsiteX1741" fmla="*/ 138113 w 5357813"/>
                <a:gd name="connsiteY1741" fmla="*/ 2463782 h 4362432"/>
                <a:gd name="connsiteX1742" fmla="*/ 138113 w 5357813"/>
                <a:gd name="connsiteY1742" fmla="*/ 2514582 h 4362432"/>
                <a:gd name="connsiteX1743" fmla="*/ 101600 w 5357813"/>
                <a:gd name="connsiteY1743" fmla="*/ 2514582 h 4362432"/>
                <a:gd name="connsiteX1744" fmla="*/ 3956050 w 5357813"/>
                <a:gd name="connsiteY1744" fmla="*/ 2459020 h 4362432"/>
                <a:gd name="connsiteX1745" fmla="*/ 3995738 w 5357813"/>
                <a:gd name="connsiteY1745" fmla="*/ 2459020 h 4362432"/>
                <a:gd name="connsiteX1746" fmla="*/ 3995738 w 5357813"/>
                <a:gd name="connsiteY1746" fmla="*/ 2511408 h 4362432"/>
                <a:gd name="connsiteX1747" fmla="*/ 3956050 w 5357813"/>
                <a:gd name="connsiteY1747" fmla="*/ 2511408 h 4362432"/>
                <a:gd name="connsiteX1748" fmla="*/ 1357312 w 5357813"/>
                <a:gd name="connsiteY1748" fmla="*/ 2459020 h 4362432"/>
                <a:gd name="connsiteX1749" fmla="*/ 1397000 w 5357813"/>
                <a:gd name="connsiteY1749" fmla="*/ 2459020 h 4362432"/>
                <a:gd name="connsiteX1750" fmla="*/ 1397000 w 5357813"/>
                <a:gd name="connsiteY1750" fmla="*/ 2511408 h 4362432"/>
                <a:gd name="connsiteX1751" fmla="*/ 1357312 w 5357813"/>
                <a:gd name="connsiteY1751" fmla="*/ 2511408 h 4362432"/>
                <a:gd name="connsiteX1752" fmla="*/ 4806950 w 5357813"/>
                <a:gd name="connsiteY1752" fmla="*/ 2449495 h 4362432"/>
                <a:gd name="connsiteX1753" fmla="*/ 4846638 w 5357813"/>
                <a:gd name="connsiteY1753" fmla="*/ 2449495 h 4362432"/>
                <a:gd name="connsiteX1754" fmla="*/ 4846638 w 5357813"/>
                <a:gd name="connsiteY1754" fmla="*/ 2498708 h 4362432"/>
                <a:gd name="connsiteX1755" fmla="*/ 4806950 w 5357813"/>
                <a:gd name="connsiteY1755" fmla="*/ 2498708 h 4362432"/>
                <a:gd name="connsiteX1756" fmla="*/ 4702175 w 5357813"/>
                <a:gd name="connsiteY1756" fmla="*/ 2449495 h 4362432"/>
                <a:gd name="connsiteX1757" fmla="*/ 4741863 w 5357813"/>
                <a:gd name="connsiteY1757" fmla="*/ 2449495 h 4362432"/>
                <a:gd name="connsiteX1758" fmla="*/ 4741863 w 5357813"/>
                <a:gd name="connsiteY1758" fmla="*/ 2498708 h 4362432"/>
                <a:gd name="connsiteX1759" fmla="*/ 4702175 w 5357813"/>
                <a:gd name="connsiteY1759" fmla="*/ 2498708 h 4362432"/>
                <a:gd name="connsiteX1760" fmla="*/ 4629150 w 5357813"/>
                <a:gd name="connsiteY1760" fmla="*/ 2449495 h 4362432"/>
                <a:gd name="connsiteX1761" fmla="*/ 4668838 w 5357813"/>
                <a:gd name="connsiteY1761" fmla="*/ 2449495 h 4362432"/>
                <a:gd name="connsiteX1762" fmla="*/ 4668838 w 5357813"/>
                <a:gd name="connsiteY1762" fmla="*/ 2498708 h 4362432"/>
                <a:gd name="connsiteX1763" fmla="*/ 4629150 w 5357813"/>
                <a:gd name="connsiteY1763" fmla="*/ 2498708 h 4362432"/>
                <a:gd name="connsiteX1764" fmla="*/ 4540250 w 5357813"/>
                <a:gd name="connsiteY1764" fmla="*/ 2449495 h 4362432"/>
                <a:gd name="connsiteX1765" fmla="*/ 4576763 w 5357813"/>
                <a:gd name="connsiteY1765" fmla="*/ 2449495 h 4362432"/>
                <a:gd name="connsiteX1766" fmla="*/ 4576763 w 5357813"/>
                <a:gd name="connsiteY1766" fmla="*/ 2498708 h 4362432"/>
                <a:gd name="connsiteX1767" fmla="*/ 4540250 w 5357813"/>
                <a:gd name="connsiteY1767" fmla="*/ 2498708 h 4362432"/>
                <a:gd name="connsiteX1768" fmla="*/ 2857500 w 5357813"/>
                <a:gd name="connsiteY1768" fmla="*/ 2449495 h 4362432"/>
                <a:gd name="connsiteX1769" fmla="*/ 2897188 w 5357813"/>
                <a:gd name="connsiteY1769" fmla="*/ 2449495 h 4362432"/>
                <a:gd name="connsiteX1770" fmla="*/ 2897188 w 5357813"/>
                <a:gd name="connsiteY1770" fmla="*/ 2501883 h 4362432"/>
                <a:gd name="connsiteX1771" fmla="*/ 2857500 w 5357813"/>
                <a:gd name="connsiteY1771" fmla="*/ 2501883 h 4362432"/>
                <a:gd name="connsiteX1772" fmla="*/ 2732087 w 5357813"/>
                <a:gd name="connsiteY1772" fmla="*/ 2449495 h 4362432"/>
                <a:gd name="connsiteX1773" fmla="*/ 2770187 w 5357813"/>
                <a:gd name="connsiteY1773" fmla="*/ 2449495 h 4362432"/>
                <a:gd name="connsiteX1774" fmla="*/ 2770187 w 5357813"/>
                <a:gd name="connsiteY1774" fmla="*/ 2501883 h 4362432"/>
                <a:gd name="connsiteX1775" fmla="*/ 2732087 w 5357813"/>
                <a:gd name="connsiteY1775" fmla="*/ 2501883 h 4362432"/>
                <a:gd name="connsiteX1776" fmla="*/ 2647950 w 5357813"/>
                <a:gd name="connsiteY1776" fmla="*/ 2449495 h 4362432"/>
                <a:gd name="connsiteX1777" fmla="*/ 2684463 w 5357813"/>
                <a:gd name="connsiteY1777" fmla="*/ 2449495 h 4362432"/>
                <a:gd name="connsiteX1778" fmla="*/ 2684463 w 5357813"/>
                <a:gd name="connsiteY1778" fmla="*/ 2501883 h 4362432"/>
                <a:gd name="connsiteX1779" fmla="*/ 2647950 w 5357813"/>
                <a:gd name="connsiteY1779" fmla="*/ 2501883 h 4362432"/>
                <a:gd name="connsiteX1780" fmla="*/ 2563812 w 5357813"/>
                <a:gd name="connsiteY1780" fmla="*/ 2449495 h 4362432"/>
                <a:gd name="connsiteX1781" fmla="*/ 2603500 w 5357813"/>
                <a:gd name="connsiteY1781" fmla="*/ 2449495 h 4362432"/>
                <a:gd name="connsiteX1782" fmla="*/ 2603500 w 5357813"/>
                <a:gd name="connsiteY1782" fmla="*/ 2501883 h 4362432"/>
                <a:gd name="connsiteX1783" fmla="*/ 2563812 w 5357813"/>
                <a:gd name="connsiteY1783" fmla="*/ 2501883 h 4362432"/>
                <a:gd name="connsiteX1784" fmla="*/ 2441575 w 5357813"/>
                <a:gd name="connsiteY1784" fmla="*/ 2449495 h 4362432"/>
                <a:gd name="connsiteX1785" fmla="*/ 2478088 w 5357813"/>
                <a:gd name="connsiteY1785" fmla="*/ 2449495 h 4362432"/>
                <a:gd name="connsiteX1786" fmla="*/ 2478088 w 5357813"/>
                <a:gd name="connsiteY1786" fmla="*/ 2501883 h 4362432"/>
                <a:gd name="connsiteX1787" fmla="*/ 2441575 w 5357813"/>
                <a:gd name="connsiteY1787" fmla="*/ 2501883 h 4362432"/>
                <a:gd name="connsiteX1788" fmla="*/ 774700 w 5357813"/>
                <a:gd name="connsiteY1788" fmla="*/ 2449495 h 4362432"/>
                <a:gd name="connsiteX1789" fmla="*/ 814388 w 5357813"/>
                <a:gd name="connsiteY1789" fmla="*/ 2449495 h 4362432"/>
                <a:gd name="connsiteX1790" fmla="*/ 814388 w 5357813"/>
                <a:gd name="connsiteY1790" fmla="*/ 2498708 h 4362432"/>
                <a:gd name="connsiteX1791" fmla="*/ 774700 w 5357813"/>
                <a:gd name="connsiteY1791" fmla="*/ 2498708 h 4362432"/>
                <a:gd name="connsiteX1792" fmla="*/ 685800 w 5357813"/>
                <a:gd name="connsiteY1792" fmla="*/ 2449495 h 4362432"/>
                <a:gd name="connsiteX1793" fmla="*/ 723900 w 5357813"/>
                <a:gd name="connsiteY1793" fmla="*/ 2449495 h 4362432"/>
                <a:gd name="connsiteX1794" fmla="*/ 723900 w 5357813"/>
                <a:gd name="connsiteY1794" fmla="*/ 2498708 h 4362432"/>
                <a:gd name="connsiteX1795" fmla="*/ 685800 w 5357813"/>
                <a:gd name="connsiteY1795" fmla="*/ 2498708 h 4362432"/>
                <a:gd name="connsiteX1796" fmla="*/ 614362 w 5357813"/>
                <a:gd name="connsiteY1796" fmla="*/ 2449495 h 4362432"/>
                <a:gd name="connsiteX1797" fmla="*/ 650875 w 5357813"/>
                <a:gd name="connsiteY1797" fmla="*/ 2449495 h 4362432"/>
                <a:gd name="connsiteX1798" fmla="*/ 650875 w 5357813"/>
                <a:gd name="connsiteY1798" fmla="*/ 2498708 h 4362432"/>
                <a:gd name="connsiteX1799" fmla="*/ 614362 w 5357813"/>
                <a:gd name="connsiteY1799" fmla="*/ 2498708 h 4362432"/>
                <a:gd name="connsiteX1800" fmla="*/ 506412 w 5357813"/>
                <a:gd name="connsiteY1800" fmla="*/ 2449495 h 4362432"/>
                <a:gd name="connsiteX1801" fmla="*/ 546100 w 5357813"/>
                <a:gd name="connsiteY1801" fmla="*/ 2449495 h 4362432"/>
                <a:gd name="connsiteX1802" fmla="*/ 546100 w 5357813"/>
                <a:gd name="connsiteY1802" fmla="*/ 2498708 h 4362432"/>
                <a:gd name="connsiteX1803" fmla="*/ 506412 w 5357813"/>
                <a:gd name="connsiteY1803" fmla="*/ 2498708 h 4362432"/>
                <a:gd name="connsiteX1804" fmla="*/ 3749675 w 5357813"/>
                <a:gd name="connsiteY1804" fmla="*/ 2430445 h 4362432"/>
                <a:gd name="connsiteX1805" fmla="*/ 3789363 w 5357813"/>
                <a:gd name="connsiteY1805" fmla="*/ 2430445 h 4362432"/>
                <a:gd name="connsiteX1806" fmla="*/ 3789363 w 5357813"/>
                <a:gd name="connsiteY1806" fmla="*/ 2481245 h 4362432"/>
                <a:gd name="connsiteX1807" fmla="*/ 3749675 w 5357813"/>
                <a:gd name="connsiteY1807" fmla="*/ 2481245 h 4362432"/>
                <a:gd name="connsiteX1808" fmla="*/ 3667125 w 5357813"/>
                <a:gd name="connsiteY1808" fmla="*/ 2430445 h 4362432"/>
                <a:gd name="connsiteX1809" fmla="*/ 3705225 w 5357813"/>
                <a:gd name="connsiteY1809" fmla="*/ 2430445 h 4362432"/>
                <a:gd name="connsiteX1810" fmla="*/ 3705225 w 5357813"/>
                <a:gd name="connsiteY1810" fmla="*/ 2481245 h 4362432"/>
                <a:gd name="connsiteX1811" fmla="*/ 3667125 w 5357813"/>
                <a:gd name="connsiteY1811" fmla="*/ 2481245 h 4362432"/>
                <a:gd name="connsiteX1812" fmla="*/ 3582987 w 5357813"/>
                <a:gd name="connsiteY1812" fmla="*/ 2430445 h 4362432"/>
                <a:gd name="connsiteX1813" fmla="*/ 3619500 w 5357813"/>
                <a:gd name="connsiteY1813" fmla="*/ 2430445 h 4362432"/>
                <a:gd name="connsiteX1814" fmla="*/ 3619500 w 5357813"/>
                <a:gd name="connsiteY1814" fmla="*/ 2481245 h 4362432"/>
                <a:gd name="connsiteX1815" fmla="*/ 3582987 w 5357813"/>
                <a:gd name="connsiteY1815" fmla="*/ 2481245 h 4362432"/>
                <a:gd name="connsiteX1816" fmla="*/ 3498850 w 5357813"/>
                <a:gd name="connsiteY1816" fmla="*/ 2430445 h 4362432"/>
                <a:gd name="connsiteX1817" fmla="*/ 3538538 w 5357813"/>
                <a:gd name="connsiteY1817" fmla="*/ 2430445 h 4362432"/>
                <a:gd name="connsiteX1818" fmla="*/ 3538538 w 5357813"/>
                <a:gd name="connsiteY1818" fmla="*/ 2481245 h 4362432"/>
                <a:gd name="connsiteX1819" fmla="*/ 3498850 w 5357813"/>
                <a:gd name="connsiteY1819" fmla="*/ 2481245 h 4362432"/>
                <a:gd name="connsiteX1820" fmla="*/ 3413125 w 5357813"/>
                <a:gd name="connsiteY1820" fmla="*/ 2430445 h 4362432"/>
                <a:gd name="connsiteX1821" fmla="*/ 3452813 w 5357813"/>
                <a:gd name="connsiteY1821" fmla="*/ 2430445 h 4362432"/>
                <a:gd name="connsiteX1822" fmla="*/ 3452813 w 5357813"/>
                <a:gd name="connsiteY1822" fmla="*/ 2481245 h 4362432"/>
                <a:gd name="connsiteX1823" fmla="*/ 3413125 w 5357813"/>
                <a:gd name="connsiteY1823" fmla="*/ 2481245 h 4362432"/>
                <a:gd name="connsiteX1824" fmla="*/ 3332162 w 5357813"/>
                <a:gd name="connsiteY1824" fmla="*/ 2430445 h 4362432"/>
                <a:gd name="connsiteX1825" fmla="*/ 3368675 w 5357813"/>
                <a:gd name="connsiteY1825" fmla="*/ 2430445 h 4362432"/>
                <a:gd name="connsiteX1826" fmla="*/ 3368675 w 5357813"/>
                <a:gd name="connsiteY1826" fmla="*/ 2481245 h 4362432"/>
                <a:gd name="connsiteX1827" fmla="*/ 3332162 w 5357813"/>
                <a:gd name="connsiteY1827" fmla="*/ 2481245 h 4362432"/>
                <a:gd name="connsiteX1828" fmla="*/ 3246437 w 5357813"/>
                <a:gd name="connsiteY1828" fmla="*/ 2430445 h 4362432"/>
                <a:gd name="connsiteX1829" fmla="*/ 3284537 w 5357813"/>
                <a:gd name="connsiteY1829" fmla="*/ 2430445 h 4362432"/>
                <a:gd name="connsiteX1830" fmla="*/ 3284537 w 5357813"/>
                <a:gd name="connsiteY1830" fmla="*/ 2481245 h 4362432"/>
                <a:gd name="connsiteX1831" fmla="*/ 3246437 w 5357813"/>
                <a:gd name="connsiteY1831" fmla="*/ 2481245 h 4362432"/>
                <a:gd name="connsiteX1832" fmla="*/ 3162300 w 5357813"/>
                <a:gd name="connsiteY1832" fmla="*/ 2430445 h 4362432"/>
                <a:gd name="connsiteX1833" fmla="*/ 3201988 w 5357813"/>
                <a:gd name="connsiteY1833" fmla="*/ 2430445 h 4362432"/>
                <a:gd name="connsiteX1834" fmla="*/ 3201988 w 5357813"/>
                <a:gd name="connsiteY1834" fmla="*/ 2481245 h 4362432"/>
                <a:gd name="connsiteX1835" fmla="*/ 3162300 w 5357813"/>
                <a:gd name="connsiteY1835" fmla="*/ 2481245 h 4362432"/>
                <a:gd name="connsiteX1836" fmla="*/ 3078162 w 5357813"/>
                <a:gd name="connsiteY1836" fmla="*/ 2430445 h 4362432"/>
                <a:gd name="connsiteX1837" fmla="*/ 3117850 w 5357813"/>
                <a:gd name="connsiteY1837" fmla="*/ 2430445 h 4362432"/>
                <a:gd name="connsiteX1838" fmla="*/ 3117850 w 5357813"/>
                <a:gd name="connsiteY1838" fmla="*/ 2481245 h 4362432"/>
                <a:gd name="connsiteX1839" fmla="*/ 3078162 w 5357813"/>
                <a:gd name="connsiteY1839" fmla="*/ 2481245 h 4362432"/>
                <a:gd name="connsiteX1840" fmla="*/ 2989262 w 5357813"/>
                <a:gd name="connsiteY1840" fmla="*/ 2430445 h 4362432"/>
                <a:gd name="connsiteX1841" fmla="*/ 3028950 w 5357813"/>
                <a:gd name="connsiteY1841" fmla="*/ 2430445 h 4362432"/>
                <a:gd name="connsiteX1842" fmla="*/ 3028950 w 5357813"/>
                <a:gd name="connsiteY1842" fmla="*/ 2481245 h 4362432"/>
                <a:gd name="connsiteX1843" fmla="*/ 2989262 w 5357813"/>
                <a:gd name="connsiteY1843" fmla="*/ 2481245 h 4362432"/>
                <a:gd name="connsiteX1844" fmla="*/ 2322512 w 5357813"/>
                <a:gd name="connsiteY1844" fmla="*/ 2430445 h 4362432"/>
                <a:gd name="connsiteX1845" fmla="*/ 2362200 w 5357813"/>
                <a:gd name="connsiteY1845" fmla="*/ 2430445 h 4362432"/>
                <a:gd name="connsiteX1846" fmla="*/ 2362200 w 5357813"/>
                <a:gd name="connsiteY1846" fmla="*/ 2481245 h 4362432"/>
                <a:gd name="connsiteX1847" fmla="*/ 2322512 w 5357813"/>
                <a:gd name="connsiteY1847" fmla="*/ 2481245 h 4362432"/>
                <a:gd name="connsiteX1848" fmla="*/ 2235200 w 5357813"/>
                <a:gd name="connsiteY1848" fmla="*/ 2430445 h 4362432"/>
                <a:gd name="connsiteX1849" fmla="*/ 2274888 w 5357813"/>
                <a:gd name="connsiteY1849" fmla="*/ 2430445 h 4362432"/>
                <a:gd name="connsiteX1850" fmla="*/ 2274888 w 5357813"/>
                <a:gd name="connsiteY1850" fmla="*/ 2481245 h 4362432"/>
                <a:gd name="connsiteX1851" fmla="*/ 2235200 w 5357813"/>
                <a:gd name="connsiteY1851" fmla="*/ 2481245 h 4362432"/>
                <a:gd name="connsiteX1852" fmla="*/ 2151062 w 5357813"/>
                <a:gd name="connsiteY1852" fmla="*/ 2430445 h 4362432"/>
                <a:gd name="connsiteX1853" fmla="*/ 2190750 w 5357813"/>
                <a:gd name="connsiteY1853" fmla="*/ 2430445 h 4362432"/>
                <a:gd name="connsiteX1854" fmla="*/ 2190750 w 5357813"/>
                <a:gd name="connsiteY1854" fmla="*/ 2481245 h 4362432"/>
                <a:gd name="connsiteX1855" fmla="*/ 2151062 w 5357813"/>
                <a:gd name="connsiteY1855" fmla="*/ 2481245 h 4362432"/>
                <a:gd name="connsiteX1856" fmla="*/ 2068512 w 5357813"/>
                <a:gd name="connsiteY1856" fmla="*/ 2430445 h 4362432"/>
                <a:gd name="connsiteX1857" fmla="*/ 2105025 w 5357813"/>
                <a:gd name="connsiteY1857" fmla="*/ 2430445 h 4362432"/>
                <a:gd name="connsiteX1858" fmla="*/ 2105025 w 5357813"/>
                <a:gd name="connsiteY1858" fmla="*/ 2481245 h 4362432"/>
                <a:gd name="connsiteX1859" fmla="*/ 2068512 w 5357813"/>
                <a:gd name="connsiteY1859" fmla="*/ 2481245 h 4362432"/>
                <a:gd name="connsiteX1860" fmla="*/ 1984375 w 5357813"/>
                <a:gd name="connsiteY1860" fmla="*/ 2430445 h 4362432"/>
                <a:gd name="connsiteX1861" fmla="*/ 2024063 w 5357813"/>
                <a:gd name="connsiteY1861" fmla="*/ 2430445 h 4362432"/>
                <a:gd name="connsiteX1862" fmla="*/ 2024063 w 5357813"/>
                <a:gd name="connsiteY1862" fmla="*/ 2481245 h 4362432"/>
                <a:gd name="connsiteX1863" fmla="*/ 1984375 w 5357813"/>
                <a:gd name="connsiteY1863" fmla="*/ 2481245 h 4362432"/>
                <a:gd name="connsiteX1864" fmla="*/ 1898650 w 5357813"/>
                <a:gd name="connsiteY1864" fmla="*/ 2430445 h 4362432"/>
                <a:gd name="connsiteX1865" fmla="*/ 1939925 w 5357813"/>
                <a:gd name="connsiteY1865" fmla="*/ 2430445 h 4362432"/>
                <a:gd name="connsiteX1866" fmla="*/ 1939925 w 5357813"/>
                <a:gd name="connsiteY1866" fmla="*/ 2481245 h 4362432"/>
                <a:gd name="connsiteX1867" fmla="*/ 1898650 w 5357813"/>
                <a:gd name="connsiteY1867" fmla="*/ 2481245 h 4362432"/>
                <a:gd name="connsiteX1868" fmla="*/ 1814512 w 5357813"/>
                <a:gd name="connsiteY1868" fmla="*/ 2430445 h 4362432"/>
                <a:gd name="connsiteX1869" fmla="*/ 1854200 w 5357813"/>
                <a:gd name="connsiteY1869" fmla="*/ 2430445 h 4362432"/>
                <a:gd name="connsiteX1870" fmla="*/ 1854200 w 5357813"/>
                <a:gd name="connsiteY1870" fmla="*/ 2481245 h 4362432"/>
                <a:gd name="connsiteX1871" fmla="*/ 1814512 w 5357813"/>
                <a:gd name="connsiteY1871" fmla="*/ 2481245 h 4362432"/>
                <a:gd name="connsiteX1872" fmla="*/ 1731962 w 5357813"/>
                <a:gd name="connsiteY1872" fmla="*/ 2430445 h 4362432"/>
                <a:gd name="connsiteX1873" fmla="*/ 1770062 w 5357813"/>
                <a:gd name="connsiteY1873" fmla="*/ 2430445 h 4362432"/>
                <a:gd name="connsiteX1874" fmla="*/ 1770062 w 5357813"/>
                <a:gd name="connsiteY1874" fmla="*/ 2481245 h 4362432"/>
                <a:gd name="connsiteX1875" fmla="*/ 1731962 w 5357813"/>
                <a:gd name="connsiteY1875" fmla="*/ 2481245 h 4362432"/>
                <a:gd name="connsiteX1876" fmla="*/ 1647825 w 5357813"/>
                <a:gd name="connsiteY1876" fmla="*/ 2430445 h 4362432"/>
                <a:gd name="connsiteX1877" fmla="*/ 1687513 w 5357813"/>
                <a:gd name="connsiteY1877" fmla="*/ 2430445 h 4362432"/>
                <a:gd name="connsiteX1878" fmla="*/ 1687513 w 5357813"/>
                <a:gd name="connsiteY1878" fmla="*/ 2481245 h 4362432"/>
                <a:gd name="connsiteX1879" fmla="*/ 1647825 w 5357813"/>
                <a:gd name="connsiteY1879" fmla="*/ 2481245 h 4362432"/>
                <a:gd name="connsiteX1880" fmla="*/ 1563687 w 5357813"/>
                <a:gd name="connsiteY1880" fmla="*/ 2430445 h 4362432"/>
                <a:gd name="connsiteX1881" fmla="*/ 1603375 w 5357813"/>
                <a:gd name="connsiteY1881" fmla="*/ 2430445 h 4362432"/>
                <a:gd name="connsiteX1882" fmla="*/ 1603375 w 5357813"/>
                <a:gd name="connsiteY1882" fmla="*/ 2481245 h 4362432"/>
                <a:gd name="connsiteX1883" fmla="*/ 1563687 w 5357813"/>
                <a:gd name="connsiteY1883" fmla="*/ 2481245 h 4362432"/>
                <a:gd name="connsiteX1884" fmla="*/ 4887916 w 5357813"/>
                <a:gd name="connsiteY1884" fmla="*/ 2424733 h 4362432"/>
                <a:gd name="connsiteX1885" fmla="*/ 4887916 w 5357813"/>
                <a:gd name="connsiteY1885" fmla="*/ 2830275 h 4362432"/>
                <a:gd name="connsiteX1886" fmla="*/ 5298144 w 5357813"/>
                <a:gd name="connsiteY1886" fmla="*/ 2830275 h 4362432"/>
                <a:gd name="connsiteX1887" fmla="*/ 5298144 w 5357813"/>
                <a:gd name="connsiteY1887" fmla="*/ 2424733 h 4362432"/>
                <a:gd name="connsiteX1888" fmla="*/ 4887916 w 5357813"/>
                <a:gd name="connsiteY1888" fmla="*/ 2424733 h 4362432"/>
                <a:gd name="connsiteX1889" fmla="*/ 4129618 w 5357813"/>
                <a:gd name="connsiteY1889" fmla="*/ 2424733 h 4362432"/>
                <a:gd name="connsiteX1890" fmla="*/ 4129618 w 5357813"/>
                <a:gd name="connsiteY1890" fmla="*/ 2830275 h 4362432"/>
                <a:gd name="connsiteX1891" fmla="*/ 4502552 w 5357813"/>
                <a:gd name="connsiteY1891" fmla="*/ 2830275 h 4362432"/>
                <a:gd name="connsiteX1892" fmla="*/ 4502552 w 5357813"/>
                <a:gd name="connsiteY1892" fmla="*/ 2424733 h 4362432"/>
                <a:gd name="connsiteX1893" fmla="*/ 4129618 w 5357813"/>
                <a:gd name="connsiteY1893" fmla="*/ 2424733 h 4362432"/>
                <a:gd name="connsiteX1894" fmla="*/ 4052545 w 5357813"/>
                <a:gd name="connsiteY1894" fmla="*/ 2424733 h 4362432"/>
                <a:gd name="connsiteX1895" fmla="*/ 4052545 w 5357813"/>
                <a:gd name="connsiteY1895" fmla="*/ 2830275 h 4362432"/>
                <a:gd name="connsiteX1896" fmla="*/ 4112215 w 5357813"/>
                <a:gd name="connsiteY1896" fmla="*/ 2830275 h 4362432"/>
                <a:gd name="connsiteX1897" fmla="*/ 4112215 w 5357813"/>
                <a:gd name="connsiteY1897" fmla="*/ 2424733 h 4362432"/>
                <a:gd name="connsiteX1898" fmla="*/ 4052545 w 5357813"/>
                <a:gd name="connsiteY1898" fmla="*/ 2424733 h 4362432"/>
                <a:gd name="connsiteX1899" fmla="*/ 3918289 w 5357813"/>
                <a:gd name="connsiteY1899" fmla="*/ 2424733 h 4362432"/>
                <a:gd name="connsiteX1900" fmla="*/ 3918289 w 5357813"/>
                <a:gd name="connsiteY1900" fmla="*/ 2827787 h 4362432"/>
                <a:gd name="connsiteX1901" fmla="*/ 3920776 w 5357813"/>
                <a:gd name="connsiteY1901" fmla="*/ 2827787 h 4362432"/>
                <a:gd name="connsiteX1902" fmla="*/ 3975473 w 5357813"/>
                <a:gd name="connsiteY1902" fmla="*/ 2780515 h 4362432"/>
                <a:gd name="connsiteX1903" fmla="*/ 4032656 w 5357813"/>
                <a:gd name="connsiteY1903" fmla="*/ 2830275 h 4362432"/>
                <a:gd name="connsiteX1904" fmla="*/ 4032656 w 5357813"/>
                <a:gd name="connsiteY1904" fmla="*/ 2424733 h 4362432"/>
                <a:gd name="connsiteX1905" fmla="*/ 3918289 w 5357813"/>
                <a:gd name="connsiteY1905" fmla="*/ 2424733 h 4362432"/>
                <a:gd name="connsiteX1906" fmla="*/ 1320185 w 5357813"/>
                <a:gd name="connsiteY1906" fmla="*/ 2424733 h 4362432"/>
                <a:gd name="connsiteX1907" fmla="*/ 1320185 w 5357813"/>
                <a:gd name="connsiteY1907" fmla="*/ 2830275 h 4362432"/>
                <a:gd name="connsiteX1908" fmla="*/ 1377368 w 5357813"/>
                <a:gd name="connsiteY1908" fmla="*/ 2780515 h 4362432"/>
                <a:gd name="connsiteX1909" fmla="*/ 1432065 w 5357813"/>
                <a:gd name="connsiteY1909" fmla="*/ 2827787 h 4362432"/>
                <a:gd name="connsiteX1910" fmla="*/ 1437037 w 5357813"/>
                <a:gd name="connsiteY1910" fmla="*/ 2827787 h 4362432"/>
                <a:gd name="connsiteX1911" fmla="*/ 1437037 w 5357813"/>
                <a:gd name="connsiteY1911" fmla="*/ 2424733 h 4362432"/>
                <a:gd name="connsiteX1912" fmla="*/ 1320185 w 5357813"/>
                <a:gd name="connsiteY1912" fmla="*/ 2424733 h 4362432"/>
                <a:gd name="connsiteX1913" fmla="*/ 1240626 w 5357813"/>
                <a:gd name="connsiteY1913" fmla="*/ 2424733 h 4362432"/>
                <a:gd name="connsiteX1914" fmla="*/ 1240626 w 5357813"/>
                <a:gd name="connsiteY1914" fmla="*/ 2830275 h 4362432"/>
                <a:gd name="connsiteX1915" fmla="*/ 1302781 w 5357813"/>
                <a:gd name="connsiteY1915" fmla="*/ 2830275 h 4362432"/>
                <a:gd name="connsiteX1916" fmla="*/ 1302781 w 5357813"/>
                <a:gd name="connsiteY1916" fmla="*/ 2424733 h 4362432"/>
                <a:gd name="connsiteX1917" fmla="*/ 1240626 w 5357813"/>
                <a:gd name="connsiteY1917" fmla="*/ 2424733 h 4362432"/>
                <a:gd name="connsiteX1918" fmla="*/ 850288 w 5357813"/>
                <a:gd name="connsiteY1918" fmla="*/ 2424733 h 4362432"/>
                <a:gd name="connsiteX1919" fmla="*/ 850288 w 5357813"/>
                <a:gd name="connsiteY1919" fmla="*/ 2830275 h 4362432"/>
                <a:gd name="connsiteX1920" fmla="*/ 1223222 w 5357813"/>
                <a:gd name="connsiteY1920" fmla="*/ 2830275 h 4362432"/>
                <a:gd name="connsiteX1921" fmla="*/ 1223222 w 5357813"/>
                <a:gd name="connsiteY1921" fmla="*/ 2424733 h 4362432"/>
                <a:gd name="connsiteX1922" fmla="*/ 850288 w 5357813"/>
                <a:gd name="connsiteY1922" fmla="*/ 2424733 h 4362432"/>
                <a:gd name="connsiteX1923" fmla="*/ 54697 w 5357813"/>
                <a:gd name="connsiteY1923" fmla="*/ 2424733 h 4362432"/>
                <a:gd name="connsiteX1924" fmla="*/ 54697 w 5357813"/>
                <a:gd name="connsiteY1924" fmla="*/ 2830275 h 4362432"/>
                <a:gd name="connsiteX1925" fmla="*/ 467410 w 5357813"/>
                <a:gd name="connsiteY1925" fmla="*/ 2830275 h 4362432"/>
                <a:gd name="connsiteX1926" fmla="*/ 467410 w 5357813"/>
                <a:gd name="connsiteY1926" fmla="*/ 2424733 h 4362432"/>
                <a:gd name="connsiteX1927" fmla="*/ 54697 w 5357813"/>
                <a:gd name="connsiteY1927" fmla="*/ 2424733 h 4362432"/>
                <a:gd name="connsiteX1928" fmla="*/ 4790954 w 5357813"/>
                <a:gd name="connsiteY1928" fmla="*/ 2409805 h 4362432"/>
                <a:gd name="connsiteX1929" fmla="*/ 4790954 w 5357813"/>
                <a:gd name="connsiteY1929" fmla="*/ 2827787 h 4362432"/>
                <a:gd name="connsiteX1930" fmla="*/ 4868027 w 5357813"/>
                <a:gd name="connsiteY1930" fmla="*/ 2827787 h 4362432"/>
                <a:gd name="connsiteX1931" fmla="*/ 4868027 w 5357813"/>
                <a:gd name="connsiteY1931" fmla="*/ 2409805 h 4362432"/>
                <a:gd name="connsiteX1932" fmla="*/ 4790954 w 5357813"/>
                <a:gd name="connsiteY1932" fmla="*/ 2409805 h 4362432"/>
                <a:gd name="connsiteX1933" fmla="*/ 4614432 w 5357813"/>
                <a:gd name="connsiteY1933" fmla="*/ 2409805 h 4362432"/>
                <a:gd name="connsiteX1934" fmla="*/ 4614432 w 5357813"/>
                <a:gd name="connsiteY1934" fmla="*/ 2827787 h 4362432"/>
                <a:gd name="connsiteX1935" fmla="*/ 4773551 w 5357813"/>
                <a:gd name="connsiteY1935" fmla="*/ 2827787 h 4362432"/>
                <a:gd name="connsiteX1936" fmla="*/ 4773551 w 5357813"/>
                <a:gd name="connsiteY1936" fmla="*/ 2409805 h 4362432"/>
                <a:gd name="connsiteX1937" fmla="*/ 4614432 w 5357813"/>
                <a:gd name="connsiteY1937" fmla="*/ 2409805 h 4362432"/>
                <a:gd name="connsiteX1938" fmla="*/ 4519956 w 5357813"/>
                <a:gd name="connsiteY1938" fmla="*/ 2409805 h 4362432"/>
                <a:gd name="connsiteX1939" fmla="*/ 4519956 w 5357813"/>
                <a:gd name="connsiteY1939" fmla="*/ 2827787 h 4362432"/>
                <a:gd name="connsiteX1940" fmla="*/ 4597029 w 5357813"/>
                <a:gd name="connsiteY1940" fmla="*/ 2827787 h 4362432"/>
                <a:gd name="connsiteX1941" fmla="*/ 4597029 w 5357813"/>
                <a:gd name="connsiteY1941" fmla="*/ 2409805 h 4362432"/>
                <a:gd name="connsiteX1942" fmla="*/ 4519956 w 5357813"/>
                <a:gd name="connsiteY1942" fmla="*/ 2409805 h 4362432"/>
                <a:gd name="connsiteX1943" fmla="*/ 755812 w 5357813"/>
                <a:gd name="connsiteY1943" fmla="*/ 2409805 h 4362432"/>
                <a:gd name="connsiteX1944" fmla="*/ 755812 w 5357813"/>
                <a:gd name="connsiteY1944" fmla="*/ 2827787 h 4362432"/>
                <a:gd name="connsiteX1945" fmla="*/ 832885 w 5357813"/>
                <a:gd name="connsiteY1945" fmla="*/ 2827787 h 4362432"/>
                <a:gd name="connsiteX1946" fmla="*/ 832885 w 5357813"/>
                <a:gd name="connsiteY1946" fmla="*/ 2409805 h 4362432"/>
                <a:gd name="connsiteX1947" fmla="*/ 755812 w 5357813"/>
                <a:gd name="connsiteY1947" fmla="*/ 2409805 h 4362432"/>
                <a:gd name="connsiteX1948" fmla="*/ 579290 w 5357813"/>
                <a:gd name="connsiteY1948" fmla="*/ 2409805 h 4362432"/>
                <a:gd name="connsiteX1949" fmla="*/ 579290 w 5357813"/>
                <a:gd name="connsiteY1949" fmla="*/ 2827787 h 4362432"/>
                <a:gd name="connsiteX1950" fmla="*/ 738408 w 5357813"/>
                <a:gd name="connsiteY1950" fmla="*/ 2827787 h 4362432"/>
                <a:gd name="connsiteX1951" fmla="*/ 738408 w 5357813"/>
                <a:gd name="connsiteY1951" fmla="*/ 2409805 h 4362432"/>
                <a:gd name="connsiteX1952" fmla="*/ 579290 w 5357813"/>
                <a:gd name="connsiteY1952" fmla="*/ 2409805 h 4362432"/>
                <a:gd name="connsiteX1953" fmla="*/ 484814 w 5357813"/>
                <a:gd name="connsiteY1953" fmla="*/ 2409805 h 4362432"/>
                <a:gd name="connsiteX1954" fmla="*/ 484814 w 5357813"/>
                <a:gd name="connsiteY1954" fmla="*/ 2827787 h 4362432"/>
                <a:gd name="connsiteX1955" fmla="*/ 561886 w 5357813"/>
                <a:gd name="connsiteY1955" fmla="*/ 2827787 h 4362432"/>
                <a:gd name="connsiteX1956" fmla="*/ 561886 w 5357813"/>
                <a:gd name="connsiteY1956" fmla="*/ 2409805 h 4362432"/>
                <a:gd name="connsiteX1957" fmla="*/ 484814 w 5357813"/>
                <a:gd name="connsiteY1957" fmla="*/ 2409805 h 4362432"/>
                <a:gd name="connsiteX1958" fmla="*/ 4472717 w 5357813"/>
                <a:gd name="connsiteY1958" fmla="*/ 2369998 h 4362432"/>
                <a:gd name="connsiteX1959" fmla="*/ 4452828 w 5357813"/>
                <a:gd name="connsiteY1959" fmla="*/ 2392390 h 4362432"/>
                <a:gd name="connsiteX1960" fmla="*/ 4087353 w 5357813"/>
                <a:gd name="connsiteY1960" fmla="*/ 2392390 h 4362432"/>
                <a:gd name="connsiteX1961" fmla="*/ 4087353 w 5357813"/>
                <a:gd name="connsiteY1961" fmla="*/ 2407317 h 4362432"/>
                <a:gd name="connsiteX1962" fmla="*/ 4112215 w 5357813"/>
                <a:gd name="connsiteY1962" fmla="*/ 2407317 h 4362432"/>
                <a:gd name="connsiteX1963" fmla="*/ 4122160 w 5357813"/>
                <a:gd name="connsiteY1963" fmla="*/ 2407317 h 4362432"/>
                <a:gd name="connsiteX1964" fmla="*/ 4129618 w 5357813"/>
                <a:gd name="connsiteY1964" fmla="*/ 2407317 h 4362432"/>
                <a:gd name="connsiteX1965" fmla="*/ 4502552 w 5357813"/>
                <a:gd name="connsiteY1965" fmla="*/ 2407317 h 4362432"/>
                <a:gd name="connsiteX1966" fmla="*/ 4502552 w 5357813"/>
                <a:gd name="connsiteY1966" fmla="*/ 2392390 h 4362432"/>
                <a:gd name="connsiteX1967" fmla="*/ 4597029 w 5357813"/>
                <a:gd name="connsiteY1967" fmla="*/ 2392390 h 4362432"/>
                <a:gd name="connsiteX1968" fmla="*/ 4783495 w 5357813"/>
                <a:gd name="connsiteY1968" fmla="*/ 2392390 h 4362432"/>
                <a:gd name="connsiteX1969" fmla="*/ 4790954 w 5357813"/>
                <a:gd name="connsiteY1969" fmla="*/ 2392390 h 4362432"/>
                <a:gd name="connsiteX1970" fmla="*/ 4877972 w 5357813"/>
                <a:gd name="connsiteY1970" fmla="*/ 2392390 h 4362432"/>
                <a:gd name="connsiteX1971" fmla="*/ 4885430 w 5357813"/>
                <a:gd name="connsiteY1971" fmla="*/ 2392390 h 4362432"/>
                <a:gd name="connsiteX1972" fmla="*/ 4885430 w 5357813"/>
                <a:gd name="connsiteY1972" fmla="*/ 2407317 h 4362432"/>
                <a:gd name="connsiteX1973" fmla="*/ 5305602 w 5357813"/>
                <a:gd name="connsiteY1973" fmla="*/ 2407317 h 4362432"/>
                <a:gd name="connsiteX1974" fmla="*/ 5313061 w 5357813"/>
                <a:gd name="connsiteY1974" fmla="*/ 2407317 h 4362432"/>
                <a:gd name="connsiteX1975" fmla="*/ 5313061 w 5357813"/>
                <a:gd name="connsiteY1975" fmla="*/ 2399853 h 4362432"/>
                <a:gd name="connsiteX1976" fmla="*/ 4902834 w 5357813"/>
                <a:gd name="connsiteY1976" fmla="*/ 2399853 h 4362432"/>
                <a:gd name="connsiteX1977" fmla="*/ 4885430 w 5357813"/>
                <a:gd name="connsiteY1977" fmla="*/ 2369998 h 4362432"/>
                <a:gd name="connsiteX1978" fmla="*/ 4472717 w 5357813"/>
                <a:gd name="connsiteY1978" fmla="*/ 2369998 h 4362432"/>
                <a:gd name="connsiteX1979" fmla="*/ 469896 w 5357813"/>
                <a:gd name="connsiteY1979" fmla="*/ 2369998 h 4362432"/>
                <a:gd name="connsiteX1980" fmla="*/ 450006 w 5357813"/>
                <a:gd name="connsiteY1980" fmla="*/ 2399853 h 4362432"/>
                <a:gd name="connsiteX1981" fmla="*/ 42266 w 5357813"/>
                <a:gd name="connsiteY1981" fmla="*/ 2399853 h 4362432"/>
                <a:gd name="connsiteX1982" fmla="*/ 42266 w 5357813"/>
                <a:gd name="connsiteY1982" fmla="*/ 2407317 h 4362432"/>
                <a:gd name="connsiteX1983" fmla="*/ 467410 w 5357813"/>
                <a:gd name="connsiteY1983" fmla="*/ 2407317 h 4362432"/>
                <a:gd name="connsiteX1984" fmla="*/ 467410 w 5357813"/>
                <a:gd name="connsiteY1984" fmla="*/ 2392390 h 4362432"/>
                <a:gd name="connsiteX1985" fmla="*/ 561886 w 5357813"/>
                <a:gd name="connsiteY1985" fmla="*/ 2392390 h 4362432"/>
                <a:gd name="connsiteX1986" fmla="*/ 748353 w 5357813"/>
                <a:gd name="connsiteY1986" fmla="*/ 2392390 h 4362432"/>
                <a:gd name="connsiteX1987" fmla="*/ 755812 w 5357813"/>
                <a:gd name="connsiteY1987" fmla="*/ 2392390 h 4362432"/>
                <a:gd name="connsiteX1988" fmla="*/ 842830 w 5357813"/>
                <a:gd name="connsiteY1988" fmla="*/ 2392390 h 4362432"/>
                <a:gd name="connsiteX1989" fmla="*/ 850288 w 5357813"/>
                <a:gd name="connsiteY1989" fmla="*/ 2392390 h 4362432"/>
                <a:gd name="connsiteX1990" fmla="*/ 850288 w 5357813"/>
                <a:gd name="connsiteY1990" fmla="*/ 2407317 h 4362432"/>
                <a:gd name="connsiteX1991" fmla="*/ 1223222 w 5357813"/>
                <a:gd name="connsiteY1991" fmla="*/ 2407317 h 4362432"/>
                <a:gd name="connsiteX1992" fmla="*/ 1233167 w 5357813"/>
                <a:gd name="connsiteY1992" fmla="*/ 2407317 h 4362432"/>
                <a:gd name="connsiteX1993" fmla="*/ 1240626 w 5357813"/>
                <a:gd name="connsiteY1993" fmla="*/ 2407317 h 4362432"/>
                <a:gd name="connsiteX1994" fmla="*/ 1265488 w 5357813"/>
                <a:gd name="connsiteY1994" fmla="*/ 2407317 h 4362432"/>
                <a:gd name="connsiteX1995" fmla="*/ 1265488 w 5357813"/>
                <a:gd name="connsiteY1995" fmla="*/ 2392390 h 4362432"/>
                <a:gd name="connsiteX1996" fmla="*/ 900013 w 5357813"/>
                <a:gd name="connsiteY1996" fmla="*/ 2392390 h 4362432"/>
                <a:gd name="connsiteX1997" fmla="*/ 880123 w 5357813"/>
                <a:gd name="connsiteY1997" fmla="*/ 2369998 h 4362432"/>
                <a:gd name="connsiteX1998" fmla="*/ 469896 w 5357813"/>
                <a:gd name="connsiteY1998" fmla="*/ 2369998 h 4362432"/>
                <a:gd name="connsiteX1999" fmla="*/ 2857500 w 5357813"/>
                <a:gd name="connsiteY1999" fmla="*/ 2338370 h 4362432"/>
                <a:gd name="connsiteX2000" fmla="*/ 2897188 w 5357813"/>
                <a:gd name="connsiteY2000" fmla="*/ 2338370 h 4362432"/>
                <a:gd name="connsiteX2001" fmla="*/ 2897188 w 5357813"/>
                <a:gd name="connsiteY2001" fmla="*/ 2389170 h 4362432"/>
                <a:gd name="connsiteX2002" fmla="*/ 2857500 w 5357813"/>
                <a:gd name="connsiteY2002" fmla="*/ 2389170 h 4362432"/>
                <a:gd name="connsiteX2003" fmla="*/ 2732087 w 5357813"/>
                <a:gd name="connsiteY2003" fmla="*/ 2338370 h 4362432"/>
                <a:gd name="connsiteX2004" fmla="*/ 2770187 w 5357813"/>
                <a:gd name="connsiteY2004" fmla="*/ 2338370 h 4362432"/>
                <a:gd name="connsiteX2005" fmla="*/ 2770187 w 5357813"/>
                <a:gd name="connsiteY2005" fmla="*/ 2389170 h 4362432"/>
                <a:gd name="connsiteX2006" fmla="*/ 2732087 w 5357813"/>
                <a:gd name="connsiteY2006" fmla="*/ 2389170 h 4362432"/>
                <a:gd name="connsiteX2007" fmla="*/ 2647950 w 5357813"/>
                <a:gd name="connsiteY2007" fmla="*/ 2338370 h 4362432"/>
                <a:gd name="connsiteX2008" fmla="*/ 2684463 w 5357813"/>
                <a:gd name="connsiteY2008" fmla="*/ 2338370 h 4362432"/>
                <a:gd name="connsiteX2009" fmla="*/ 2684463 w 5357813"/>
                <a:gd name="connsiteY2009" fmla="*/ 2389170 h 4362432"/>
                <a:gd name="connsiteX2010" fmla="*/ 2647950 w 5357813"/>
                <a:gd name="connsiteY2010" fmla="*/ 2389170 h 4362432"/>
                <a:gd name="connsiteX2011" fmla="*/ 2563812 w 5357813"/>
                <a:gd name="connsiteY2011" fmla="*/ 2338370 h 4362432"/>
                <a:gd name="connsiteX2012" fmla="*/ 2603500 w 5357813"/>
                <a:gd name="connsiteY2012" fmla="*/ 2338370 h 4362432"/>
                <a:gd name="connsiteX2013" fmla="*/ 2603500 w 5357813"/>
                <a:gd name="connsiteY2013" fmla="*/ 2389170 h 4362432"/>
                <a:gd name="connsiteX2014" fmla="*/ 2563812 w 5357813"/>
                <a:gd name="connsiteY2014" fmla="*/ 2389170 h 4362432"/>
                <a:gd name="connsiteX2015" fmla="*/ 2441575 w 5357813"/>
                <a:gd name="connsiteY2015" fmla="*/ 2338370 h 4362432"/>
                <a:gd name="connsiteX2016" fmla="*/ 2478088 w 5357813"/>
                <a:gd name="connsiteY2016" fmla="*/ 2338370 h 4362432"/>
                <a:gd name="connsiteX2017" fmla="*/ 2478088 w 5357813"/>
                <a:gd name="connsiteY2017" fmla="*/ 2389170 h 4362432"/>
                <a:gd name="connsiteX2018" fmla="*/ 2441575 w 5357813"/>
                <a:gd name="connsiteY2018" fmla="*/ 2389170 h 4362432"/>
                <a:gd name="connsiteX2019" fmla="*/ 3749675 w 5357813"/>
                <a:gd name="connsiteY2019" fmla="*/ 2325670 h 4362432"/>
                <a:gd name="connsiteX2020" fmla="*/ 3789363 w 5357813"/>
                <a:gd name="connsiteY2020" fmla="*/ 2325670 h 4362432"/>
                <a:gd name="connsiteX2021" fmla="*/ 3789363 w 5357813"/>
                <a:gd name="connsiteY2021" fmla="*/ 2378058 h 4362432"/>
                <a:gd name="connsiteX2022" fmla="*/ 3749675 w 5357813"/>
                <a:gd name="connsiteY2022" fmla="*/ 2378058 h 4362432"/>
                <a:gd name="connsiteX2023" fmla="*/ 3667125 w 5357813"/>
                <a:gd name="connsiteY2023" fmla="*/ 2325670 h 4362432"/>
                <a:gd name="connsiteX2024" fmla="*/ 3705225 w 5357813"/>
                <a:gd name="connsiteY2024" fmla="*/ 2325670 h 4362432"/>
                <a:gd name="connsiteX2025" fmla="*/ 3705225 w 5357813"/>
                <a:gd name="connsiteY2025" fmla="*/ 2378058 h 4362432"/>
                <a:gd name="connsiteX2026" fmla="*/ 3667125 w 5357813"/>
                <a:gd name="connsiteY2026" fmla="*/ 2378058 h 4362432"/>
                <a:gd name="connsiteX2027" fmla="*/ 3582987 w 5357813"/>
                <a:gd name="connsiteY2027" fmla="*/ 2325670 h 4362432"/>
                <a:gd name="connsiteX2028" fmla="*/ 3619500 w 5357813"/>
                <a:gd name="connsiteY2028" fmla="*/ 2325670 h 4362432"/>
                <a:gd name="connsiteX2029" fmla="*/ 3619500 w 5357813"/>
                <a:gd name="connsiteY2029" fmla="*/ 2378058 h 4362432"/>
                <a:gd name="connsiteX2030" fmla="*/ 3582987 w 5357813"/>
                <a:gd name="connsiteY2030" fmla="*/ 2378058 h 4362432"/>
                <a:gd name="connsiteX2031" fmla="*/ 3498850 w 5357813"/>
                <a:gd name="connsiteY2031" fmla="*/ 2325670 h 4362432"/>
                <a:gd name="connsiteX2032" fmla="*/ 3538538 w 5357813"/>
                <a:gd name="connsiteY2032" fmla="*/ 2325670 h 4362432"/>
                <a:gd name="connsiteX2033" fmla="*/ 3538538 w 5357813"/>
                <a:gd name="connsiteY2033" fmla="*/ 2378058 h 4362432"/>
                <a:gd name="connsiteX2034" fmla="*/ 3498850 w 5357813"/>
                <a:gd name="connsiteY2034" fmla="*/ 2378058 h 4362432"/>
                <a:gd name="connsiteX2035" fmla="*/ 3413125 w 5357813"/>
                <a:gd name="connsiteY2035" fmla="*/ 2325670 h 4362432"/>
                <a:gd name="connsiteX2036" fmla="*/ 3452813 w 5357813"/>
                <a:gd name="connsiteY2036" fmla="*/ 2325670 h 4362432"/>
                <a:gd name="connsiteX2037" fmla="*/ 3452813 w 5357813"/>
                <a:gd name="connsiteY2037" fmla="*/ 2378058 h 4362432"/>
                <a:gd name="connsiteX2038" fmla="*/ 3413125 w 5357813"/>
                <a:gd name="connsiteY2038" fmla="*/ 2378058 h 4362432"/>
                <a:gd name="connsiteX2039" fmla="*/ 3332162 w 5357813"/>
                <a:gd name="connsiteY2039" fmla="*/ 2325670 h 4362432"/>
                <a:gd name="connsiteX2040" fmla="*/ 3368675 w 5357813"/>
                <a:gd name="connsiteY2040" fmla="*/ 2325670 h 4362432"/>
                <a:gd name="connsiteX2041" fmla="*/ 3368675 w 5357813"/>
                <a:gd name="connsiteY2041" fmla="*/ 2378058 h 4362432"/>
                <a:gd name="connsiteX2042" fmla="*/ 3332162 w 5357813"/>
                <a:gd name="connsiteY2042" fmla="*/ 2378058 h 4362432"/>
                <a:gd name="connsiteX2043" fmla="*/ 3246437 w 5357813"/>
                <a:gd name="connsiteY2043" fmla="*/ 2325670 h 4362432"/>
                <a:gd name="connsiteX2044" fmla="*/ 3284537 w 5357813"/>
                <a:gd name="connsiteY2044" fmla="*/ 2325670 h 4362432"/>
                <a:gd name="connsiteX2045" fmla="*/ 3284537 w 5357813"/>
                <a:gd name="connsiteY2045" fmla="*/ 2378058 h 4362432"/>
                <a:gd name="connsiteX2046" fmla="*/ 3246437 w 5357813"/>
                <a:gd name="connsiteY2046" fmla="*/ 2378058 h 4362432"/>
                <a:gd name="connsiteX2047" fmla="*/ 3162300 w 5357813"/>
                <a:gd name="connsiteY2047" fmla="*/ 2325670 h 4362432"/>
                <a:gd name="connsiteX2048" fmla="*/ 3201988 w 5357813"/>
                <a:gd name="connsiteY2048" fmla="*/ 2325670 h 4362432"/>
                <a:gd name="connsiteX2049" fmla="*/ 3201988 w 5357813"/>
                <a:gd name="connsiteY2049" fmla="*/ 2378058 h 4362432"/>
                <a:gd name="connsiteX2050" fmla="*/ 3162300 w 5357813"/>
                <a:gd name="connsiteY2050" fmla="*/ 2378058 h 4362432"/>
                <a:gd name="connsiteX2051" fmla="*/ 3078162 w 5357813"/>
                <a:gd name="connsiteY2051" fmla="*/ 2325670 h 4362432"/>
                <a:gd name="connsiteX2052" fmla="*/ 3117850 w 5357813"/>
                <a:gd name="connsiteY2052" fmla="*/ 2325670 h 4362432"/>
                <a:gd name="connsiteX2053" fmla="*/ 3117850 w 5357813"/>
                <a:gd name="connsiteY2053" fmla="*/ 2378058 h 4362432"/>
                <a:gd name="connsiteX2054" fmla="*/ 3078162 w 5357813"/>
                <a:gd name="connsiteY2054" fmla="*/ 2378058 h 4362432"/>
                <a:gd name="connsiteX2055" fmla="*/ 2995612 w 5357813"/>
                <a:gd name="connsiteY2055" fmla="*/ 2325670 h 4362432"/>
                <a:gd name="connsiteX2056" fmla="*/ 3033712 w 5357813"/>
                <a:gd name="connsiteY2056" fmla="*/ 2325670 h 4362432"/>
                <a:gd name="connsiteX2057" fmla="*/ 3033712 w 5357813"/>
                <a:gd name="connsiteY2057" fmla="*/ 2378058 h 4362432"/>
                <a:gd name="connsiteX2058" fmla="*/ 2995612 w 5357813"/>
                <a:gd name="connsiteY2058" fmla="*/ 2378058 h 4362432"/>
                <a:gd name="connsiteX2059" fmla="*/ 2319337 w 5357813"/>
                <a:gd name="connsiteY2059" fmla="*/ 2325670 h 4362432"/>
                <a:gd name="connsiteX2060" fmla="*/ 2359025 w 5357813"/>
                <a:gd name="connsiteY2060" fmla="*/ 2325670 h 4362432"/>
                <a:gd name="connsiteX2061" fmla="*/ 2359025 w 5357813"/>
                <a:gd name="connsiteY2061" fmla="*/ 2378058 h 4362432"/>
                <a:gd name="connsiteX2062" fmla="*/ 2319337 w 5357813"/>
                <a:gd name="connsiteY2062" fmla="*/ 2378058 h 4362432"/>
                <a:gd name="connsiteX2063" fmla="*/ 2235200 w 5357813"/>
                <a:gd name="connsiteY2063" fmla="*/ 2325670 h 4362432"/>
                <a:gd name="connsiteX2064" fmla="*/ 2274888 w 5357813"/>
                <a:gd name="connsiteY2064" fmla="*/ 2325670 h 4362432"/>
                <a:gd name="connsiteX2065" fmla="*/ 2274888 w 5357813"/>
                <a:gd name="connsiteY2065" fmla="*/ 2378058 h 4362432"/>
                <a:gd name="connsiteX2066" fmla="*/ 2235200 w 5357813"/>
                <a:gd name="connsiteY2066" fmla="*/ 2378058 h 4362432"/>
                <a:gd name="connsiteX2067" fmla="*/ 2151062 w 5357813"/>
                <a:gd name="connsiteY2067" fmla="*/ 2325670 h 4362432"/>
                <a:gd name="connsiteX2068" fmla="*/ 2190750 w 5357813"/>
                <a:gd name="connsiteY2068" fmla="*/ 2325670 h 4362432"/>
                <a:gd name="connsiteX2069" fmla="*/ 2190750 w 5357813"/>
                <a:gd name="connsiteY2069" fmla="*/ 2378058 h 4362432"/>
                <a:gd name="connsiteX2070" fmla="*/ 2151062 w 5357813"/>
                <a:gd name="connsiteY2070" fmla="*/ 2378058 h 4362432"/>
                <a:gd name="connsiteX2071" fmla="*/ 2068512 w 5357813"/>
                <a:gd name="connsiteY2071" fmla="*/ 2325670 h 4362432"/>
                <a:gd name="connsiteX2072" fmla="*/ 2105025 w 5357813"/>
                <a:gd name="connsiteY2072" fmla="*/ 2325670 h 4362432"/>
                <a:gd name="connsiteX2073" fmla="*/ 2105025 w 5357813"/>
                <a:gd name="connsiteY2073" fmla="*/ 2378058 h 4362432"/>
                <a:gd name="connsiteX2074" fmla="*/ 2068512 w 5357813"/>
                <a:gd name="connsiteY2074" fmla="*/ 2378058 h 4362432"/>
                <a:gd name="connsiteX2075" fmla="*/ 1984375 w 5357813"/>
                <a:gd name="connsiteY2075" fmla="*/ 2325670 h 4362432"/>
                <a:gd name="connsiteX2076" fmla="*/ 2024063 w 5357813"/>
                <a:gd name="connsiteY2076" fmla="*/ 2325670 h 4362432"/>
                <a:gd name="connsiteX2077" fmla="*/ 2024063 w 5357813"/>
                <a:gd name="connsiteY2077" fmla="*/ 2378058 h 4362432"/>
                <a:gd name="connsiteX2078" fmla="*/ 1984375 w 5357813"/>
                <a:gd name="connsiteY2078" fmla="*/ 2378058 h 4362432"/>
                <a:gd name="connsiteX2079" fmla="*/ 1898650 w 5357813"/>
                <a:gd name="connsiteY2079" fmla="*/ 2325670 h 4362432"/>
                <a:gd name="connsiteX2080" fmla="*/ 1939925 w 5357813"/>
                <a:gd name="connsiteY2080" fmla="*/ 2325670 h 4362432"/>
                <a:gd name="connsiteX2081" fmla="*/ 1939925 w 5357813"/>
                <a:gd name="connsiteY2081" fmla="*/ 2378058 h 4362432"/>
                <a:gd name="connsiteX2082" fmla="*/ 1898650 w 5357813"/>
                <a:gd name="connsiteY2082" fmla="*/ 2378058 h 4362432"/>
                <a:gd name="connsiteX2083" fmla="*/ 1814512 w 5357813"/>
                <a:gd name="connsiteY2083" fmla="*/ 2325670 h 4362432"/>
                <a:gd name="connsiteX2084" fmla="*/ 1854200 w 5357813"/>
                <a:gd name="connsiteY2084" fmla="*/ 2325670 h 4362432"/>
                <a:gd name="connsiteX2085" fmla="*/ 1854200 w 5357813"/>
                <a:gd name="connsiteY2085" fmla="*/ 2378058 h 4362432"/>
                <a:gd name="connsiteX2086" fmla="*/ 1814512 w 5357813"/>
                <a:gd name="connsiteY2086" fmla="*/ 2378058 h 4362432"/>
                <a:gd name="connsiteX2087" fmla="*/ 1731962 w 5357813"/>
                <a:gd name="connsiteY2087" fmla="*/ 2325670 h 4362432"/>
                <a:gd name="connsiteX2088" fmla="*/ 1770062 w 5357813"/>
                <a:gd name="connsiteY2088" fmla="*/ 2325670 h 4362432"/>
                <a:gd name="connsiteX2089" fmla="*/ 1770062 w 5357813"/>
                <a:gd name="connsiteY2089" fmla="*/ 2378058 h 4362432"/>
                <a:gd name="connsiteX2090" fmla="*/ 1731962 w 5357813"/>
                <a:gd name="connsiteY2090" fmla="*/ 2378058 h 4362432"/>
                <a:gd name="connsiteX2091" fmla="*/ 1647825 w 5357813"/>
                <a:gd name="connsiteY2091" fmla="*/ 2325670 h 4362432"/>
                <a:gd name="connsiteX2092" fmla="*/ 1687513 w 5357813"/>
                <a:gd name="connsiteY2092" fmla="*/ 2325670 h 4362432"/>
                <a:gd name="connsiteX2093" fmla="*/ 1687513 w 5357813"/>
                <a:gd name="connsiteY2093" fmla="*/ 2378058 h 4362432"/>
                <a:gd name="connsiteX2094" fmla="*/ 1647825 w 5357813"/>
                <a:gd name="connsiteY2094" fmla="*/ 2378058 h 4362432"/>
                <a:gd name="connsiteX2095" fmla="*/ 1563687 w 5357813"/>
                <a:gd name="connsiteY2095" fmla="*/ 2325670 h 4362432"/>
                <a:gd name="connsiteX2096" fmla="*/ 1603375 w 5357813"/>
                <a:gd name="connsiteY2096" fmla="*/ 2325670 h 4362432"/>
                <a:gd name="connsiteX2097" fmla="*/ 1603375 w 5357813"/>
                <a:gd name="connsiteY2097" fmla="*/ 2378058 h 4362432"/>
                <a:gd name="connsiteX2098" fmla="*/ 1563687 w 5357813"/>
                <a:gd name="connsiteY2098" fmla="*/ 2378058 h 4362432"/>
                <a:gd name="connsiteX2099" fmla="*/ 2857500 w 5357813"/>
                <a:gd name="connsiteY2099" fmla="*/ 2228832 h 4362432"/>
                <a:gd name="connsiteX2100" fmla="*/ 2897188 w 5357813"/>
                <a:gd name="connsiteY2100" fmla="*/ 2228832 h 4362432"/>
                <a:gd name="connsiteX2101" fmla="*/ 2897188 w 5357813"/>
                <a:gd name="connsiteY2101" fmla="*/ 2278045 h 4362432"/>
                <a:gd name="connsiteX2102" fmla="*/ 2857500 w 5357813"/>
                <a:gd name="connsiteY2102" fmla="*/ 2278045 h 4362432"/>
                <a:gd name="connsiteX2103" fmla="*/ 2732087 w 5357813"/>
                <a:gd name="connsiteY2103" fmla="*/ 2228832 h 4362432"/>
                <a:gd name="connsiteX2104" fmla="*/ 2770187 w 5357813"/>
                <a:gd name="connsiteY2104" fmla="*/ 2228832 h 4362432"/>
                <a:gd name="connsiteX2105" fmla="*/ 2770187 w 5357813"/>
                <a:gd name="connsiteY2105" fmla="*/ 2278045 h 4362432"/>
                <a:gd name="connsiteX2106" fmla="*/ 2732087 w 5357813"/>
                <a:gd name="connsiteY2106" fmla="*/ 2278045 h 4362432"/>
                <a:gd name="connsiteX2107" fmla="*/ 2647950 w 5357813"/>
                <a:gd name="connsiteY2107" fmla="*/ 2228832 h 4362432"/>
                <a:gd name="connsiteX2108" fmla="*/ 2684463 w 5357813"/>
                <a:gd name="connsiteY2108" fmla="*/ 2228832 h 4362432"/>
                <a:gd name="connsiteX2109" fmla="*/ 2684463 w 5357813"/>
                <a:gd name="connsiteY2109" fmla="*/ 2278045 h 4362432"/>
                <a:gd name="connsiteX2110" fmla="*/ 2647950 w 5357813"/>
                <a:gd name="connsiteY2110" fmla="*/ 2278045 h 4362432"/>
                <a:gd name="connsiteX2111" fmla="*/ 2563812 w 5357813"/>
                <a:gd name="connsiteY2111" fmla="*/ 2228832 h 4362432"/>
                <a:gd name="connsiteX2112" fmla="*/ 2603500 w 5357813"/>
                <a:gd name="connsiteY2112" fmla="*/ 2228832 h 4362432"/>
                <a:gd name="connsiteX2113" fmla="*/ 2603500 w 5357813"/>
                <a:gd name="connsiteY2113" fmla="*/ 2278045 h 4362432"/>
                <a:gd name="connsiteX2114" fmla="*/ 2563812 w 5357813"/>
                <a:gd name="connsiteY2114" fmla="*/ 2278045 h 4362432"/>
                <a:gd name="connsiteX2115" fmla="*/ 2441575 w 5357813"/>
                <a:gd name="connsiteY2115" fmla="*/ 2228832 h 4362432"/>
                <a:gd name="connsiteX2116" fmla="*/ 2478088 w 5357813"/>
                <a:gd name="connsiteY2116" fmla="*/ 2228832 h 4362432"/>
                <a:gd name="connsiteX2117" fmla="*/ 2478088 w 5357813"/>
                <a:gd name="connsiteY2117" fmla="*/ 2278045 h 4362432"/>
                <a:gd name="connsiteX2118" fmla="*/ 2441575 w 5357813"/>
                <a:gd name="connsiteY2118" fmla="*/ 2278045 h 4362432"/>
                <a:gd name="connsiteX2119" fmla="*/ 3833758 w 5357813"/>
                <a:gd name="connsiteY2119" fmla="*/ 2223207 h 4362432"/>
                <a:gd name="connsiteX2120" fmla="*/ 3833758 w 5357813"/>
                <a:gd name="connsiteY2120" fmla="*/ 2827787 h 4362432"/>
                <a:gd name="connsiteX2121" fmla="*/ 3898400 w 5357813"/>
                <a:gd name="connsiteY2121" fmla="*/ 2827787 h 4362432"/>
                <a:gd name="connsiteX2122" fmla="*/ 3898400 w 5357813"/>
                <a:gd name="connsiteY2122" fmla="*/ 2407317 h 4362432"/>
                <a:gd name="connsiteX2123" fmla="*/ 3900886 w 5357813"/>
                <a:gd name="connsiteY2123" fmla="*/ 2407317 h 4362432"/>
                <a:gd name="connsiteX2124" fmla="*/ 3900886 w 5357813"/>
                <a:gd name="connsiteY2124" fmla="*/ 2223207 h 4362432"/>
                <a:gd name="connsiteX2125" fmla="*/ 3833758 w 5357813"/>
                <a:gd name="connsiteY2125" fmla="*/ 2223207 h 4362432"/>
                <a:gd name="connsiteX2126" fmla="*/ 1451955 w 5357813"/>
                <a:gd name="connsiteY2126" fmla="*/ 2223207 h 4362432"/>
                <a:gd name="connsiteX2127" fmla="*/ 1451955 w 5357813"/>
                <a:gd name="connsiteY2127" fmla="*/ 2407317 h 4362432"/>
                <a:gd name="connsiteX2128" fmla="*/ 1454441 w 5357813"/>
                <a:gd name="connsiteY2128" fmla="*/ 2407317 h 4362432"/>
                <a:gd name="connsiteX2129" fmla="*/ 1454441 w 5357813"/>
                <a:gd name="connsiteY2129" fmla="*/ 2827787 h 4362432"/>
                <a:gd name="connsiteX2130" fmla="*/ 1519083 w 5357813"/>
                <a:gd name="connsiteY2130" fmla="*/ 2827787 h 4362432"/>
                <a:gd name="connsiteX2131" fmla="*/ 1519083 w 5357813"/>
                <a:gd name="connsiteY2131" fmla="*/ 2223207 h 4362432"/>
                <a:gd name="connsiteX2132" fmla="*/ 1451955 w 5357813"/>
                <a:gd name="connsiteY2132" fmla="*/ 2223207 h 4362432"/>
                <a:gd name="connsiteX2133" fmla="*/ 3749675 w 5357813"/>
                <a:gd name="connsiteY2133" fmla="*/ 2217720 h 4362432"/>
                <a:gd name="connsiteX2134" fmla="*/ 3789363 w 5357813"/>
                <a:gd name="connsiteY2134" fmla="*/ 2217720 h 4362432"/>
                <a:gd name="connsiteX2135" fmla="*/ 3789363 w 5357813"/>
                <a:gd name="connsiteY2135" fmla="*/ 2270108 h 4362432"/>
                <a:gd name="connsiteX2136" fmla="*/ 3749675 w 5357813"/>
                <a:gd name="connsiteY2136" fmla="*/ 2270108 h 4362432"/>
                <a:gd name="connsiteX2137" fmla="*/ 3667125 w 5357813"/>
                <a:gd name="connsiteY2137" fmla="*/ 2217720 h 4362432"/>
                <a:gd name="connsiteX2138" fmla="*/ 3705225 w 5357813"/>
                <a:gd name="connsiteY2138" fmla="*/ 2217720 h 4362432"/>
                <a:gd name="connsiteX2139" fmla="*/ 3705225 w 5357813"/>
                <a:gd name="connsiteY2139" fmla="*/ 2270108 h 4362432"/>
                <a:gd name="connsiteX2140" fmla="*/ 3667125 w 5357813"/>
                <a:gd name="connsiteY2140" fmla="*/ 2270108 h 4362432"/>
                <a:gd name="connsiteX2141" fmla="*/ 3582987 w 5357813"/>
                <a:gd name="connsiteY2141" fmla="*/ 2217720 h 4362432"/>
                <a:gd name="connsiteX2142" fmla="*/ 3619500 w 5357813"/>
                <a:gd name="connsiteY2142" fmla="*/ 2217720 h 4362432"/>
                <a:gd name="connsiteX2143" fmla="*/ 3619500 w 5357813"/>
                <a:gd name="connsiteY2143" fmla="*/ 2270108 h 4362432"/>
                <a:gd name="connsiteX2144" fmla="*/ 3582987 w 5357813"/>
                <a:gd name="connsiteY2144" fmla="*/ 2270108 h 4362432"/>
                <a:gd name="connsiteX2145" fmla="*/ 3498850 w 5357813"/>
                <a:gd name="connsiteY2145" fmla="*/ 2217720 h 4362432"/>
                <a:gd name="connsiteX2146" fmla="*/ 3538538 w 5357813"/>
                <a:gd name="connsiteY2146" fmla="*/ 2217720 h 4362432"/>
                <a:gd name="connsiteX2147" fmla="*/ 3538538 w 5357813"/>
                <a:gd name="connsiteY2147" fmla="*/ 2270108 h 4362432"/>
                <a:gd name="connsiteX2148" fmla="*/ 3498850 w 5357813"/>
                <a:gd name="connsiteY2148" fmla="*/ 2270108 h 4362432"/>
                <a:gd name="connsiteX2149" fmla="*/ 3413125 w 5357813"/>
                <a:gd name="connsiteY2149" fmla="*/ 2217720 h 4362432"/>
                <a:gd name="connsiteX2150" fmla="*/ 3452813 w 5357813"/>
                <a:gd name="connsiteY2150" fmla="*/ 2217720 h 4362432"/>
                <a:gd name="connsiteX2151" fmla="*/ 3452813 w 5357813"/>
                <a:gd name="connsiteY2151" fmla="*/ 2270108 h 4362432"/>
                <a:gd name="connsiteX2152" fmla="*/ 3413125 w 5357813"/>
                <a:gd name="connsiteY2152" fmla="*/ 2270108 h 4362432"/>
                <a:gd name="connsiteX2153" fmla="*/ 3332162 w 5357813"/>
                <a:gd name="connsiteY2153" fmla="*/ 2217720 h 4362432"/>
                <a:gd name="connsiteX2154" fmla="*/ 3368675 w 5357813"/>
                <a:gd name="connsiteY2154" fmla="*/ 2217720 h 4362432"/>
                <a:gd name="connsiteX2155" fmla="*/ 3368675 w 5357813"/>
                <a:gd name="connsiteY2155" fmla="*/ 2270108 h 4362432"/>
                <a:gd name="connsiteX2156" fmla="*/ 3332162 w 5357813"/>
                <a:gd name="connsiteY2156" fmla="*/ 2270108 h 4362432"/>
                <a:gd name="connsiteX2157" fmla="*/ 3246437 w 5357813"/>
                <a:gd name="connsiteY2157" fmla="*/ 2217720 h 4362432"/>
                <a:gd name="connsiteX2158" fmla="*/ 3284537 w 5357813"/>
                <a:gd name="connsiteY2158" fmla="*/ 2217720 h 4362432"/>
                <a:gd name="connsiteX2159" fmla="*/ 3284537 w 5357813"/>
                <a:gd name="connsiteY2159" fmla="*/ 2270108 h 4362432"/>
                <a:gd name="connsiteX2160" fmla="*/ 3246437 w 5357813"/>
                <a:gd name="connsiteY2160" fmla="*/ 2270108 h 4362432"/>
                <a:gd name="connsiteX2161" fmla="*/ 3162300 w 5357813"/>
                <a:gd name="connsiteY2161" fmla="*/ 2217720 h 4362432"/>
                <a:gd name="connsiteX2162" fmla="*/ 3201988 w 5357813"/>
                <a:gd name="connsiteY2162" fmla="*/ 2217720 h 4362432"/>
                <a:gd name="connsiteX2163" fmla="*/ 3201988 w 5357813"/>
                <a:gd name="connsiteY2163" fmla="*/ 2270108 h 4362432"/>
                <a:gd name="connsiteX2164" fmla="*/ 3162300 w 5357813"/>
                <a:gd name="connsiteY2164" fmla="*/ 2270108 h 4362432"/>
                <a:gd name="connsiteX2165" fmla="*/ 3078162 w 5357813"/>
                <a:gd name="connsiteY2165" fmla="*/ 2217720 h 4362432"/>
                <a:gd name="connsiteX2166" fmla="*/ 3117850 w 5357813"/>
                <a:gd name="connsiteY2166" fmla="*/ 2217720 h 4362432"/>
                <a:gd name="connsiteX2167" fmla="*/ 3117850 w 5357813"/>
                <a:gd name="connsiteY2167" fmla="*/ 2270108 h 4362432"/>
                <a:gd name="connsiteX2168" fmla="*/ 3078162 w 5357813"/>
                <a:gd name="connsiteY2168" fmla="*/ 2270108 h 4362432"/>
                <a:gd name="connsiteX2169" fmla="*/ 2995612 w 5357813"/>
                <a:gd name="connsiteY2169" fmla="*/ 2217720 h 4362432"/>
                <a:gd name="connsiteX2170" fmla="*/ 3033712 w 5357813"/>
                <a:gd name="connsiteY2170" fmla="*/ 2217720 h 4362432"/>
                <a:gd name="connsiteX2171" fmla="*/ 3033712 w 5357813"/>
                <a:gd name="connsiteY2171" fmla="*/ 2270108 h 4362432"/>
                <a:gd name="connsiteX2172" fmla="*/ 2995612 w 5357813"/>
                <a:gd name="connsiteY2172" fmla="*/ 2270108 h 4362432"/>
                <a:gd name="connsiteX2173" fmla="*/ 2319337 w 5357813"/>
                <a:gd name="connsiteY2173" fmla="*/ 2217720 h 4362432"/>
                <a:gd name="connsiteX2174" fmla="*/ 2359025 w 5357813"/>
                <a:gd name="connsiteY2174" fmla="*/ 2217720 h 4362432"/>
                <a:gd name="connsiteX2175" fmla="*/ 2359025 w 5357813"/>
                <a:gd name="connsiteY2175" fmla="*/ 2270108 h 4362432"/>
                <a:gd name="connsiteX2176" fmla="*/ 2319337 w 5357813"/>
                <a:gd name="connsiteY2176" fmla="*/ 2270108 h 4362432"/>
                <a:gd name="connsiteX2177" fmla="*/ 2235200 w 5357813"/>
                <a:gd name="connsiteY2177" fmla="*/ 2217720 h 4362432"/>
                <a:gd name="connsiteX2178" fmla="*/ 2274888 w 5357813"/>
                <a:gd name="connsiteY2178" fmla="*/ 2217720 h 4362432"/>
                <a:gd name="connsiteX2179" fmla="*/ 2274888 w 5357813"/>
                <a:gd name="connsiteY2179" fmla="*/ 2270108 h 4362432"/>
                <a:gd name="connsiteX2180" fmla="*/ 2235200 w 5357813"/>
                <a:gd name="connsiteY2180" fmla="*/ 2270108 h 4362432"/>
                <a:gd name="connsiteX2181" fmla="*/ 2151062 w 5357813"/>
                <a:gd name="connsiteY2181" fmla="*/ 2217720 h 4362432"/>
                <a:gd name="connsiteX2182" fmla="*/ 2190750 w 5357813"/>
                <a:gd name="connsiteY2182" fmla="*/ 2217720 h 4362432"/>
                <a:gd name="connsiteX2183" fmla="*/ 2190750 w 5357813"/>
                <a:gd name="connsiteY2183" fmla="*/ 2270108 h 4362432"/>
                <a:gd name="connsiteX2184" fmla="*/ 2151062 w 5357813"/>
                <a:gd name="connsiteY2184" fmla="*/ 2270108 h 4362432"/>
                <a:gd name="connsiteX2185" fmla="*/ 2068512 w 5357813"/>
                <a:gd name="connsiteY2185" fmla="*/ 2217720 h 4362432"/>
                <a:gd name="connsiteX2186" fmla="*/ 2105025 w 5357813"/>
                <a:gd name="connsiteY2186" fmla="*/ 2217720 h 4362432"/>
                <a:gd name="connsiteX2187" fmla="*/ 2105025 w 5357813"/>
                <a:gd name="connsiteY2187" fmla="*/ 2270108 h 4362432"/>
                <a:gd name="connsiteX2188" fmla="*/ 2068512 w 5357813"/>
                <a:gd name="connsiteY2188" fmla="*/ 2270108 h 4362432"/>
                <a:gd name="connsiteX2189" fmla="*/ 1984375 w 5357813"/>
                <a:gd name="connsiteY2189" fmla="*/ 2217720 h 4362432"/>
                <a:gd name="connsiteX2190" fmla="*/ 2024063 w 5357813"/>
                <a:gd name="connsiteY2190" fmla="*/ 2217720 h 4362432"/>
                <a:gd name="connsiteX2191" fmla="*/ 2024063 w 5357813"/>
                <a:gd name="connsiteY2191" fmla="*/ 2270108 h 4362432"/>
                <a:gd name="connsiteX2192" fmla="*/ 1984375 w 5357813"/>
                <a:gd name="connsiteY2192" fmla="*/ 2270108 h 4362432"/>
                <a:gd name="connsiteX2193" fmla="*/ 1898650 w 5357813"/>
                <a:gd name="connsiteY2193" fmla="*/ 2217720 h 4362432"/>
                <a:gd name="connsiteX2194" fmla="*/ 1939925 w 5357813"/>
                <a:gd name="connsiteY2194" fmla="*/ 2217720 h 4362432"/>
                <a:gd name="connsiteX2195" fmla="*/ 1939925 w 5357813"/>
                <a:gd name="connsiteY2195" fmla="*/ 2270108 h 4362432"/>
                <a:gd name="connsiteX2196" fmla="*/ 1898650 w 5357813"/>
                <a:gd name="connsiteY2196" fmla="*/ 2270108 h 4362432"/>
                <a:gd name="connsiteX2197" fmla="*/ 1814512 w 5357813"/>
                <a:gd name="connsiteY2197" fmla="*/ 2217720 h 4362432"/>
                <a:gd name="connsiteX2198" fmla="*/ 1854200 w 5357813"/>
                <a:gd name="connsiteY2198" fmla="*/ 2217720 h 4362432"/>
                <a:gd name="connsiteX2199" fmla="*/ 1854200 w 5357813"/>
                <a:gd name="connsiteY2199" fmla="*/ 2270108 h 4362432"/>
                <a:gd name="connsiteX2200" fmla="*/ 1814512 w 5357813"/>
                <a:gd name="connsiteY2200" fmla="*/ 2270108 h 4362432"/>
                <a:gd name="connsiteX2201" fmla="*/ 1731962 w 5357813"/>
                <a:gd name="connsiteY2201" fmla="*/ 2217720 h 4362432"/>
                <a:gd name="connsiteX2202" fmla="*/ 1770062 w 5357813"/>
                <a:gd name="connsiteY2202" fmla="*/ 2217720 h 4362432"/>
                <a:gd name="connsiteX2203" fmla="*/ 1770062 w 5357813"/>
                <a:gd name="connsiteY2203" fmla="*/ 2270108 h 4362432"/>
                <a:gd name="connsiteX2204" fmla="*/ 1731962 w 5357813"/>
                <a:gd name="connsiteY2204" fmla="*/ 2270108 h 4362432"/>
                <a:gd name="connsiteX2205" fmla="*/ 1647825 w 5357813"/>
                <a:gd name="connsiteY2205" fmla="*/ 2217720 h 4362432"/>
                <a:gd name="connsiteX2206" fmla="*/ 1687513 w 5357813"/>
                <a:gd name="connsiteY2206" fmla="*/ 2217720 h 4362432"/>
                <a:gd name="connsiteX2207" fmla="*/ 1687513 w 5357813"/>
                <a:gd name="connsiteY2207" fmla="*/ 2270108 h 4362432"/>
                <a:gd name="connsiteX2208" fmla="*/ 1647825 w 5357813"/>
                <a:gd name="connsiteY2208" fmla="*/ 2270108 h 4362432"/>
                <a:gd name="connsiteX2209" fmla="*/ 1563687 w 5357813"/>
                <a:gd name="connsiteY2209" fmla="*/ 2217720 h 4362432"/>
                <a:gd name="connsiteX2210" fmla="*/ 1603375 w 5357813"/>
                <a:gd name="connsiteY2210" fmla="*/ 2217720 h 4362432"/>
                <a:gd name="connsiteX2211" fmla="*/ 1603375 w 5357813"/>
                <a:gd name="connsiteY2211" fmla="*/ 2270108 h 4362432"/>
                <a:gd name="connsiteX2212" fmla="*/ 1563687 w 5357813"/>
                <a:gd name="connsiteY2212" fmla="*/ 2270108 h 4362432"/>
                <a:gd name="connsiteX2213" fmla="*/ 3833758 w 5357813"/>
                <a:gd name="connsiteY2213" fmla="*/ 2190863 h 4362432"/>
                <a:gd name="connsiteX2214" fmla="*/ 3833758 w 5357813"/>
                <a:gd name="connsiteY2214" fmla="*/ 2205791 h 4362432"/>
                <a:gd name="connsiteX2215" fmla="*/ 3900886 w 5357813"/>
                <a:gd name="connsiteY2215" fmla="*/ 2205791 h 4362432"/>
                <a:gd name="connsiteX2216" fmla="*/ 3900886 w 5357813"/>
                <a:gd name="connsiteY2216" fmla="*/ 2190863 h 4362432"/>
                <a:gd name="connsiteX2217" fmla="*/ 3833758 w 5357813"/>
                <a:gd name="connsiteY2217" fmla="*/ 2190863 h 4362432"/>
                <a:gd name="connsiteX2218" fmla="*/ 1536486 w 5357813"/>
                <a:gd name="connsiteY2218" fmla="*/ 2190863 h 4362432"/>
                <a:gd name="connsiteX2219" fmla="*/ 1536486 w 5357813"/>
                <a:gd name="connsiteY2219" fmla="*/ 2208279 h 4362432"/>
                <a:gd name="connsiteX2220" fmla="*/ 1536486 w 5357813"/>
                <a:gd name="connsiteY2220" fmla="*/ 2223207 h 4362432"/>
                <a:gd name="connsiteX2221" fmla="*/ 1536486 w 5357813"/>
                <a:gd name="connsiteY2221" fmla="*/ 2827787 h 4362432"/>
                <a:gd name="connsiteX2222" fmla="*/ 2217712 w 5357813"/>
                <a:gd name="connsiteY2222" fmla="*/ 2827787 h 4362432"/>
                <a:gd name="connsiteX2223" fmla="*/ 2225170 w 5357813"/>
                <a:gd name="connsiteY2223" fmla="*/ 2827787 h 4362432"/>
                <a:gd name="connsiteX2224" fmla="*/ 2225170 w 5357813"/>
                <a:gd name="connsiteY2224" fmla="*/ 2847690 h 4362432"/>
                <a:gd name="connsiteX2225" fmla="*/ 2250033 w 5357813"/>
                <a:gd name="connsiteY2225" fmla="*/ 2847690 h 4362432"/>
                <a:gd name="connsiteX2226" fmla="*/ 2250033 w 5357813"/>
                <a:gd name="connsiteY2226" fmla="*/ 2693436 h 4362432"/>
                <a:gd name="connsiteX2227" fmla="*/ 2237602 w 5357813"/>
                <a:gd name="connsiteY2227" fmla="*/ 2693436 h 4362432"/>
                <a:gd name="connsiteX2228" fmla="*/ 2237602 w 5357813"/>
                <a:gd name="connsiteY2228" fmla="*/ 2651140 h 4362432"/>
                <a:gd name="connsiteX2229" fmla="*/ 2232629 w 5357813"/>
                <a:gd name="connsiteY2229" fmla="*/ 2633724 h 4362432"/>
                <a:gd name="connsiteX2230" fmla="*/ 2247546 w 5357813"/>
                <a:gd name="connsiteY2230" fmla="*/ 2611332 h 4362432"/>
                <a:gd name="connsiteX2231" fmla="*/ 2242574 w 5357813"/>
                <a:gd name="connsiteY2231" fmla="*/ 2598892 h 4362432"/>
                <a:gd name="connsiteX2232" fmla="*/ 2247546 w 5357813"/>
                <a:gd name="connsiteY2232" fmla="*/ 2586452 h 4362432"/>
                <a:gd name="connsiteX2233" fmla="*/ 2242574 w 5357813"/>
                <a:gd name="connsiteY2233" fmla="*/ 2586452 h 4362432"/>
                <a:gd name="connsiteX2234" fmla="*/ 2222684 w 5357813"/>
                <a:gd name="connsiteY2234" fmla="*/ 2564060 h 4362432"/>
                <a:gd name="connsiteX2235" fmla="*/ 2242574 w 5357813"/>
                <a:gd name="connsiteY2235" fmla="*/ 2544156 h 4362432"/>
                <a:gd name="connsiteX2236" fmla="*/ 2384289 w 5357813"/>
                <a:gd name="connsiteY2236" fmla="*/ 2544156 h 4362432"/>
                <a:gd name="connsiteX2237" fmla="*/ 2384289 w 5357813"/>
                <a:gd name="connsiteY2237" fmla="*/ 2190863 h 4362432"/>
                <a:gd name="connsiteX2238" fmla="*/ 1536486 w 5357813"/>
                <a:gd name="connsiteY2238" fmla="*/ 2190863 h 4362432"/>
                <a:gd name="connsiteX2239" fmla="*/ 1451955 w 5357813"/>
                <a:gd name="connsiteY2239" fmla="*/ 2190863 h 4362432"/>
                <a:gd name="connsiteX2240" fmla="*/ 1451955 w 5357813"/>
                <a:gd name="connsiteY2240" fmla="*/ 2205791 h 4362432"/>
                <a:gd name="connsiteX2241" fmla="*/ 1519083 w 5357813"/>
                <a:gd name="connsiteY2241" fmla="*/ 2205791 h 4362432"/>
                <a:gd name="connsiteX2242" fmla="*/ 1519083 w 5357813"/>
                <a:gd name="connsiteY2242" fmla="*/ 2190863 h 4362432"/>
                <a:gd name="connsiteX2243" fmla="*/ 1451955 w 5357813"/>
                <a:gd name="connsiteY2243" fmla="*/ 2190863 h 4362432"/>
                <a:gd name="connsiteX2244" fmla="*/ 2958607 w 5357813"/>
                <a:gd name="connsiteY2244" fmla="*/ 2163495 h 4362432"/>
                <a:gd name="connsiteX2245" fmla="*/ 2958607 w 5357813"/>
                <a:gd name="connsiteY2245" fmla="*/ 2544156 h 4362432"/>
                <a:gd name="connsiteX2246" fmla="*/ 3085404 w 5357813"/>
                <a:gd name="connsiteY2246" fmla="*/ 2544156 h 4362432"/>
                <a:gd name="connsiteX2247" fmla="*/ 3107780 w 5357813"/>
                <a:gd name="connsiteY2247" fmla="*/ 2564060 h 4362432"/>
                <a:gd name="connsiteX2248" fmla="*/ 3090377 w 5357813"/>
                <a:gd name="connsiteY2248" fmla="*/ 2583964 h 4362432"/>
                <a:gd name="connsiteX2249" fmla="*/ 3095349 w 5357813"/>
                <a:gd name="connsiteY2249" fmla="*/ 2598892 h 4362432"/>
                <a:gd name="connsiteX2250" fmla="*/ 3087890 w 5357813"/>
                <a:gd name="connsiteY2250" fmla="*/ 2616308 h 4362432"/>
                <a:gd name="connsiteX2251" fmla="*/ 3095349 w 5357813"/>
                <a:gd name="connsiteY2251" fmla="*/ 2633724 h 4362432"/>
                <a:gd name="connsiteX2252" fmla="*/ 3095349 w 5357813"/>
                <a:gd name="connsiteY2252" fmla="*/ 2643676 h 4362432"/>
                <a:gd name="connsiteX2253" fmla="*/ 3097835 w 5357813"/>
                <a:gd name="connsiteY2253" fmla="*/ 2643676 h 4362432"/>
                <a:gd name="connsiteX2254" fmla="*/ 3097835 w 5357813"/>
                <a:gd name="connsiteY2254" fmla="*/ 2693436 h 4362432"/>
                <a:gd name="connsiteX2255" fmla="*/ 3085404 w 5357813"/>
                <a:gd name="connsiteY2255" fmla="*/ 2693436 h 4362432"/>
                <a:gd name="connsiteX2256" fmla="*/ 3085404 w 5357813"/>
                <a:gd name="connsiteY2256" fmla="*/ 2847690 h 4362432"/>
                <a:gd name="connsiteX2257" fmla="*/ 3105294 w 5357813"/>
                <a:gd name="connsiteY2257" fmla="*/ 2847690 h 4362432"/>
                <a:gd name="connsiteX2258" fmla="*/ 3105294 w 5357813"/>
                <a:gd name="connsiteY2258" fmla="*/ 2827787 h 4362432"/>
                <a:gd name="connsiteX2259" fmla="*/ 3112753 w 5357813"/>
                <a:gd name="connsiteY2259" fmla="*/ 2827787 h 4362432"/>
                <a:gd name="connsiteX2260" fmla="*/ 3816354 w 5357813"/>
                <a:gd name="connsiteY2260" fmla="*/ 2827787 h 4362432"/>
                <a:gd name="connsiteX2261" fmla="*/ 3816354 w 5357813"/>
                <a:gd name="connsiteY2261" fmla="*/ 2223207 h 4362432"/>
                <a:gd name="connsiteX2262" fmla="*/ 3816354 w 5357813"/>
                <a:gd name="connsiteY2262" fmla="*/ 2208279 h 4362432"/>
                <a:gd name="connsiteX2263" fmla="*/ 3816354 w 5357813"/>
                <a:gd name="connsiteY2263" fmla="*/ 2190863 h 4362432"/>
                <a:gd name="connsiteX2264" fmla="*/ 2966066 w 5357813"/>
                <a:gd name="connsiteY2264" fmla="*/ 2190863 h 4362432"/>
                <a:gd name="connsiteX2265" fmla="*/ 2966066 w 5357813"/>
                <a:gd name="connsiteY2265" fmla="*/ 2175935 h 4362432"/>
                <a:gd name="connsiteX2266" fmla="*/ 3816354 w 5357813"/>
                <a:gd name="connsiteY2266" fmla="*/ 2175935 h 4362432"/>
                <a:gd name="connsiteX2267" fmla="*/ 3831272 w 5357813"/>
                <a:gd name="connsiteY2267" fmla="*/ 2175935 h 4362432"/>
                <a:gd name="connsiteX2268" fmla="*/ 3873537 w 5357813"/>
                <a:gd name="connsiteY2268" fmla="*/ 2175935 h 4362432"/>
                <a:gd name="connsiteX2269" fmla="*/ 3878510 w 5357813"/>
                <a:gd name="connsiteY2269" fmla="*/ 2163495 h 4362432"/>
                <a:gd name="connsiteX2270" fmla="*/ 2958607 w 5357813"/>
                <a:gd name="connsiteY2270" fmla="*/ 2163495 h 4362432"/>
                <a:gd name="connsiteX2271" fmla="*/ 1454441 w 5357813"/>
                <a:gd name="connsiteY2271" fmla="*/ 2163495 h 4362432"/>
                <a:gd name="connsiteX2272" fmla="*/ 1469358 w 5357813"/>
                <a:gd name="connsiteY2272" fmla="*/ 2175935 h 4362432"/>
                <a:gd name="connsiteX2273" fmla="*/ 1521569 w 5357813"/>
                <a:gd name="connsiteY2273" fmla="*/ 2175935 h 4362432"/>
                <a:gd name="connsiteX2274" fmla="*/ 1526541 w 5357813"/>
                <a:gd name="connsiteY2274" fmla="*/ 2175935 h 4362432"/>
                <a:gd name="connsiteX2275" fmla="*/ 1536486 w 5357813"/>
                <a:gd name="connsiteY2275" fmla="*/ 2175935 h 4362432"/>
                <a:gd name="connsiteX2276" fmla="*/ 2384289 w 5357813"/>
                <a:gd name="connsiteY2276" fmla="*/ 2175935 h 4362432"/>
                <a:gd name="connsiteX2277" fmla="*/ 2384289 w 5357813"/>
                <a:gd name="connsiteY2277" fmla="*/ 2163495 h 4362432"/>
                <a:gd name="connsiteX2278" fmla="*/ 2857500 w 5357813"/>
                <a:gd name="connsiteY2278" fmla="*/ 2116120 h 4362432"/>
                <a:gd name="connsiteX2279" fmla="*/ 2897188 w 5357813"/>
                <a:gd name="connsiteY2279" fmla="*/ 2116120 h 4362432"/>
                <a:gd name="connsiteX2280" fmla="*/ 2897188 w 5357813"/>
                <a:gd name="connsiteY2280" fmla="*/ 2168508 h 4362432"/>
                <a:gd name="connsiteX2281" fmla="*/ 2857500 w 5357813"/>
                <a:gd name="connsiteY2281" fmla="*/ 2168508 h 4362432"/>
                <a:gd name="connsiteX2282" fmla="*/ 2732087 w 5357813"/>
                <a:gd name="connsiteY2282" fmla="*/ 2116120 h 4362432"/>
                <a:gd name="connsiteX2283" fmla="*/ 2770187 w 5357813"/>
                <a:gd name="connsiteY2283" fmla="*/ 2116120 h 4362432"/>
                <a:gd name="connsiteX2284" fmla="*/ 2770187 w 5357813"/>
                <a:gd name="connsiteY2284" fmla="*/ 2168508 h 4362432"/>
                <a:gd name="connsiteX2285" fmla="*/ 2732087 w 5357813"/>
                <a:gd name="connsiteY2285" fmla="*/ 2168508 h 4362432"/>
                <a:gd name="connsiteX2286" fmla="*/ 2647950 w 5357813"/>
                <a:gd name="connsiteY2286" fmla="*/ 2116120 h 4362432"/>
                <a:gd name="connsiteX2287" fmla="*/ 2684463 w 5357813"/>
                <a:gd name="connsiteY2287" fmla="*/ 2116120 h 4362432"/>
                <a:gd name="connsiteX2288" fmla="*/ 2684463 w 5357813"/>
                <a:gd name="connsiteY2288" fmla="*/ 2168508 h 4362432"/>
                <a:gd name="connsiteX2289" fmla="*/ 2647950 w 5357813"/>
                <a:gd name="connsiteY2289" fmla="*/ 2168508 h 4362432"/>
                <a:gd name="connsiteX2290" fmla="*/ 2563812 w 5357813"/>
                <a:gd name="connsiteY2290" fmla="*/ 2116120 h 4362432"/>
                <a:gd name="connsiteX2291" fmla="*/ 2603500 w 5357813"/>
                <a:gd name="connsiteY2291" fmla="*/ 2116120 h 4362432"/>
                <a:gd name="connsiteX2292" fmla="*/ 2603500 w 5357813"/>
                <a:gd name="connsiteY2292" fmla="*/ 2168508 h 4362432"/>
                <a:gd name="connsiteX2293" fmla="*/ 2563812 w 5357813"/>
                <a:gd name="connsiteY2293" fmla="*/ 2168508 h 4362432"/>
                <a:gd name="connsiteX2294" fmla="*/ 2441575 w 5357813"/>
                <a:gd name="connsiteY2294" fmla="*/ 2116120 h 4362432"/>
                <a:gd name="connsiteX2295" fmla="*/ 2478088 w 5357813"/>
                <a:gd name="connsiteY2295" fmla="*/ 2116120 h 4362432"/>
                <a:gd name="connsiteX2296" fmla="*/ 2478088 w 5357813"/>
                <a:gd name="connsiteY2296" fmla="*/ 2168508 h 4362432"/>
                <a:gd name="connsiteX2297" fmla="*/ 2441575 w 5357813"/>
                <a:gd name="connsiteY2297" fmla="*/ 2168508 h 4362432"/>
                <a:gd name="connsiteX2298" fmla="*/ 2441575 w 5357813"/>
                <a:gd name="connsiteY2298" fmla="*/ 2005009 h 4362432"/>
                <a:gd name="connsiteX2299" fmla="*/ 2478088 w 5357813"/>
                <a:gd name="connsiteY2299" fmla="*/ 2005009 h 4362432"/>
                <a:gd name="connsiteX2300" fmla="*/ 2478088 w 5357813"/>
                <a:gd name="connsiteY2300" fmla="*/ 2057397 h 4362432"/>
                <a:gd name="connsiteX2301" fmla="*/ 2441575 w 5357813"/>
                <a:gd name="connsiteY2301" fmla="*/ 2057397 h 4362432"/>
                <a:gd name="connsiteX2302" fmla="*/ 2563812 w 5357813"/>
                <a:gd name="connsiteY2302" fmla="*/ 2005009 h 4362432"/>
                <a:gd name="connsiteX2303" fmla="*/ 2603500 w 5357813"/>
                <a:gd name="connsiteY2303" fmla="*/ 2005009 h 4362432"/>
                <a:gd name="connsiteX2304" fmla="*/ 2603500 w 5357813"/>
                <a:gd name="connsiteY2304" fmla="*/ 2057396 h 4362432"/>
                <a:gd name="connsiteX2305" fmla="*/ 2563812 w 5357813"/>
                <a:gd name="connsiteY2305" fmla="*/ 2057396 h 4362432"/>
                <a:gd name="connsiteX2306" fmla="*/ 2647950 w 5357813"/>
                <a:gd name="connsiteY2306" fmla="*/ 2005008 h 4362432"/>
                <a:gd name="connsiteX2307" fmla="*/ 2684463 w 5357813"/>
                <a:gd name="connsiteY2307" fmla="*/ 2005008 h 4362432"/>
                <a:gd name="connsiteX2308" fmla="*/ 2684463 w 5357813"/>
                <a:gd name="connsiteY2308" fmla="*/ 2057396 h 4362432"/>
                <a:gd name="connsiteX2309" fmla="*/ 2647950 w 5357813"/>
                <a:gd name="connsiteY2309" fmla="*/ 2057396 h 4362432"/>
                <a:gd name="connsiteX2310" fmla="*/ 2732087 w 5357813"/>
                <a:gd name="connsiteY2310" fmla="*/ 2005008 h 4362432"/>
                <a:gd name="connsiteX2311" fmla="*/ 2770187 w 5357813"/>
                <a:gd name="connsiteY2311" fmla="*/ 2005008 h 4362432"/>
                <a:gd name="connsiteX2312" fmla="*/ 2770187 w 5357813"/>
                <a:gd name="connsiteY2312" fmla="*/ 2057396 h 4362432"/>
                <a:gd name="connsiteX2313" fmla="*/ 2732087 w 5357813"/>
                <a:gd name="connsiteY2313" fmla="*/ 2057396 h 4362432"/>
                <a:gd name="connsiteX2314" fmla="*/ 2857500 w 5357813"/>
                <a:gd name="connsiteY2314" fmla="*/ 2005007 h 4362432"/>
                <a:gd name="connsiteX2315" fmla="*/ 2897188 w 5357813"/>
                <a:gd name="connsiteY2315" fmla="*/ 2005007 h 4362432"/>
                <a:gd name="connsiteX2316" fmla="*/ 2897188 w 5357813"/>
                <a:gd name="connsiteY2316" fmla="*/ 2057394 h 4362432"/>
                <a:gd name="connsiteX2317" fmla="*/ 2857500 w 5357813"/>
                <a:gd name="connsiteY2317" fmla="*/ 2057394 h 4362432"/>
                <a:gd name="connsiteX2318" fmla="*/ 2824351 w 5357813"/>
                <a:gd name="connsiteY2318" fmla="*/ 1986870 h 4362432"/>
                <a:gd name="connsiteX2319" fmla="*/ 2824351 w 5357813"/>
                <a:gd name="connsiteY2319" fmla="*/ 2516789 h 4362432"/>
                <a:gd name="connsiteX2320" fmla="*/ 2941203 w 5357813"/>
                <a:gd name="connsiteY2320" fmla="*/ 2516789 h 4362432"/>
                <a:gd name="connsiteX2321" fmla="*/ 2941203 w 5357813"/>
                <a:gd name="connsiteY2321" fmla="*/ 1986870 h 4362432"/>
                <a:gd name="connsiteX2322" fmla="*/ 2540921 w 5357813"/>
                <a:gd name="connsiteY2322" fmla="*/ 1986870 h 4362432"/>
                <a:gd name="connsiteX2323" fmla="*/ 2540921 w 5357813"/>
                <a:gd name="connsiteY2323" fmla="*/ 2516789 h 4362432"/>
                <a:gd name="connsiteX2324" fmla="*/ 2806947 w 5357813"/>
                <a:gd name="connsiteY2324" fmla="*/ 2516789 h 4362432"/>
                <a:gd name="connsiteX2325" fmla="*/ 2806947 w 5357813"/>
                <a:gd name="connsiteY2325" fmla="*/ 1986870 h 4362432"/>
                <a:gd name="connsiteX2326" fmla="*/ 2401692 w 5357813"/>
                <a:gd name="connsiteY2326" fmla="*/ 1986870 h 4362432"/>
                <a:gd name="connsiteX2327" fmla="*/ 2401692 w 5357813"/>
                <a:gd name="connsiteY2327" fmla="*/ 2516789 h 4362432"/>
                <a:gd name="connsiteX2328" fmla="*/ 2523517 w 5357813"/>
                <a:gd name="connsiteY2328" fmla="*/ 2516789 h 4362432"/>
                <a:gd name="connsiteX2329" fmla="*/ 2523517 w 5357813"/>
                <a:gd name="connsiteY2329" fmla="*/ 1986870 h 4362432"/>
                <a:gd name="connsiteX2330" fmla="*/ 2401692 w 5357813"/>
                <a:gd name="connsiteY2330" fmla="*/ 1986870 h 4362432"/>
                <a:gd name="connsiteX2331" fmla="*/ 2864130 w 5357813"/>
                <a:gd name="connsiteY2331" fmla="*/ 1897303 h 4362432"/>
                <a:gd name="connsiteX2332" fmla="*/ 2864130 w 5357813"/>
                <a:gd name="connsiteY2332" fmla="*/ 1909744 h 4362432"/>
                <a:gd name="connsiteX2333" fmla="*/ 2921313 w 5357813"/>
                <a:gd name="connsiteY2333" fmla="*/ 1909744 h 4362432"/>
                <a:gd name="connsiteX2334" fmla="*/ 2921313 w 5357813"/>
                <a:gd name="connsiteY2334" fmla="*/ 1897303 h 4362432"/>
                <a:gd name="connsiteX2335" fmla="*/ 2864130 w 5357813"/>
                <a:gd name="connsiteY2335" fmla="*/ 1897303 h 4362432"/>
                <a:gd name="connsiteX2336" fmla="*/ 2424068 w 5357813"/>
                <a:gd name="connsiteY2336" fmla="*/ 1897303 h 4362432"/>
                <a:gd name="connsiteX2337" fmla="*/ 2424068 w 5357813"/>
                <a:gd name="connsiteY2337" fmla="*/ 1909744 h 4362432"/>
                <a:gd name="connsiteX2338" fmla="*/ 2478765 w 5357813"/>
                <a:gd name="connsiteY2338" fmla="*/ 1909744 h 4362432"/>
                <a:gd name="connsiteX2339" fmla="*/ 2478765 w 5357813"/>
                <a:gd name="connsiteY2339" fmla="*/ 1897303 h 4362432"/>
                <a:gd name="connsiteX2340" fmla="*/ 2424068 w 5357813"/>
                <a:gd name="connsiteY2340" fmla="*/ 1897303 h 4362432"/>
                <a:gd name="connsiteX2341" fmla="*/ 2844241 w 5357813"/>
                <a:gd name="connsiteY2341" fmla="*/ 1862468 h 4362432"/>
                <a:gd name="connsiteX2342" fmla="*/ 2844241 w 5357813"/>
                <a:gd name="connsiteY2342" fmla="*/ 1877393 h 4362432"/>
                <a:gd name="connsiteX2343" fmla="*/ 2938717 w 5357813"/>
                <a:gd name="connsiteY2343" fmla="*/ 1877393 h 4362432"/>
                <a:gd name="connsiteX2344" fmla="*/ 2938717 w 5357813"/>
                <a:gd name="connsiteY2344" fmla="*/ 1862468 h 4362432"/>
                <a:gd name="connsiteX2345" fmla="*/ 2844241 w 5357813"/>
                <a:gd name="connsiteY2345" fmla="*/ 1862468 h 4362432"/>
                <a:gd name="connsiteX2346" fmla="*/ 2404179 w 5357813"/>
                <a:gd name="connsiteY2346" fmla="*/ 1862468 h 4362432"/>
                <a:gd name="connsiteX2347" fmla="*/ 2404179 w 5357813"/>
                <a:gd name="connsiteY2347" fmla="*/ 1877393 h 4362432"/>
                <a:gd name="connsiteX2348" fmla="*/ 2498655 w 5357813"/>
                <a:gd name="connsiteY2348" fmla="*/ 1877393 h 4362432"/>
                <a:gd name="connsiteX2349" fmla="*/ 2498655 w 5357813"/>
                <a:gd name="connsiteY2349" fmla="*/ 1862468 h 4362432"/>
                <a:gd name="connsiteX2350" fmla="*/ 2404179 w 5357813"/>
                <a:gd name="connsiteY2350" fmla="*/ 1862468 h 4362432"/>
                <a:gd name="connsiteX2351" fmla="*/ 2576512 w 5357813"/>
                <a:gd name="connsiteY2351" fmla="*/ 1844671 h 4362432"/>
                <a:gd name="connsiteX2352" fmla="*/ 2616200 w 5357813"/>
                <a:gd name="connsiteY2352" fmla="*/ 1844671 h 4362432"/>
                <a:gd name="connsiteX2353" fmla="*/ 2616200 w 5357813"/>
                <a:gd name="connsiteY2353" fmla="*/ 1897058 h 4362432"/>
                <a:gd name="connsiteX2354" fmla="*/ 2576512 w 5357813"/>
                <a:gd name="connsiteY2354" fmla="*/ 1897058 h 4362432"/>
                <a:gd name="connsiteX2355" fmla="*/ 2732087 w 5357813"/>
                <a:gd name="connsiteY2355" fmla="*/ 1844671 h 4362432"/>
                <a:gd name="connsiteX2356" fmla="*/ 2770187 w 5357813"/>
                <a:gd name="connsiteY2356" fmla="*/ 1844671 h 4362432"/>
                <a:gd name="connsiteX2357" fmla="*/ 2770187 w 5357813"/>
                <a:gd name="connsiteY2357" fmla="*/ 1897058 h 4362432"/>
                <a:gd name="connsiteX2358" fmla="*/ 2732087 w 5357813"/>
                <a:gd name="connsiteY2358" fmla="*/ 1897058 h 4362432"/>
                <a:gd name="connsiteX2359" fmla="*/ 2655887 w 5357813"/>
                <a:gd name="connsiteY2359" fmla="*/ 1844671 h 4362432"/>
                <a:gd name="connsiteX2360" fmla="*/ 2692400 w 5357813"/>
                <a:gd name="connsiteY2360" fmla="*/ 1844671 h 4362432"/>
                <a:gd name="connsiteX2361" fmla="*/ 2692400 w 5357813"/>
                <a:gd name="connsiteY2361" fmla="*/ 1897058 h 4362432"/>
                <a:gd name="connsiteX2362" fmla="*/ 2655887 w 5357813"/>
                <a:gd name="connsiteY2362" fmla="*/ 1897058 h 4362432"/>
                <a:gd name="connsiteX2363" fmla="*/ 2576512 w 5357813"/>
                <a:gd name="connsiteY2363" fmla="*/ 1768469 h 4362432"/>
                <a:gd name="connsiteX2364" fmla="*/ 2616200 w 5357813"/>
                <a:gd name="connsiteY2364" fmla="*/ 1768469 h 4362432"/>
                <a:gd name="connsiteX2365" fmla="*/ 2616200 w 5357813"/>
                <a:gd name="connsiteY2365" fmla="*/ 1820857 h 4362432"/>
                <a:gd name="connsiteX2366" fmla="*/ 2576512 w 5357813"/>
                <a:gd name="connsiteY2366" fmla="*/ 1820857 h 4362432"/>
                <a:gd name="connsiteX2367" fmla="*/ 2732087 w 5357813"/>
                <a:gd name="connsiteY2367" fmla="*/ 1768469 h 4362432"/>
                <a:gd name="connsiteX2368" fmla="*/ 2770187 w 5357813"/>
                <a:gd name="connsiteY2368" fmla="*/ 1768469 h 4362432"/>
                <a:gd name="connsiteX2369" fmla="*/ 2770187 w 5357813"/>
                <a:gd name="connsiteY2369" fmla="*/ 1820857 h 4362432"/>
                <a:gd name="connsiteX2370" fmla="*/ 2732087 w 5357813"/>
                <a:gd name="connsiteY2370" fmla="*/ 1820857 h 4362432"/>
                <a:gd name="connsiteX2371" fmla="*/ 2655887 w 5357813"/>
                <a:gd name="connsiteY2371" fmla="*/ 1768469 h 4362432"/>
                <a:gd name="connsiteX2372" fmla="*/ 2692400 w 5357813"/>
                <a:gd name="connsiteY2372" fmla="*/ 1768469 h 4362432"/>
                <a:gd name="connsiteX2373" fmla="*/ 2692400 w 5357813"/>
                <a:gd name="connsiteY2373" fmla="*/ 1820857 h 4362432"/>
                <a:gd name="connsiteX2374" fmla="*/ 2655887 w 5357813"/>
                <a:gd name="connsiteY2374" fmla="*/ 1820857 h 4362432"/>
                <a:gd name="connsiteX2375" fmla="*/ 2801974 w 5357813"/>
                <a:gd name="connsiteY2375" fmla="*/ 1748023 h 4362432"/>
                <a:gd name="connsiteX2376" fmla="*/ 2801974 w 5357813"/>
                <a:gd name="connsiteY2376" fmla="*/ 1909744 h 4362432"/>
                <a:gd name="connsiteX2377" fmla="*/ 2849213 w 5357813"/>
                <a:gd name="connsiteY2377" fmla="*/ 1909744 h 4362432"/>
                <a:gd name="connsiteX2378" fmla="*/ 2849213 w 5357813"/>
                <a:gd name="connsiteY2378" fmla="*/ 1894814 h 4362432"/>
                <a:gd name="connsiteX2379" fmla="*/ 2829323 w 5357813"/>
                <a:gd name="connsiteY2379" fmla="*/ 1894814 h 4362432"/>
                <a:gd name="connsiteX2380" fmla="*/ 2829323 w 5357813"/>
                <a:gd name="connsiteY2380" fmla="*/ 1845056 h 4362432"/>
                <a:gd name="connsiteX2381" fmla="*/ 2861644 w 5357813"/>
                <a:gd name="connsiteY2381" fmla="*/ 1845056 h 4362432"/>
                <a:gd name="connsiteX2382" fmla="*/ 2861644 w 5357813"/>
                <a:gd name="connsiteY2382" fmla="*/ 1748023 h 4362432"/>
                <a:gd name="connsiteX2383" fmla="*/ 2801974 w 5357813"/>
                <a:gd name="connsiteY2383" fmla="*/ 1748023 h 4362432"/>
                <a:gd name="connsiteX2384" fmla="*/ 2558325 w 5357813"/>
                <a:gd name="connsiteY2384" fmla="*/ 1748023 h 4362432"/>
                <a:gd name="connsiteX2385" fmla="*/ 2558325 w 5357813"/>
                <a:gd name="connsiteY2385" fmla="*/ 1909744 h 4362432"/>
                <a:gd name="connsiteX2386" fmla="*/ 2784571 w 5357813"/>
                <a:gd name="connsiteY2386" fmla="*/ 1909744 h 4362432"/>
                <a:gd name="connsiteX2387" fmla="*/ 2784571 w 5357813"/>
                <a:gd name="connsiteY2387" fmla="*/ 1748023 h 4362432"/>
                <a:gd name="connsiteX2388" fmla="*/ 2558325 w 5357813"/>
                <a:gd name="connsiteY2388" fmla="*/ 1748023 h 4362432"/>
                <a:gd name="connsiteX2389" fmla="*/ 2478765 w 5357813"/>
                <a:gd name="connsiteY2389" fmla="*/ 1748023 h 4362432"/>
                <a:gd name="connsiteX2390" fmla="*/ 2478765 w 5357813"/>
                <a:gd name="connsiteY2390" fmla="*/ 1845056 h 4362432"/>
                <a:gd name="connsiteX2391" fmla="*/ 2506114 w 5357813"/>
                <a:gd name="connsiteY2391" fmla="*/ 1845056 h 4362432"/>
                <a:gd name="connsiteX2392" fmla="*/ 2516059 w 5357813"/>
                <a:gd name="connsiteY2392" fmla="*/ 1845056 h 4362432"/>
                <a:gd name="connsiteX2393" fmla="*/ 2516059 w 5357813"/>
                <a:gd name="connsiteY2393" fmla="*/ 1894814 h 4362432"/>
                <a:gd name="connsiteX2394" fmla="*/ 2496169 w 5357813"/>
                <a:gd name="connsiteY2394" fmla="*/ 1894814 h 4362432"/>
                <a:gd name="connsiteX2395" fmla="*/ 2496169 w 5357813"/>
                <a:gd name="connsiteY2395" fmla="*/ 1909744 h 4362432"/>
                <a:gd name="connsiteX2396" fmla="*/ 2543407 w 5357813"/>
                <a:gd name="connsiteY2396" fmla="*/ 1909744 h 4362432"/>
                <a:gd name="connsiteX2397" fmla="*/ 2543407 w 5357813"/>
                <a:gd name="connsiteY2397" fmla="*/ 1748023 h 4362432"/>
                <a:gd name="connsiteX2398" fmla="*/ 2478765 w 5357813"/>
                <a:gd name="connsiteY2398" fmla="*/ 1748023 h 4362432"/>
                <a:gd name="connsiteX2399" fmla="*/ 2456389 w 5357813"/>
                <a:gd name="connsiteY2399" fmla="*/ 1728120 h 4362432"/>
                <a:gd name="connsiteX2400" fmla="*/ 2456389 w 5357813"/>
                <a:gd name="connsiteY2400" fmla="*/ 1733096 h 4362432"/>
                <a:gd name="connsiteX2401" fmla="*/ 2886506 w 5357813"/>
                <a:gd name="connsiteY2401" fmla="*/ 1733096 h 4362432"/>
                <a:gd name="connsiteX2402" fmla="*/ 2886506 w 5357813"/>
                <a:gd name="connsiteY2402" fmla="*/ 1728120 h 4362432"/>
                <a:gd name="connsiteX2403" fmla="*/ 2456389 w 5357813"/>
                <a:gd name="connsiteY2403" fmla="*/ 1728120 h 4362432"/>
                <a:gd name="connsiteX2404" fmla="*/ 2456389 w 5357813"/>
                <a:gd name="connsiteY2404" fmla="*/ 1705729 h 4362432"/>
                <a:gd name="connsiteX2405" fmla="*/ 2456389 w 5357813"/>
                <a:gd name="connsiteY2405" fmla="*/ 1708218 h 4362432"/>
                <a:gd name="connsiteX2406" fmla="*/ 2886506 w 5357813"/>
                <a:gd name="connsiteY2406" fmla="*/ 1708218 h 4362432"/>
                <a:gd name="connsiteX2407" fmla="*/ 2886506 w 5357813"/>
                <a:gd name="connsiteY2407" fmla="*/ 1705729 h 4362432"/>
                <a:gd name="connsiteX2408" fmla="*/ 2458876 w 5357813"/>
                <a:gd name="connsiteY2408" fmla="*/ 1705729 h 4362432"/>
                <a:gd name="connsiteX2409" fmla="*/ 2456389 w 5357813"/>
                <a:gd name="connsiteY2409" fmla="*/ 1705729 h 4362432"/>
                <a:gd name="connsiteX2410" fmla="*/ 2488710 w 5357813"/>
                <a:gd name="connsiteY2410" fmla="*/ 1670899 h 4362432"/>
                <a:gd name="connsiteX2411" fmla="*/ 2473793 w 5357813"/>
                <a:gd name="connsiteY2411" fmla="*/ 1688314 h 4362432"/>
                <a:gd name="connsiteX2412" fmla="*/ 2871589 w 5357813"/>
                <a:gd name="connsiteY2412" fmla="*/ 1688314 h 4362432"/>
                <a:gd name="connsiteX2413" fmla="*/ 2856672 w 5357813"/>
                <a:gd name="connsiteY2413" fmla="*/ 1670899 h 4362432"/>
                <a:gd name="connsiteX2414" fmla="*/ 2488710 w 5357813"/>
                <a:gd name="connsiteY2414" fmla="*/ 1670899 h 4362432"/>
                <a:gd name="connsiteX2415" fmla="*/ 2844241 w 5357813"/>
                <a:gd name="connsiteY2415" fmla="*/ 1638551 h 4362432"/>
                <a:gd name="connsiteX2416" fmla="*/ 2841754 w 5357813"/>
                <a:gd name="connsiteY2416" fmla="*/ 1641039 h 4362432"/>
                <a:gd name="connsiteX2417" fmla="*/ 2842063 w 5357813"/>
                <a:gd name="connsiteY2417" fmla="*/ 1641039 h 4362432"/>
                <a:gd name="connsiteX2418" fmla="*/ 2844241 w 5357813"/>
                <a:gd name="connsiteY2418" fmla="*/ 1638861 h 4362432"/>
                <a:gd name="connsiteX2419" fmla="*/ 2814406 w 5357813"/>
                <a:gd name="connsiteY2419" fmla="*/ 1603716 h 4362432"/>
                <a:gd name="connsiteX2420" fmla="*/ 2794516 w 5357813"/>
                <a:gd name="connsiteY2420" fmla="*/ 1623622 h 4362432"/>
                <a:gd name="connsiteX2421" fmla="*/ 2809433 w 5357813"/>
                <a:gd name="connsiteY2421" fmla="*/ 1641039 h 4362432"/>
                <a:gd name="connsiteX2422" fmla="*/ 2814406 w 5357813"/>
                <a:gd name="connsiteY2422" fmla="*/ 1641039 h 4362432"/>
                <a:gd name="connsiteX2423" fmla="*/ 2831809 w 5357813"/>
                <a:gd name="connsiteY2423" fmla="*/ 1623622 h 4362432"/>
                <a:gd name="connsiteX2424" fmla="*/ 2831809 w 5357813"/>
                <a:gd name="connsiteY2424" fmla="*/ 1621134 h 4362432"/>
                <a:gd name="connsiteX2425" fmla="*/ 2814406 w 5357813"/>
                <a:gd name="connsiteY2425" fmla="*/ 1603716 h 4362432"/>
                <a:gd name="connsiteX2426" fmla="*/ 2528490 w 5357813"/>
                <a:gd name="connsiteY2426" fmla="*/ 1603716 h 4362432"/>
                <a:gd name="connsiteX2427" fmla="*/ 2508600 w 5357813"/>
                <a:gd name="connsiteY2427" fmla="*/ 1623622 h 4362432"/>
                <a:gd name="connsiteX2428" fmla="*/ 2526004 w 5357813"/>
                <a:gd name="connsiteY2428" fmla="*/ 1641039 h 4362432"/>
                <a:gd name="connsiteX2429" fmla="*/ 2530976 w 5357813"/>
                <a:gd name="connsiteY2429" fmla="*/ 1641039 h 4362432"/>
                <a:gd name="connsiteX2430" fmla="*/ 2545893 w 5357813"/>
                <a:gd name="connsiteY2430" fmla="*/ 1628598 h 4362432"/>
                <a:gd name="connsiteX2431" fmla="*/ 2545893 w 5357813"/>
                <a:gd name="connsiteY2431" fmla="*/ 1616157 h 4362432"/>
                <a:gd name="connsiteX2432" fmla="*/ 2528490 w 5357813"/>
                <a:gd name="connsiteY2432" fmla="*/ 1603716 h 4362432"/>
                <a:gd name="connsiteX2433" fmla="*/ 2722562 w 5357813"/>
                <a:gd name="connsiteY2433" fmla="*/ 1574790 h 4362432"/>
                <a:gd name="connsiteX2434" fmla="*/ 2759075 w 5357813"/>
                <a:gd name="connsiteY2434" fmla="*/ 1574790 h 4362432"/>
                <a:gd name="connsiteX2435" fmla="*/ 2759075 w 5357813"/>
                <a:gd name="connsiteY2435" fmla="*/ 1625593 h 4362432"/>
                <a:gd name="connsiteX2436" fmla="*/ 2722562 w 5357813"/>
                <a:gd name="connsiteY2436" fmla="*/ 1625593 h 4362432"/>
                <a:gd name="connsiteX2437" fmla="*/ 2652712 w 5357813"/>
                <a:gd name="connsiteY2437" fmla="*/ 1574790 h 4362432"/>
                <a:gd name="connsiteX2438" fmla="*/ 2690812 w 5357813"/>
                <a:gd name="connsiteY2438" fmla="*/ 1574790 h 4362432"/>
                <a:gd name="connsiteX2439" fmla="*/ 2690812 w 5357813"/>
                <a:gd name="connsiteY2439" fmla="*/ 1625593 h 4362432"/>
                <a:gd name="connsiteX2440" fmla="*/ 2652712 w 5357813"/>
                <a:gd name="connsiteY2440" fmla="*/ 1625593 h 4362432"/>
                <a:gd name="connsiteX2441" fmla="*/ 2582862 w 5357813"/>
                <a:gd name="connsiteY2441" fmla="*/ 1574790 h 4362432"/>
                <a:gd name="connsiteX2442" fmla="*/ 2620962 w 5357813"/>
                <a:gd name="connsiteY2442" fmla="*/ 1574790 h 4362432"/>
                <a:gd name="connsiteX2443" fmla="*/ 2620962 w 5357813"/>
                <a:gd name="connsiteY2443" fmla="*/ 1625593 h 4362432"/>
                <a:gd name="connsiteX2444" fmla="*/ 2582862 w 5357813"/>
                <a:gd name="connsiteY2444" fmla="*/ 1625593 h 4362432"/>
                <a:gd name="connsiteX2445" fmla="*/ 2722562 w 5357813"/>
                <a:gd name="connsiteY2445" fmla="*/ 1484310 h 4362432"/>
                <a:gd name="connsiteX2446" fmla="*/ 2759075 w 5357813"/>
                <a:gd name="connsiteY2446" fmla="*/ 1484310 h 4362432"/>
                <a:gd name="connsiteX2447" fmla="*/ 2759075 w 5357813"/>
                <a:gd name="connsiteY2447" fmla="*/ 1536692 h 4362432"/>
                <a:gd name="connsiteX2448" fmla="*/ 2722562 w 5357813"/>
                <a:gd name="connsiteY2448" fmla="*/ 1536692 h 4362432"/>
                <a:gd name="connsiteX2449" fmla="*/ 2652712 w 5357813"/>
                <a:gd name="connsiteY2449" fmla="*/ 1484310 h 4362432"/>
                <a:gd name="connsiteX2450" fmla="*/ 2690812 w 5357813"/>
                <a:gd name="connsiteY2450" fmla="*/ 1484310 h 4362432"/>
                <a:gd name="connsiteX2451" fmla="*/ 2690812 w 5357813"/>
                <a:gd name="connsiteY2451" fmla="*/ 1536692 h 4362432"/>
                <a:gd name="connsiteX2452" fmla="*/ 2652712 w 5357813"/>
                <a:gd name="connsiteY2452" fmla="*/ 1536692 h 4362432"/>
                <a:gd name="connsiteX2453" fmla="*/ 2582862 w 5357813"/>
                <a:gd name="connsiteY2453" fmla="*/ 1484310 h 4362432"/>
                <a:gd name="connsiteX2454" fmla="*/ 2620962 w 5357813"/>
                <a:gd name="connsiteY2454" fmla="*/ 1484310 h 4362432"/>
                <a:gd name="connsiteX2455" fmla="*/ 2620962 w 5357813"/>
                <a:gd name="connsiteY2455" fmla="*/ 1536693 h 4362432"/>
                <a:gd name="connsiteX2456" fmla="*/ 2582862 w 5357813"/>
                <a:gd name="connsiteY2456" fmla="*/ 1536693 h 4362432"/>
                <a:gd name="connsiteX2457" fmla="*/ 2563297 w 5357813"/>
                <a:gd name="connsiteY2457" fmla="*/ 1461904 h 4362432"/>
                <a:gd name="connsiteX2458" fmla="*/ 2563297 w 5357813"/>
                <a:gd name="connsiteY2458" fmla="*/ 1616157 h 4362432"/>
                <a:gd name="connsiteX2459" fmla="*/ 2563297 w 5357813"/>
                <a:gd name="connsiteY2459" fmla="*/ 1621134 h 4362432"/>
                <a:gd name="connsiteX2460" fmla="*/ 2563297 w 5357813"/>
                <a:gd name="connsiteY2460" fmla="*/ 1623622 h 4362432"/>
                <a:gd name="connsiteX2461" fmla="*/ 2563297 w 5357813"/>
                <a:gd name="connsiteY2461" fmla="*/ 1628598 h 4362432"/>
                <a:gd name="connsiteX2462" fmla="*/ 2563297 w 5357813"/>
                <a:gd name="connsiteY2462" fmla="*/ 1641039 h 4362432"/>
                <a:gd name="connsiteX2463" fmla="*/ 2777112 w 5357813"/>
                <a:gd name="connsiteY2463" fmla="*/ 1641039 h 4362432"/>
                <a:gd name="connsiteX2464" fmla="*/ 2777112 w 5357813"/>
                <a:gd name="connsiteY2464" fmla="*/ 1461904 h 4362432"/>
                <a:gd name="connsiteX2465" fmla="*/ 2563297 w 5357813"/>
                <a:gd name="connsiteY2465" fmla="*/ 1461904 h 4362432"/>
                <a:gd name="connsiteX2466" fmla="*/ 2538435 w 5357813"/>
                <a:gd name="connsiteY2466" fmla="*/ 1439513 h 4362432"/>
                <a:gd name="connsiteX2467" fmla="*/ 2538435 w 5357813"/>
                <a:gd name="connsiteY2467" fmla="*/ 1446977 h 4362432"/>
                <a:gd name="connsiteX2468" fmla="*/ 2799488 w 5357813"/>
                <a:gd name="connsiteY2468" fmla="*/ 1446977 h 4362432"/>
                <a:gd name="connsiteX2469" fmla="*/ 2799488 w 5357813"/>
                <a:gd name="connsiteY2469" fmla="*/ 1439513 h 4362432"/>
                <a:gd name="connsiteX2470" fmla="*/ 2538435 w 5357813"/>
                <a:gd name="connsiteY2470" fmla="*/ 1439513 h 4362432"/>
                <a:gd name="connsiteX2471" fmla="*/ 2538435 w 5357813"/>
                <a:gd name="connsiteY2471" fmla="*/ 1414635 h 4362432"/>
                <a:gd name="connsiteX2472" fmla="*/ 2538435 w 5357813"/>
                <a:gd name="connsiteY2472" fmla="*/ 1419611 h 4362432"/>
                <a:gd name="connsiteX2473" fmla="*/ 2799488 w 5357813"/>
                <a:gd name="connsiteY2473" fmla="*/ 1419611 h 4362432"/>
                <a:gd name="connsiteX2474" fmla="*/ 2799488 w 5357813"/>
                <a:gd name="connsiteY2474" fmla="*/ 1414635 h 4362432"/>
                <a:gd name="connsiteX2475" fmla="*/ 2538435 w 5357813"/>
                <a:gd name="connsiteY2475" fmla="*/ 1414635 h 4362432"/>
                <a:gd name="connsiteX2476" fmla="*/ 2538435 w 5357813"/>
                <a:gd name="connsiteY2476" fmla="*/ 1389752 h 4362432"/>
                <a:gd name="connsiteX2477" fmla="*/ 2538435 w 5357813"/>
                <a:gd name="connsiteY2477" fmla="*/ 1394731 h 4362432"/>
                <a:gd name="connsiteX2478" fmla="*/ 2799488 w 5357813"/>
                <a:gd name="connsiteY2478" fmla="*/ 1394731 h 4362432"/>
                <a:gd name="connsiteX2479" fmla="*/ 2799488 w 5357813"/>
                <a:gd name="connsiteY2479" fmla="*/ 1389752 h 4362432"/>
                <a:gd name="connsiteX2480" fmla="*/ 2782085 w 5357813"/>
                <a:gd name="connsiteY2480" fmla="*/ 1389752 h 4362432"/>
                <a:gd name="connsiteX2481" fmla="*/ 2777112 w 5357813"/>
                <a:gd name="connsiteY2481" fmla="*/ 1389752 h 4362432"/>
                <a:gd name="connsiteX2482" fmla="*/ 2772140 w 5357813"/>
                <a:gd name="connsiteY2482" fmla="*/ 1389752 h 4362432"/>
                <a:gd name="connsiteX2483" fmla="*/ 2754736 w 5357813"/>
                <a:gd name="connsiteY2483" fmla="*/ 1389752 h 4362432"/>
                <a:gd name="connsiteX2484" fmla="*/ 2749764 w 5357813"/>
                <a:gd name="connsiteY2484" fmla="*/ 1389752 h 4362432"/>
                <a:gd name="connsiteX2485" fmla="*/ 2744791 w 5357813"/>
                <a:gd name="connsiteY2485" fmla="*/ 1389752 h 4362432"/>
                <a:gd name="connsiteX2486" fmla="*/ 2727388 w 5357813"/>
                <a:gd name="connsiteY2486" fmla="*/ 1389752 h 4362432"/>
                <a:gd name="connsiteX2487" fmla="*/ 2722415 w 5357813"/>
                <a:gd name="connsiteY2487" fmla="*/ 1389752 h 4362432"/>
                <a:gd name="connsiteX2488" fmla="*/ 2717443 w 5357813"/>
                <a:gd name="connsiteY2488" fmla="*/ 1389752 h 4362432"/>
                <a:gd name="connsiteX2489" fmla="*/ 2700039 w 5357813"/>
                <a:gd name="connsiteY2489" fmla="*/ 1389752 h 4362432"/>
                <a:gd name="connsiteX2490" fmla="*/ 2695067 w 5357813"/>
                <a:gd name="connsiteY2490" fmla="*/ 1389752 h 4362432"/>
                <a:gd name="connsiteX2491" fmla="*/ 2690094 w 5357813"/>
                <a:gd name="connsiteY2491" fmla="*/ 1389752 h 4362432"/>
                <a:gd name="connsiteX2492" fmla="*/ 2670205 w 5357813"/>
                <a:gd name="connsiteY2492" fmla="*/ 1389752 h 4362432"/>
                <a:gd name="connsiteX2493" fmla="*/ 2665232 w 5357813"/>
                <a:gd name="connsiteY2493" fmla="*/ 1389752 h 4362432"/>
                <a:gd name="connsiteX2494" fmla="*/ 2660260 w 5357813"/>
                <a:gd name="connsiteY2494" fmla="*/ 1389752 h 4362432"/>
                <a:gd name="connsiteX2495" fmla="*/ 2642856 w 5357813"/>
                <a:gd name="connsiteY2495" fmla="*/ 1389752 h 4362432"/>
                <a:gd name="connsiteX2496" fmla="*/ 2637884 w 5357813"/>
                <a:gd name="connsiteY2496" fmla="*/ 1389752 h 4362432"/>
                <a:gd name="connsiteX2497" fmla="*/ 2632911 w 5357813"/>
                <a:gd name="connsiteY2497" fmla="*/ 1389752 h 4362432"/>
                <a:gd name="connsiteX2498" fmla="*/ 2615508 w 5357813"/>
                <a:gd name="connsiteY2498" fmla="*/ 1389752 h 4362432"/>
                <a:gd name="connsiteX2499" fmla="*/ 2610535 w 5357813"/>
                <a:gd name="connsiteY2499" fmla="*/ 1389752 h 4362432"/>
                <a:gd name="connsiteX2500" fmla="*/ 2605563 w 5357813"/>
                <a:gd name="connsiteY2500" fmla="*/ 1389752 h 4362432"/>
                <a:gd name="connsiteX2501" fmla="*/ 2588159 w 5357813"/>
                <a:gd name="connsiteY2501" fmla="*/ 1389752 h 4362432"/>
                <a:gd name="connsiteX2502" fmla="*/ 2583187 w 5357813"/>
                <a:gd name="connsiteY2502" fmla="*/ 1389752 h 4362432"/>
                <a:gd name="connsiteX2503" fmla="*/ 2578214 w 5357813"/>
                <a:gd name="connsiteY2503" fmla="*/ 1389752 h 4362432"/>
                <a:gd name="connsiteX2504" fmla="*/ 2560811 w 5357813"/>
                <a:gd name="connsiteY2504" fmla="*/ 1389752 h 4362432"/>
                <a:gd name="connsiteX2505" fmla="*/ 2555838 w 5357813"/>
                <a:gd name="connsiteY2505" fmla="*/ 1389752 h 4362432"/>
                <a:gd name="connsiteX2506" fmla="*/ 2550866 w 5357813"/>
                <a:gd name="connsiteY2506" fmla="*/ 1389752 h 4362432"/>
                <a:gd name="connsiteX2507" fmla="*/ 2538435 w 5357813"/>
                <a:gd name="connsiteY2507" fmla="*/ 1389752 h 4362432"/>
                <a:gd name="connsiteX2508" fmla="*/ 2690094 w 5357813"/>
                <a:gd name="connsiteY2508" fmla="*/ 1332536 h 4362432"/>
                <a:gd name="connsiteX2509" fmla="*/ 2687608 w 5357813"/>
                <a:gd name="connsiteY2509" fmla="*/ 1335024 h 4362432"/>
                <a:gd name="connsiteX2510" fmla="*/ 2687608 w 5357813"/>
                <a:gd name="connsiteY2510" fmla="*/ 1367362 h 4362432"/>
                <a:gd name="connsiteX2511" fmla="*/ 2692581 w 5357813"/>
                <a:gd name="connsiteY2511" fmla="*/ 1372337 h 4362432"/>
                <a:gd name="connsiteX2512" fmla="*/ 2697553 w 5357813"/>
                <a:gd name="connsiteY2512" fmla="*/ 1372337 h 4362432"/>
                <a:gd name="connsiteX2513" fmla="*/ 2700039 w 5357813"/>
                <a:gd name="connsiteY2513" fmla="*/ 1367362 h 4362432"/>
                <a:gd name="connsiteX2514" fmla="*/ 2700039 w 5357813"/>
                <a:gd name="connsiteY2514" fmla="*/ 1335024 h 4362432"/>
                <a:gd name="connsiteX2515" fmla="*/ 2697553 w 5357813"/>
                <a:gd name="connsiteY2515" fmla="*/ 1332536 h 4362432"/>
                <a:gd name="connsiteX2516" fmla="*/ 2695067 w 5357813"/>
                <a:gd name="connsiteY2516" fmla="*/ 1332536 h 4362432"/>
                <a:gd name="connsiteX2517" fmla="*/ 2690094 w 5357813"/>
                <a:gd name="connsiteY2517" fmla="*/ 1332536 h 4362432"/>
                <a:gd name="connsiteX2518" fmla="*/ 2662746 w 5357813"/>
                <a:gd name="connsiteY2518" fmla="*/ 1332536 h 4362432"/>
                <a:gd name="connsiteX2519" fmla="*/ 2660260 w 5357813"/>
                <a:gd name="connsiteY2519" fmla="*/ 1335024 h 4362432"/>
                <a:gd name="connsiteX2520" fmla="*/ 2660260 w 5357813"/>
                <a:gd name="connsiteY2520" fmla="*/ 1367362 h 4362432"/>
                <a:gd name="connsiteX2521" fmla="*/ 2662746 w 5357813"/>
                <a:gd name="connsiteY2521" fmla="*/ 1372337 h 4362432"/>
                <a:gd name="connsiteX2522" fmla="*/ 2670205 w 5357813"/>
                <a:gd name="connsiteY2522" fmla="*/ 1372337 h 4362432"/>
                <a:gd name="connsiteX2523" fmla="*/ 2672691 w 5357813"/>
                <a:gd name="connsiteY2523" fmla="*/ 1367362 h 4362432"/>
                <a:gd name="connsiteX2524" fmla="*/ 2672691 w 5357813"/>
                <a:gd name="connsiteY2524" fmla="*/ 1335024 h 4362432"/>
                <a:gd name="connsiteX2525" fmla="*/ 2670205 w 5357813"/>
                <a:gd name="connsiteY2525" fmla="*/ 1332536 h 4362432"/>
                <a:gd name="connsiteX2526" fmla="*/ 2662746 w 5357813"/>
                <a:gd name="connsiteY2526" fmla="*/ 1332536 h 4362432"/>
                <a:gd name="connsiteX2527" fmla="*/ 2777112 w 5357813"/>
                <a:gd name="connsiteY2527" fmla="*/ 1330047 h 4362432"/>
                <a:gd name="connsiteX2528" fmla="*/ 2772140 w 5357813"/>
                <a:gd name="connsiteY2528" fmla="*/ 1335024 h 4362432"/>
                <a:gd name="connsiteX2529" fmla="*/ 2772140 w 5357813"/>
                <a:gd name="connsiteY2529" fmla="*/ 1367362 h 4362432"/>
                <a:gd name="connsiteX2530" fmla="*/ 2774626 w 5357813"/>
                <a:gd name="connsiteY2530" fmla="*/ 1372337 h 4362432"/>
                <a:gd name="connsiteX2531" fmla="*/ 2779598 w 5357813"/>
                <a:gd name="connsiteY2531" fmla="*/ 1372337 h 4362432"/>
                <a:gd name="connsiteX2532" fmla="*/ 2782085 w 5357813"/>
                <a:gd name="connsiteY2532" fmla="*/ 1367362 h 4362432"/>
                <a:gd name="connsiteX2533" fmla="*/ 2782085 w 5357813"/>
                <a:gd name="connsiteY2533" fmla="*/ 1335024 h 4362432"/>
                <a:gd name="connsiteX2534" fmla="*/ 2777112 w 5357813"/>
                <a:gd name="connsiteY2534" fmla="*/ 1330047 h 4362432"/>
                <a:gd name="connsiteX2535" fmla="*/ 2749764 w 5357813"/>
                <a:gd name="connsiteY2535" fmla="*/ 1330047 h 4362432"/>
                <a:gd name="connsiteX2536" fmla="*/ 2744791 w 5357813"/>
                <a:gd name="connsiteY2536" fmla="*/ 1335024 h 4362432"/>
                <a:gd name="connsiteX2537" fmla="*/ 2744791 w 5357813"/>
                <a:gd name="connsiteY2537" fmla="*/ 1367362 h 4362432"/>
                <a:gd name="connsiteX2538" fmla="*/ 2747278 w 5357813"/>
                <a:gd name="connsiteY2538" fmla="*/ 1372337 h 4362432"/>
                <a:gd name="connsiteX2539" fmla="*/ 2752250 w 5357813"/>
                <a:gd name="connsiteY2539" fmla="*/ 1372337 h 4362432"/>
                <a:gd name="connsiteX2540" fmla="*/ 2754736 w 5357813"/>
                <a:gd name="connsiteY2540" fmla="*/ 1367362 h 4362432"/>
                <a:gd name="connsiteX2541" fmla="*/ 2754736 w 5357813"/>
                <a:gd name="connsiteY2541" fmla="*/ 1335024 h 4362432"/>
                <a:gd name="connsiteX2542" fmla="*/ 2749764 w 5357813"/>
                <a:gd name="connsiteY2542" fmla="*/ 1330047 h 4362432"/>
                <a:gd name="connsiteX2543" fmla="*/ 2722415 w 5357813"/>
                <a:gd name="connsiteY2543" fmla="*/ 1330047 h 4362432"/>
                <a:gd name="connsiteX2544" fmla="*/ 2717443 w 5357813"/>
                <a:gd name="connsiteY2544" fmla="*/ 1335024 h 4362432"/>
                <a:gd name="connsiteX2545" fmla="*/ 2717443 w 5357813"/>
                <a:gd name="connsiteY2545" fmla="*/ 1367362 h 4362432"/>
                <a:gd name="connsiteX2546" fmla="*/ 2719929 w 5357813"/>
                <a:gd name="connsiteY2546" fmla="*/ 1372337 h 4362432"/>
                <a:gd name="connsiteX2547" fmla="*/ 2724902 w 5357813"/>
                <a:gd name="connsiteY2547" fmla="*/ 1372337 h 4362432"/>
                <a:gd name="connsiteX2548" fmla="*/ 2727388 w 5357813"/>
                <a:gd name="connsiteY2548" fmla="*/ 1367362 h 4362432"/>
                <a:gd name="connsiteX2549" fmla="*/ 2727388 w 5357813"/>
                <a:gd name="connsiteY2549" fmla="*/ 1335024 h 4362432"/>
                <a:gd name="connsiteX2550" fmla="*/ 2722415 w 5357813"/>
                <a:gd name="connsiteY2550" fmla="*/ 1330047 h 4362432"/>
                <a:gd name="connsiteX2551" fmla="*/ 2637884 w 5357813"/>
                <a:gd name="connsiteY2551" fmla="*/ 1330047 h 4362432"/>
                <a:gd name="connsiteX2552" fmla="*/ 2632911 w 5357813"/>
                <a:gd name="connsiteY2552" fmla="*/ 1335024 h 4362432"/>
                <a:gd name="connsiteX2553" fmla="*/ 2632911 w 5357813"/>
                <a:gd name="connsiteY2553" fmla="*/ 1367362 h 4362432"/>
                <a:gd name="connsiteX2554" fmla="*/ 2635397 w 5357813"/>
                <a:gd name="connsiteY2554" fmla="*/ 1372337 h 4362432"/>
                <a:gd name="connsiteX2555" fmla="*/ 2640370 w 5357813"/>
                <a:gd name="connsiteY2555" fmla="*/ 1372337 h 4362432"/>
                <a:gd name="connsiteX2556" fmla="*/ 2642856 w 5357813"/>
                <a:gd name="connsiteY2556" fmla="*/ 1367362 h 4362432"/>
                <a:gd name="connsiteX2557" fmla="*/ 2642856 w 5357813"/>
                <a:gd name="connsiteY2557" fmla="*/ 1335024 h 4362432"/>
                <a:gd name="connsiteX2558" fmla="*/ 2637884 w 5357813"/>
                <a:gd name="connsiteY2558" fmla="*/ 1330047 h 4362432"/>
                <a:gd name="connsiteX2559" fmla="*/ 2610535 w 5357813"/>
                <a:gd name="connsiteY2559" fmla="*/ 1330047 h 4362432"/>
                <a:gd name="connsiteX2560" fmla="*/ 2605563 w 5357813"/>
                <a:gd name="connsiteY2560" fmla="*/ 1335024 h 4362432"/>
                <a:gd name="connsiteX2561" fmla="*/ 2605563 w 5357813"/>
                <a:gd name="connsiteY2561" fmla="*/ 1367362 h 4362432"/>
                <a:gd name="connsiteX2562" fmla="*/ 2608049 w 5357813"/>
                <a:gd name="connsiteY2562" fmla="*/ 1372337 h 4362432"/>
                <a:gd name="connsiteX2563" fmla="*/ 2613021 w 5357813"/>
                <a:gd name="connsiteY2563" fmla="*/ 1372337 h 4362432"/>
                <a:gd name="connsiteX2564" fmla="*/ 2615508 w 5357813"/>
                <a:gd name="connsiteY2564" fmla="*/ 1367362 h 4362432"/>
                <a:gd name="connsiteX2565" fmla="*/ 2615508 w 5357813"/>
                <a:gd name="connsiteY2565" fmla="*/ 1335024 h 4362432"/>
                <a:gd name="connsiteX2566" fmla="*/ 2610535 w 5357813"/>
                <a:gd name="connsiteY2566" fmla="*/ 1330047 h 4362432"/>
                <a:gd name="connsiteX2567" fmla="*/ 2583187 w 5357813"/>
                <a:gd name="connsiteY2567" fmla="*/ 1330047 h 4362432"/>
                <a:gd name="connsiteX2568" fmla="*/ 2578214 w 5357813"/>
                <a:gd name="connsiteY2568" fmla="*/ 1335024 h 4362432"/>
                <a:gd name="connsiteX2569" fmla="*/ 2578214 w 5357813"/>
                <a:gd name="connsiteY2569" fmla="*/ 1367362 h 4362432"/>
                <a:gd name="connsiteX2570" fmla="*/ 2580701 w 5357813"/>
                <a:gd name="connsiteY2570" fmla="*/ 1372337 h 4362432"/>
                <a:gd name="connsiteX2571" fmla="*/ 2585673 w 5357813"/>
                <a:gd name="connsiteY2571" fmla="*/ 1372337 h 4362432"/>
                <a:gd name="connsiteX2572" fmla="*/ 2588159 w 5357813"/>
                <a:gd name="connsiteY2572" fmla="*/ 1367362 h 4362432"/>
                <a:gd name="connsiteX2573" fmla="*/ 2588159 w 5357813"/>
                <a:gd name="connsiteY2573" fmla="*/ 1335024 h 4362432"/>
                <a:gd name="connsiteX2574" fmla="*/ 2583187 w 5357813"/>
                <a:gd name="connsiteY2574" fmla="*/ 1330047 h 4362432"/>
                <a:gd name="connsiteX2575" fmla="*/ 2555838 w 5357813"/>
                <a:gd name="connsiteY2575" fmla="*/ 1330047 h 4362432"/>
                <a:gd name="connsiteX2576" fmla="*/ 2548380 w 5357813"/>
                <a:gd name="connsiteY2576" fmla="*/ 1335024 h 4362432"/>
                <a:gd name="connsiteX2577" fmla="*/ 2548380 w 5357813"/>
                <a:gd name="connsiteY2577" fmla="*/ 1367362 h 4362432"/>
                <a:gd name="connsiteX2578" fmla="*/ 2553352 w 5357813"/>
                <a:gd name="connsiteY2578" fmla="*/ 1372337 h 4362432"/>
                <a:gd name="connsiteX2579" fmla="*/ 2558325 w 5357813"/>
                <a:gd name="connsiteY2579" fmla="*/ 1372337 h 4362432"/>
                <a:gd name="connsiteX2580" fmla="*/ 2560811 w 5357813"/>
                <a:gd name="connsiteY2580" fmla="*/ 1367362 h 4362432"/>
                <a:gd name="connsiteX2581" fmla="*/ 2560811 w 5357813"/>
                <a:gd name="connsiteY2581" fmla="*/ 1335024 h 4362432"/>
                <a:gd name="connsiteX2582" fmla="*/ 2555838 w 5357813"/>
                <a:gd name="connsiteY2582" fmla="*/ 1330047 h 4362432"/>
                <a:gd name="connsiteX2583" fmla="*/ 2705012 w 5357813"/>
                <a:gd name="connsiteY2583" fmla="*/ 1302677 h 4362432"/>
                <a:gd name="connsiteX2584" fmla="*/ 2697553 w 5357813"/>
                <a:gd name="connsiteY2584" fmla="*/ 1315118 h 4362432"/>
                <a:gd name="connsiteX2585" fmla="*/ 2719929 w 5357813"/>
                <a:gd name="connsiteY2585" fmla="*/ 1302677 h 4362432"/>
                <a:gd name="connsiteX2586" fmla="*/ 2705012 w 5357813"/>
                <a:gd name="connsiteY2586" fmla="*/ 1302677 h 4362432"/>
                <a:gd name="connsiteX2587" fmla="*/ 2660260 w 5357813"/>
                <a:gd name="connsiteY2587" fmla="*/ 1302677 h 4362432"/>
                <a:gd name="connsiteX2588" fmla="*/ 2672691 w 5357813"/>
                <a:gd name="connsiteY2588" fmla="*/ 1312630 h 4362432"/>
                <a:gd name="connsiteX2589" fmla="*/ 2685122 w 5357813"/>
                <a:gd name="connsiteY2589" fmla="*/ 1302677 h 4362432"/>
                <a:gd name="connsiteX2590" fmla="*/ 2660260 w 5357813"/>
                <a:gd name="connsiteY2590" fmla="*/ 1302677 h 4362432"/>
                <a:gd name="connsiteX2591" fmla="*/ 2625453 w 5357813"/>
                <a:gd name="connsiteY2591" fmla="*/ 1302677 h 4362432"/>
                <a:gd name="connsiteX2592" fmla="*/ 2650315 w 5357813"/>
                <a:gd name="connsiteY2592" fmla="*/ 1315118 h 4362432"/>
                <a:gd name="connsiteX2593" fmla="*/ 2642856 w 5357813"/>
                <a:gd name="connsiteY2593" fmla="*/ 1302677 h 4362432"/>
                <a:gd name="connsiteX2594" fmla="*/ 2625453 w 5357813"/>
                <a:gd name="connsiteY2594" fmla="*/ 1302677 h 4362432"/>
                <a:gd name="connsiteX2595" fmla="*/ 2700039 w 5357813"/>
                <a:gd name="connsiteY2595" fmla="*/ 1247937 h 4362432"/>
                <a:gd name="connsiteX2596" fmla="*/ 2707498 w 5357813"/>
                <a:gd name="connsiteY2596" fmla="*/ 1280283 h 4362432"/>
                <a:gd name="connsiteX2597" fmla="*/ 2707498 w 5357813"/>
                <a:gd name="connsiteY2597" fmla="*/ 1285259 h 4362432"/>
                <a:gd name="connsiteX2598" fmla="*/ 2727388 w 5357813"/>
                <a:gd name="connsiteY2598" fmla="*/ 1285259 h 4362432"/>
                <a:gd name="connsiteX2599" fmla="*/ 2727388 w 5357813"/>
                <a:gd name="connsiteY2599" fmla="*/ 1282771 h 4362432"/>
                <a:gd name="connsiteX2600" fmla="*/ 2700039 w 5357813"/>
                <a:gd name="connsiteY2600" fmla="*/ 1247937 h 4362432"/>
                <a:gd name="connsiteX2601" fmla="*/ 2670205 w 5357813"/>
                <a:gd name="connsiteY2601" fmla="*/ 1247937 h 4362432"/>
                <a:gd name="connsiteX2602" fmla="*/ 2657773 w 5357813"/>
                <a:gd name="connsiteY2602" fmla="*/ 1280283 h 4362432"/>
                <a:gd name="connsiteX2603" fmla="*/ 2657773 w 5357813"/>
                <a:gd name="connsiteY2603" fmla="*/ 1285259 h 4362432"/>
                <a:gd name="connsiteX2604" fmla="*/ 2690094 w 5357813"/>
                <a:gd name="connsiteY2604" fmla="*/ 1285259 h 4362432"/>
                <a:gd name="connsiteX2605" fmla="*/ 2690094 w 5357813"/>
                <a:gd name="connsiteY2605" fmla="*/ 1280283 h 4362432"/>
                <a:gd name="connsiteX2606" fmla="*/ 2675177 w 5357813"/>
                <a:gd name="connsiteY2606" fmla="*/ 1247937 h 4362432"/>
                <a:gd name="connsiteX2607" fmla="*/ 2670205 w 5357813"/>
                <a:gd name="connsiteY2607" fmla="*/ 1247937 h 4362432"/>
                <a:gd name="connsiteX2608" fmla="*/ 2647829 w 5357813"/>
                <a:gd name="connsiteY2608" fmla="*/ 1247937 h 4362432"/>
                <a:gd name="connsiteX2609" fmla="*/ 2617994 w 5357813"/>
                <a:gd name="connsiteY2609" fmla="*/ 1282771 h 4362432"/>
                <a:gd name="connsiteX2610" fmla="*/ 2617994 w 5357813"/>
                <a:gd name="connsiteY2610" fmla="*/ 1285259 h 4362432"/>
                <a:gd name="connsiteX2611" fmla="*/ 2640370 w 5357813"/>
                <a:gd name="connsiteY2611" fmla="*/ 1285259 h 4362432"/>
                <a:gd name="connsiteX2612" fmla="*/ 2640370 w 5357813"/>
                <a:gd name="connsiteY2612" fmla="*/ 1280283 h 4362432"/>
                <a:gd name="connsiteX2613" fmla="*/ 2647829 w 5357813"/>
                <a:gd name="connsiteY2613" fmla="*/ 1247937 h 4362432"/>
                <a:gd name="connsiteX2614" fmla="*/ 2632911 w 5357813"/>
                <a:gd name="connsiteY2614" fmla="*/ 1223059 h 4362432"/>
                <a:gd name="connsiteX2615" fmla="*/ 2627939 w 5357813"/>
                <a:gd name="connsiteY2615" fmla="*/ 1228035 h 4362432"/>
                <a:gd name="connsiteX2616" fmla="*/ 2632911 w 5357813"/>
                <a:gd name="connsiteY2616" fmla="*/ 1230523 h 4362432"/>
                <a:gd name="connsiteX2617" fmla="*/ 2645342 w 5357813"/>
                <a:gd name="connsiteY2617" fmla="*/ 1230523 h 4362432"/>
                <a:gd name="connsiteX2618" fmla="*/ 2650315 w 5357813"/>
                <a:gd name="connsiteY2618" fmla="*/ 1230523 h 4362432"/>
                <a:gd name="connsiteX2619" fmla="*/ 2670205 w 5357813"/>
                <a:gd name="connsiteY2619" fmla="*/ 1230523 h 4362432"/>
                <a:gd name="connsiteX2620" fmla="*/ 2672691 w 5357813"/>
                <a:gd name="connsiteY2620" fmla="*/ 1230523 h 4362432"/>
                <a:gd name="connsiteX2621" fmla="*/ 2675177 w 5357813"/>
                <a:gd name="connsiteY2621" fmla="*/ 1230523 h 4362432"/>
                <a:gd name="connsiteX2622" fmla="*/ 2695067 w 5357813"/>
                <a:gd name="connsiteY2622" fmla="*/ 1230523 h 4362432"/>
                <a:gd name="connsiteX2623" fmla="*/ 2700039 w 5357813"/>
                <a:gd name="connsiteY2623" fmla="*/ 1230523 h 4362432"/>
                <a:gd name="connsiteX2624" fmla="*/ 2712470 w 5357813"/>
                <a:gd name="connsiteY2624" fmla="*/ 1230523 h 4362432"/>
                <a:gd name="connsiteX2625" fmla="*/ 2714957 w 5357813"/>
                <a:gd name="connsiteY2625" fmla="*/ 1228035 h 4362432"/>
                <a:gd name="connsiteX2626" fmla="*/ 2712470 w 5357813"/>
                <a:gd name="connsiteY2626" fmla="*/ 1223059 h 4362432"/>
                <a:gd name="connsiteX2627" fmla="*/ 2632911 w 5357813"/>
                <a:gd name="connsiteY2627" fmla="*/ 1223059 h 4362432"/>
                <a:gd name="connsiteX2628" fmla="*/ 2672691 w 5357813"/>
                <a:gd name="connsiteY2628" fmla="*/ 1009091 h 4362432"/>
                <a:gd name="connsiteX2629" fmla="*/ 2660260 w 5357813"/>
                <a:gd name="connsiteY2629" fmla="*/ 1205643 h 4362432"/>
                <a:gd name="connsiteX2630" fmla="*/ 2685122 w 5357813"/>
                <a:gd name="connsiteY2630" fmla="*/ 1205643 h 4362432"/>
                <a:gd name="connsiteX2631" fmla="*/ 2672691 w 5357813"/>
                <a:gd name="connsiteY2631" fmla="*/ 1009091 h 4362432"/>
                <a:gd name="connsiteX2632" fmla="*/ 2672691 w 5357813"/>
                <a:gd name="connsiteY2632" fmla="*/ 817518 h 4362432"/>
                <a:gd name="connsiteX2633" fmla="*/ 2650315 w 5357813"/>
                <a:gd name="connsiteY2633" fmla="*/ 844885 h 4362432"/>
                <a:gd name="connsiteX2634" fmla="*/ 2672691 w 5357813"/>
                <a:gd name="connsiteY2634" fmla="*/ 869764 h 4362432"/>
                <a:gd name="connsiteX2635" fmla="*/ 2692581 w 5357813"/>
                <a:gd name="connsiteY2635" fmla="*/ 844885 h 4362432"/>
                <a:gd name="connsiteX2636" fmla="*/ 2672691 w 5357813"/>
                <a:gd name="connsiteY2636" fmla="*/ 817518 h 4362432"/>
                <a:gd name="connsiteX2637" fmla="*/ 2672691 w 5357813"/>
                <a:gd name="connsiteY2637" fmla="*/ 800101 h 4362432"/>
                <a:gd name="connsiteX2638" fmla="*/ 2709984 w 5357813"/>
                <a:gd name="connsiteY2638" fmla="*/ 844885 h 4362432"/>
                <a:gd name="connsiteX2639" fmla="*/ 2680149 w 5357813"/>
                <a:gd name="connsiteY2639" fmla="*/ 884692 h 4362432"/>
                <a:gd name="connsiteX2640" fmla="*/ 2702526 w 5357813"/>
                <a:gd name="connsiteY2640" fmla="*/ 1205643 h 4362432"/>
                <a:gd name="connsiteX2641" fmla="*/ 2712470 w 5357813"/>
                <a:gd name="connsiteY2641" fmla="*/ 1205643 h 4362432"/>
                <a:gd name="connsiteX2642" fmla="*/ 2732360 w 5357813"/>
                <a:gd name="connsiteY2642" fmla="*/ 1228035 h 4362432"/>
                <a:gd name="connsiteX2643" fmla="*/ 2724902 w 5357813"/>
                <a:gd name="connsiteY2643" fmla="*/ 1242962 h 4362432"/>
                <a:gd name="connsiteX2644" fmla="*/ 2744791 w 5357813"/>
                <a:gd name="connsiteY2644" fmla="*/ 1282771 h 4362432"/>
                <a:gd name="connsiteX2645" fmla="*/ 2732360 w 5357813"/>
                <a:gd name="connsiteY2645" fmla="*/ 1315118 h 4362432"/>
                <a:gd name="connsiteX2646" fmla="*/ 2734846 w 5357813"/>
                <a:gd name="connsiteY2646" fmla="*/ 1317606 h 4362432"/>
                <a:gd name="connsiteX2647" fmla="*/ 2749764 w 5357813"/>
                <a:gd name="connsiteY2647" fmla="*/ 1312630 h 4362432"/>
                <a:gd name="connsiteX2648" fmla="*/ 2764681 w 5357813"/>
                <a:gd name="connsiteY2648" fmla="*/ 1317606 h 4362432"/>
                <a:gd name="connsiteX2649" fmla="*/ 2777112 w 5357813"/>
                <a:gd name="connsiteY2649" fmla="*/ 1312630 h 4362432"/>
                <a:gd name="connsiteX2650" fmla="*/ 2799488 w 5357813"/>
                <a:gd name="connsiteY2650" fmla="*/ 1335024 h 4362432"/>
                <a:gd name="connsiteX2651" fmla="*/ 2799488 w 5357813"/>
                <a:gd name="connsiteY2651" fmla="*/ 1367362 h 4362432"/>
                <a:gd name="connsiteX2652" fmla="*/ 2799488 w 5357813"/>
                <a:gd name="connsiteY2652" fmla="*/ 1372337 h 4362432"/>
                <a:gd name="connsiteX2653" fmla="*/ 2806947 w 5357813"/>
                <a:gd name="connsiteY2653" fmla="*/ 1372337 h 4362432"/>
                <a:gd name="connsiteX2654" fmla="*/ 2814406 w 5357813"/>
                <a:gd name="connsiteY2654" fmla="*/ 1372337 h 4362432"/>
                <a:gd name="connsiteX2655" fmla="*/ 2814406 w 5357813"/>
                <a:gd name="connsiteY2655" fmla="*/ 1394731 h 4362432"/>
                <a:gd name="connsiteX2656" fmla="*/ 2814406 w 5357813"/>
                <a:gd name="connsiteY2656" fmla="*/ 1414635 h 4362432"/>
                <a:gd name="connsiteX2657" fmla="*/ 2814406 w 5357813"/>
                <a:gd name="connsiteY2657" fmla="*/ 1419611 h 4362432"/>
                <a:gd name="connsiteX2658" fmla="*/ 2814406 w 5357813"/>
                <a:gd name="connsiteY2658" fmla="*/ 1439513 h 4362432"/>
                <a:gd name="connsiteX2659" fmla="*/ 2814406 w 5357813"/>
                <a:gd name="connsiteY2659" fmla="*/ 1461904 h 4362432"/>
                <a:gd name="connsiteX2660" fmla="*/ 2794516 w 5357813"/>
                <a:gd name="connsiteY2660" fmla="*/ 1461904 h 4362432"/>
                <a:gd name="connsiteX2661" fmla="*/ 2794516 w 5357813"/>
                <a:gd name="connsiteY2661" fmla="*/ 1591275 h 4362432"/>
                <a:gd name="connsiteX2662" fmla="*/ 2814406 w 5357813"/>
                <a:gd name="connsiteY2662" fmla="*/ 1586298 h 4362432"/>
                <a:gd name="connsiteX2663" fmla="*/ 2844241 w 5357813"/>
                <a:gd name="connsiteY2663" fmla="*/ 1606204 h 4362432"/>
                <a:gd name="connsiteX2664" fmla="*/ 2844241 w 5357813"/>
                <a:gd name="connsiteY2664" fmla="*/ 1588787 h 4362432"/>
                <a:gd name="connsiteX2665" fmla="*/ 2884020 w 5357813"/>
                <a:gd name="connsiteY2665" fmla="*/ 1588787 h 4362432"/>
                <a:gd name="connsiteX2666" fmla="*/ 2884020 w 5357813"/>
                <a:gd name="connsiteY2666" fmla="*/ 1641039 h 4362432"/>
                <a:gd name="connsiteX2667" fmla="*/ 2896451 w 5357813"/>
                <a:gd name="connsiteY2667" fmla="*/ 1641039 h 4362432"/>
                <a:gd name="connsiteX2668" fmla="*/ 2896451 w 5357813"/>
                <a:gd name="connsiteY2668" fmla="*/ 1670899 h 4362432"/>
                <a:gd name="connsiteX2669" fmla="*/ 2879048 w 5357813"/>
                <a:gd name="connsiteY2669" fmla="*/ 1670899 h 4362432"/>
                <a:gd name="connsiteX2670" fmla="*/ 2893965 w 5357813"/>
                <a:gd name="connsiteY2670" fmla="*/ 1688314 h 4362432"/>
                <a:gd name="connsiteX2671" fmla="*/ 2896451 w 5357813"/>
                <a:gd name="connsiteY2671" fmla="*/ 1688314 h 4362432"/>
                <a:gd name="connsiteX2672" fmla="*/ 2896451 w 5357813"/>
                <a:gd name="connsiteY2672" fmla="*/ 1690802 h 4362432"/>
                <a:gd name="connsiteX2673" fmla="*/ 2903910 w 5357813"/>
                <a:gd name="connsiteY2673" fmla="*/ 1700754 h 4362432"/>
                <a:gd name="connsiteX2674" fmla="*/ 2903910 w 5357813"/>
                <a:gd name="connsiteY2674" fmla="*/ 1750511 h 4362432"/>
                <a:gd name="connsiteX2675" fmla="*/ 2886506 w 5357813"/>
                <a:gd name="connsiteY2675" fmla="*/ 1750511 h 4362432"/>
                <a:gd name="connsiteX2676" fmla="*/ 2886506 w 5357813"/>
                <a:gd name="connsiteY2676" fmla="*/ 1748023 h 4362432"/>
                <a:gd name="connsiteX2677" fmla="*/ 2876561 w 5357813"/>
                <a:gd name="connsiteY2677" fmla="*/ 1748023 h 4362432"/>
                <a:gd name="connsiteX2678" fmla="*/ 2876561 w 5357813"/>
                <a:gd name="connsiteY2678" fmla="*/ 1845056 h 4362432"/>
                <a:gd name="connsiteX2679" fmla="*/ 2948662 w 5357813"/>
                <a:gd name="connsiteY2679" fmla="*/ 1845056 h 4362432"/>
                <a:gd name="connsiteX2680" fmla="*/ 2956121 w 5357813"/>
                <a:gd name="connsiteY2680" fmla="*/ 1845056 h 4362432"/>
                <a:gd name="connsiteX2681" fmla="*/ 2956121 w 5357813"/>
                <a:gd name="connsiteY2681" fmla="*/ 1894814 h 4362432"/>
                <a:gd name="connsiteX2682" fmla="*/ 2936231 w 5357813"/>
                <a:gd name="connsiteY2682" fmla="*/ 1894814 h 4362432"/>
                <a:gd name="connsiteX2683" fmla="*/ 2936231 w 5357813"/>
                <a:gd name="connsiteY2683" fmla="*/ 1909744 h 4362432"/>
                <a:gd name="connsiteX2684" fmla="*/ 2978497 w 5357813"/>
                <a:gd name="connsiteY2684" fmla="*/ 1909744 h 4362432"/>
                <a:gd name="connsiteX2685" fmla="*/ 2978497 w 5357813"/>
                <a:gd name="connsiteY2685" fmla="*/ 1929645 h 4362432"/>
                <a:gd name="connsiteX2686" fmla="*/ 2958607 w 5357813"/>
                <a:gd name="connsiteY2686" fmla="*/ 1986870 h 4362432"/>
                <a:gd name="connsiteX2687" fmla="*/ 2958607 w 5357813"/>
                <a:gd name="connsiteY2687" fmla="*/ 2083901 h 4362432"/>
                <a:gd name="connsiteX2688" fmla="*/ 3667181 w 5357813"/>
                <a:gd name="connsiteY2688" fmla="*/ 2083901 h 4362432"/>
                <a:gd name="connsiteX2689" fmla="*/ 3920776 w 5357813"/>
                <a:gd name="connsiteY2689" fmla="*/ 2141103 h 4362432"/>
                <a:gd name="connsiteX2690" fmla="*/ 3920776 w 5357813"/>
                <a:gd name="connsiteY2690" fmla="*/ 2158519 h 4362432"/>
                <a:gd name="connsiteX2691" fmla="*/ 3920776 w 5357813"/>
                <a:gd name="connsiteY2691" fmla="*/ 2163495 h 4362432"/>
                <a:gd name="connsiteX2692" fmla="*/ 3918289 w 5357813"/>
                <a:gd name="connsiteY2692" fmla="*/ 2178423 h 4362432"/>
                <a:gd name="connsiteX2693" fmla="*/ 3918289 w 5357813"/>
                <a:gd name="connsiteY2693" fmla="*/ 2208279 h 4362432"/>
                <a:gd name="connsiteX2694" fmla="*/ 3918289 w 5357813"/>
                <a:gd name="connsiteY2694" fmla="*/ 2223207 h 4362432"/>
                <a:gd name="connsiteX2695" fmla="*/ 3918289 w 5357813"/>
                <a:gd name="connsiteY2695" fmla="*/ 2407317 h 4362432"/>
                <a:gd name="connsiteX2696" fmla="*/ 4030169 w 5357813"/>
                <a:gd name="connsiteY2696" fmla="*/ 2407317 h 4362432"/>
                <a:gd name="connsiteX2697" fmla="*/ 4022711 w 5357813"/>
                <a:gd name="connsiteY2697" fmla="*/ 2402341 h 4362432"/>
                <a:gd name="connsiteX2698" fmla="*/ 4022711 w 5357813"/>
                <a:gd name="connsiteY2698" fmla="*/ 2367510 h 4362432"/>
                <a:gd name="connsiteX2699" fmla="*/ 4052545 w 5357813"/>
                <a:gd name="connsiteY2699" fmla="*/ 2367510 h 4362432"/>
                <a:gd name="connsiteX2700" fmla="*/ 4181829 w 5357813"/>
                <a:gd name="connsiteY2700" fmla="*/ 2335166 h 4362432"/>
                <a:gd name="connsiteX2701" fmla="*/ 4522442 w 5357813"/>
                <a:gd name="connsiteY2701" fmla="*/ 2335166 h 4362432"/>
                <a:gd name="connsiteX2702" fmla="*/ 4674102 w 5357813"/>
                <a:gd name="connsiteY2702" fmla="*/ 2255551 h 4362432"/>
                <a:gd name="connsiteX2703" fmla="*/ 4848137 w 5357813"/>
                <a:gd name="connsiteY2703" fmla="*/ 2335166 h 4362432"/>
                <a:gd name="connsiteX2704" fmla="*/ 5208640 w 5357813"/>
                <a:gd name="connsiteY2704" fmla="*/ 2335166 h 4362432"/>
                <a:gd name="connsiteX2705" fmla="*/ 5298144 w 5357813"/>
                <a:gd name="connsiteY2705" fmla="*/ 2374974 h 4362432"/>
                <a:gd name="connsiteX2706" fmla="*/ 5335437 w 5357813"/>
                <a:gd name="connsiteY2706" fmla="*/ 2374974 h 4362432"/>
                <a:gd name="connsiteX2707" fmla="*/ 5335437 w 5357813"/>
                <a:gd name="connsiteY2707" fmla="*/ 2419757 h 4362432"/>
                <a:gd name="connsiteX2708" fmla="*/ 5320520 w 5357813"/>
                <a:gd name="connsiteY2708" fmla="*/ 2437173 h 4362432"/>
                <a:gd name="connsiteX2709" fmla="*/ 5315547 w 5357813"/>
                <a:gd name="connsiteY2709" fmla="*/ 2437173 h 4362432"/>
                <a:gd name="connsiteX2710" fmla="*/ 5315547 w 5357813"/>
                <a:gd name="connsiteY2710" fmla="*/ 2830275 h 4362432"/>
                <a:gd name="connsiteX2711" fmla="*/ 5345382 w 5357813"/>
                <a:gd name="connsiteY2711" fmla="*/ 2830275 h 4362432"/>
                <a:gd name="connsiteX2712" fmla="*/ 5352840 w 5357813"/>
                <a:gd name="connsiteY2712" fmla="*/ 2830275 h 4362432"/>
                <a:gd name="connsiteX2713" fmla="*/ 5352840 w 5357813"/>
                <a:gd name="connsiteY2713" fmla="*/ 2872570 h 4362432"/>
                <a:gd name="connsiteX2714" fmla="*/ 5357813 w 5357813"/>
                <a:gd name="connsiteY2714" fmla="*/ 2872570 h 4362432"/>
                <a:gd name="connsiteX2715" fmla="*/ 5352840 w 5357813"/>
                <a:gd name="connsiteY2715" fmla="*/ 2882522 h 4362432"/>
                <a:gd name="connsiteX2716" fmla="*/ 5352840 w 5357813"/>
                <a:gd name="connsiteY2716" fmla="*/ 2887498 h 4362432"/>
                <a:gd name="connsiteX2717" fmla="*/ 5350354 w 5357813"/>
                <a:gd name="connsiteY2717" fmla="*/ 2887498 h 4362432"/>
                <a:gd name="connsiteX2718" fmla="*/ 5327978 w 5357813"/>
                <a:gd name="connsiteY2718" fmla="*/ 2929794 h 4362432"/>
                <a:gd name="connsiteX2719" fmla="*/ 4037628 w 5357813"/>
                <a:gd name="connsiteY2719" fmla="*/ 2929794 h 4362432"/>
                <a:gd name="connsiteX2720" fmla="*/ 4020225 w 5357813"/>
                <a:gd name="connsiteY2720" fmla="*/ 2887498 h 4362432"/>
                <a:gd name="connsiteX2721" fmla="*/ 4020225 w 5357813"/>
                <a:gd name="connsiteY2721" fmla="*/ 2882522 h 4362432"/>
                <a:gd name="connsiteX2722" fmla="*/ 4015252 w 5357813"/>
                <a:gd name="connsiteY2722" fmla="*/ 2872570 h 4362432"/>
                <a:gd name="connsiteX2723" fmla="*/ 4020225 w 5357813"/>
                <a:gd name="connsiteY2723" fmla="*/ 2872570 h 4362432"/>
                <a:gd name="connsiteX2724" fmla="*/ 4020225 w 5357813"/>
                <a:gd name="connsiteY2724" fmla="*/ 2837738 h 4362432"/>
                <a:gd name="connsiteX2725" fmla="*/ 3975473 w 5357813"/>
                <a:gd name="connsiteY2725" fmla="*/ 2797931 h 4362432"/>
                <a:gd name="connsiteX2726" fmla="*/ 3933207 w 5357813"/>
                <a:gd name="connsiteY2726" fmla="*/ 2837738 h 4362432"/>
                <a:gd name="connsiteX2727" fmla="*/ 3933207 w 5357813"/>
                <a:gd name="connsiteY2727" fmla="*/ 2882522 h 4362432"/>
                <a:gd name="connsiteX2728" fmla="*/ 3900886 w 5357813"/>
                <a:gd name="connsiteY2728" fmla="*/ 2932282 h 4362432"/>
                <a:gd name="connsiteX2729" fmla="*/ 3498117 w 5357813"/>
                <a:gd name="connsiteY2729" fmla="*/ 2932282 h 4362432"/>
                <a:gd name="connsiteX2730" fmla="*/ 3498117 w 5357813"/>
                <a:gd name="connsiteY2730" fmla="*/ 2979553 h 4362432"/>
                <a:gd name="connsiteX2731" fmla="*/ 3430989 w 5357813"/>
                <a:gd name="connsiteY2731" fmla="*/ 2979553 h 4362432"/>
                <a:gd name="connsiteX2732" fmla="*/ 3430989 w 5357813"/>
                <a:gd name="connsiteY2732" fmla="*/ 2982041 h 4362432"/>
                <a:gd name="connsiteX2733" fmla="*/ 3376292 w 5357813"/>
                <a:gd name="connsiteY2733" fmla="*/ 2914866 h 4362432"/>
                <a:gd name="connsiteX2734" fmla="*/ 3237064 w 5357813"/>
                <a:gd name="connsiteY2734" fmla="*/ 2914866 h 4362432"/>
                <a:gd name="connsiteX2735" fmla="*/ 3276844 w 5357813"/>
                <a:gd name="connsiteY2735" fmla="*/ 2999457 h 4362432"/>
                <a:gd name="connsiteX2736" fmla="*/ 3266899 w 5357813"/>
                <a:gd name="connsiteY2736" fmla="*/ 2999457 h 4362432"/>
                <a:gd name="connsiteX2737" fmla="*/ 3249495 w 5357813"/>
                <a:gd name="connsiteY2737" fmla="*/ 3001945 h 4362432"/>
                <a:gd name="connsiteX2738" fmla="*/ 3194798 w 5357813"/>
                <a:gd name="connsiteY2738" fmla="*/ 3001945 h 4362432"/>
                <a:gd name="connsiteX2739" fmla="*/ 2138153 w 5357813"/>
                <a:gd name="connsiteY2739" fmla="*/ 3001945 h 4362432"/>
                <a:gd name="connsiteX2740" fmla="*/ 2093401 w 5357813"/>
                <a:gd name="connsiteY2740" fmla="*/ 3001945 h 4362432"/>
                <a:gd name="connsiteX2741" fmla="*/ 2066052 w 5357813"/>
                <a:gd name="connsiteY2741" fmla="*/ 2999457 h 4362432"/>
                <a:gd name="connsiteX2742" fmla="*/ 2071025 w 5357813"/>
                <a:gd name="connsiteY2742" fmla="*/ 2989505 h 4362432"/>
                <a:gd name="connsiteX2743" fmla="*/ 2108318 w 5357813"/>
                <a:gd name="connsiteY2743" fmla="*/ 2914866 h 4362432"/>
                <a:gd name="connsiteX2744" fmla="*/ 1976548 w 5357813"/>
                <a:gd name="connsiteY2744" fmla="*/ 2914866 h 4362432"/>
                <a:gd name="connsiteX2745" fmla="*/ 1921851 w 5357813"/>
                <a:gd name="connsiteY2745" fmla="*/ 2982041 h 4362432"/>
                <a:gd name="connsiteX2746" fmla="*/ 1921851 w 5357813"/>
                <a:gd name="connsiteY2746" fmla="*/ 2979553 h 4362432"/>
                <a:gd name="connsiteX2747" fmla="*/ 1854723 w 5357813"/>
                <a:gd name="connsiteY2747" fmla="*/ 2979553 h 4362432"/>
                <a:gd name="connsiteX2748" fmla="*/ 1854723 w 5357813"/>
                <a:gd name="connsiteY2748" fmla="*/ 2932282 h 4362432"/>
                <a:gd name="connsiteX2749" fmla="*/ 1444496 w 5357813"/>
                <a:gd name="connsiteY2749" fmla="*/ 2932282 h 4362432"/>
                <a:gd name="connsiteX2750" fmla="*/ 1437037 w 5357813"/>
                <a:gd name="connsiteY2750" fmla="*/ 2924818 h 4362432"/>
                <a:gd name="connsiteX2751" fmla="*/ 1422120 w 5357813"/>
                <a:gd name="connsiteY2751" fmla="*/ 2885010 h 4362432"/>
                <a:gd name="connsiteX2752" fmla="*/ 1422120 w 5357813"/>
                <a:gd name="connsiteY2752" fmla="*/ 2882522 h 4362432"/>
                <a:gd name="connsiteX2753" fmla="*/ 1419634 w 5357813"/>
                <a:gd name="connsiteY2753" fmla="*/ 2877546 h 4362432"/>
                <a:gd name="connsiteX2754" fmla="*/ 1419634 w 5357813"/>
                <a:gd name="connsiteY2754" fmla="*/ 2837738 h 4362432"/>
                <a:gd name="connsiteX2755" fmla="*/ 1377368 w 5357813"/>
                <a:gd name="connsiteY2755" fmla="*/ 2797931 h 4362432"/>
                <a:gd name="connsiteX2756" fmla="*/ 1335102 w 5357813"/>
                <a:gd name="connsiteY2756" fmla="*/ 2837738 h 4362432"/>
                <a:gd name="connsiteX2757" fmla="*/ 1335102 w 5357813"/>
                <a:gd name="connsiteY2757" fmla="*/ 2877546 h 4362432"/>
                <a:gd name="connsiteX2758" fmla="*/ 1335102 w 5357813"/>
                <a:gd name="connsiteY2758" fmla="*/ 2882522 h 4362432"/>
                <a:gd name="connsiteX2759" fmla="*/ 1335102 w 5357813"/>
                <a:gd name="connsiteY2759" fmla="*/ 2887498 h 4362432"/>
                <a:gd name="connsiteX2760" fmla="*/ 1332616 w 5357813"/>
                <a:gd name="connsiteY2760" fmla="*/ 2887498 h 4362432"/>
                <a:gd name="connsiteX2761" fmla="*/ 1317699 w 5357813"/>
                <a:gd name="connsiteY2761" fmla="*/ 2924818 h 4362432"/>
                <a:gd name="connsiteX2762" fmla="*/ 1310240 w 5357813"/>
                <a:gd name="connsiteY2762" fmla="*/ 2929794 h 4362432"/>
                <a:gd name="connsiteX2763" fmla="*/ 29835 w 5357813"/>
                <a:gd name="connsiteY2763" fmla="*/ 2929794 h 4362432"/>
                <a:gd name="connsiteX2764" fmla="*/ 22376 w 5357813"/>
                <a:gd name="connsiteY2764" fmla="*/ 2924818 h 4362432"/>
                <a:gd name="connsiteX2765" fmla="*/ 2486 w 5357813"/>
                <a:gd name="connsiteY2765" fmla="*/ 2887498 h 4362432"/>
                <a:gd name="connsiteX2766" fmla="*/ 0 w 5357813"/>
                <a:gd name="connsiteY2766" fmla="*/ 2887498 h 4362432"/>
                <a:gd name="connsiteX2767" fmla="*/ 0 w 5357813"/>
                <a:gd name="connsiteY2767" fmla="*/ 2830275 h 4362432"/>
                <a:gd name="connsiteX2768" fmla="*/ 37293 w 5357813"/>
                <a:gd name="connsiteY2768" fmla="*/ 2830275 h 4362432"/>
                <a:gd name="connsiteX2769" fmla="*/ 37293 w 5357813"/>
                <a:gd name="connsiteY2769" fmla="*/ 2437173 h 4362432"/>
                <a:gd name="connsiteX2770" fmla="*/ 34807 w 5357813"/>
                <a:gd name="connsiteY2770" fmla="*/ 2437173 h 4362432"/>
                <a:gd name="connsiteX2771" fmla="*/ 17403 w 5357813"/>
                <a:gd name="connsiteY2771" fmla="*/ 2419757 h 4362432"/>
                <a:gd name="connsiteX2772" fmla="*/ 17403 w 5357813"/>
                <a:gd name="connsiteY2772" fmla="*/ 2374974 h 4362432"/>
                <a:gd name="connsiteX2773" fmla="*/ 54697 w 5357813"/>
                <a:gd name="connsiteY2773" fmla="*/ 2374974 h 4362432"/>
                <a:gd name="connsiteX2774" fmla="*/ 144201 w 5357813"/>
                <a:gd name="connsiteY2774" fmla="*/ 2335166 h 4362432"/>
                <a:gd name="connsiteX2775" fmla="*/ 504703 w 5357813"/>
                <a:gd name="connsiteY2775" fmla="*/ 2335166 h 4362432"/>
                <a:gd name="connsiteX2776" fmla="*/ 678739 w 5357813"/>
                <a:gd name="connsiteY2776" fmla="*/ 2255551 h 4362432"/>
                <a:gd name="connsiteX2777" fmla="*/ 832885 w 5357813"/>
                <a:gd name="connsiteY2777" fmla="*/ 2335166 h 4362432"/>
                <a:gd name="connsiteX2778" fmla="*/ 1171011 w 5357813"/>
                <a:gd name="connsiteY2778" fmla="*/ 2335166 h 4362432"/>
                <a:gd name="connsiteX2779" fmla="*/ 1300295 w 5357813"/>
                <a:gd name="connsiteY2779" fmla="*/ 2367510 h 4362432"/>
                <a:gd name="connsiteX2780" fmla="*/ 1330130 w 5357813"/>
                <a:gd name="connsiteY2780" fmla="*/ 2367510 h 4362432"/>
                <a:gd name="connsiteX2781" fmla="*/ 1330130 w 5357813"/>
                <a:gd name="connsiteY2781" fmla="*/ 2402341 h 4362432"/>
                <a:gd name="connsiteX2782" fmla="*/ 1322671 w 5357813"/>
                <a:gd name="connsiteY2782" fmla="*/ 2407317 h 4362432"/>
                <a:gd name="connsiteX2783" fmla="*/ 1437037 w 5357813"/>
                <a:gd name="connsiteY2783" fmla="*/ 2407317 h 4362432"/>
                <a:gd name="connsiteX2784" fmla="*/ 1437037 w 5357813"/>
                <a:gd name="connsiteY2784" fmla="*/ 2223207 h 4362432"/>
                <a:gd name="connsiteX2785" fmla="*/ 1437037 w 5357813"/>
                <a:gd name="connsiteY2785" fmla="*/ 2208279 h 4362432"/>
                <a:gd name="connsiteX2786" fmla="*/ 1437037 w 5357813"/>
                <a:gd name="connsiteY2786" fmla="*/ 2178423 h 4362432"/>
                <a:gd name="connsiteX2787" fmla="*/ 1407203 w 5357813"/>
                <a:gd name="connsiteY2787" fmla="*/ 2163495 h 4362432"/>
                <a:gd name="connsiteX2788" fmla="*/ 1407203 w 5357813"/>
                <a:gd name="connsiteY2788" fmla="*/ 2141103 h 4362432"/>
                <a:gd name="connsiteX2789" fmla="*/ 1660798 w 5357813"/>
                <a:gd name="connsiteY2789" fmla="*/ 2083901 h 4362432"/>
                <a:gd name="connsiteX2790" fmla="*/ 2384289 w 5357813"/>
                <a:gd name="connsiteY2790" fmla="*/ 2083901 h 4362432"/>
                <a:gd name="connsiteX2791" fmla="*/ 2384289 w 5357813"/>
                <a:gd name="connsiteY2791" fmla="*/ 1984381 h 4362432"/>
                <a:gd name="connsiteX2792" fmla="*/ 2359427 w 5357813"/>
                <a:gd name="connsiteY2792" fmla="*/ 1929645 h 4362432"/>
                <a:gd name="connsiteX2793" fmla="*/ 2359427 w 5357813"/>
                <a:gd name="connsiteY2793" fmla="*/ 1909744 h 4362432"/>
                <a:gd name="connsiteX2794" fmla="*/ 2406665 w 5357813"/>
                <a:gd name="connsiteY2794" fmla="*/ 1909744 h 4362432"/>
                <a:gd name="connsiteX2795" fmla="*/ 2406665 w 5357813"/>
                <a:gd name="connsiteY2795" fmla="*/ 1894814 h 4362432"/>
                <a:gd name="connsiteX2796" fmla="*/ 2386775 w 5357813"/>
                <a:gd name="connsiteY2796" fmla="*/ 1894814 h 4362432"/>
                <a:gd name="connsiteX2797" fmla="*/ 2386775 w 5357813"/>
                <a:gd name="connsiteY2797" fmla="*/ 1845056 h 4362432"/>
                <a:gd name="connsiteX2798" fmla="*/ 2461362 w 5357813"/>
                <a:gd name="connsiteY2798" fmla="*/ 1845056 h 4362432"/>
                <a:gd name="connsiteX2799" fmla="*/ 2461362 w 5357813"/>
                <a:gd name="connsiteY2799" fmla="*/ 1748023 h 4362432"/>
                <a:gd name="connsiteX2800" fmla="*/ 2456389 w 5357813"/>
                <a:gd name="connsiteY2800" fmla="*/ 1748023 h 4362432"/>
                <a:gd name="connsiteX2801" fmla="*/ 2456389 w 5357813"/>
                <a:gd name="connsiteY2801" fmla="*/ 1750511 h 4362432"/>
                <a:gd name="connsiteX2802" fmla="*/ 2441472 w 5357813"/>
                <a:gd name="connsiteY2802" fmla="*/ 1750511 h 4362432"/>
                <a:gd name="connsiteX2803" fmla="*/ 2441472 w 5357813"/>
                <a:gd name="connsiteY2803" fmla="*/ 1700754 h 4362432"/>
                <a:gd name="connsiteX2804" fmla="*/ 2441472 w 5357813"/>
                <a:gd name="connsiteY2804" fmla="*/ 1698266 h 4362432"/>
                <a:gd name="connsiteX2805" fmla="*/ 2451417 w 5357813"/>
                <a:gd name="connsiteY2805" fmla="*/ 1688314 h 4362432"/>
                <a:gd name="connsiteX2806" fmla="*/ 2466334 w 5357813"/>
                <a:gd name="connsiteY2806" fmla="*/ 1670899 h 4362432"/>
                <a:gd name="connsiteX2807" fmla="*/ 2446444 w 5357813"/>
                <a:gd name="connsiteY2807" fmla="*/ 1670899 h 4362432"/>
                <a:gd name="connsiteX2808" fmla="*/ 2446444 w 5357813"/>
                <a:gd name="connsiteY2808" fmla="*/ 1641039 h 4362432"/>
                <a:gd name="connsiteX2809" fmla="*/ 2461362 w 5357813"/>
                <a:gd name="connsiteY2809" fmla="*/ 1641039 h 4362432"/>
                <a:gd name="connsiteX2810" fmla="*/ 2461362 w 5357813"/>
                <a:gd name="connsiteY2810" fmla="*/ 1591275 h 4362432"/>
                <a:gd name="connsiteX2811" fmla="*/ 2501141 w 5357813"/>
                <a:gd name="connsiteY2811" fmla="*/ 1591275 h 4362432"/>
                <a:gd name="connsiteX2812" fmla="*/ 2501141 w 5357813"/>
                <a:gd name="connsiteY2812" fmla="*/ 1601228 h 4362432"/>
                <a:gd name="connsiteX2813" fmla="*/ 2528490 w 5357813"/>
                <a:gd name="connsiteY2813" fmla="*/ 1586298 h 4362432"/>
                <a:gd name="connsiteX2814" fmla="*/ 2545893 w 5357813"/>
                <a:gd name="connsiteY2814" fmla="*/ 1591275 h 4362432"/>
                <a:gd name="connsiteX2815" fmla="*/ 2545893 w 5357813"/>
                <a:gd name="connsiteY2815" fmla="*/ 1461904 h 4362432"/>
                <a:gd name="connsiteX2816" fmla="*/ 2521031 w 5357813"/>
                <a:gd name="connsiteY2816" fmla="*/ 1461904 h 4362432"/>
                <a:gd name="connsiteX2817" fmla="*/ 2521031 w 5357813"/>
                <a:gd name="connsiteY2817" fmla="*/ 1439513 h 4362432"/>
                <a:gd name="connsiteX2818" fmla="*/ 2521031 w 5357813"/>
                <a:gd name="connsiteY2818" fmla="*/ 1419611 h 4362432"/>
                <a:gd name="connsiteX2819" fmla="*/ 2521031 w 5357813"/>
                <a:gd name="connsiteY2819" fmla="*/ 1414635 h 4362432"/>
                <a:gd name="connsiteX2820" fmla="*/ 2521031 w 5357813"/>
                <a:gd name="connsiteY2820" fmla="*/ 1394731 h 4362432"/>
                <a:gd name="connsiteX2821" fmla="*/ 2521031 w 5357813"/>
                <a:gd name="connsiteY2821" fmla="*/ 1372337 h 4362432"/>
                <a:gd name="connsiteX2822" fmla="*/ 2533462 w 5357813"/>
                <a:gd name="connsiteY2822" fmla="*/ 1372337 h 4362432"/>
                <a:gd name="connsiteX2823" fmla="*/ 2533462 w 5357813"/>
                <a:gd name="connsiteY2823" fmla="*/ 1367362 h 4362432"/>
                <a:gd name="connsiteX2824" fmla="*/ 2533462 w 5357813"/>
                <a:gd name="connsiteY2824" fmla="*/ 1335024 h 4362432"/>
                <a:gd name="connsiteX2825" fmla="*/ 2555838 w 5357813"/>
                <a:gd name="connsiteY2825" fmla="*/ 1312630 h 4362432"/>
                <a:gd name="connsiteX2826" fmla="*/ 2568269 w 5357813"/>
                <a:gd name="connsiteY2826" fmla="*/ 1317606 h 4362432"/>
                <a:gd name="connsiteX2827" fmla="*/ 2583187 w 5357813"/>
                <a:gd name="connsiteY2827" fmla="*/ 1312630 h 4362432"/>
                <a:gd name="connsiteX2828" fmla="*/ 2595618 w 5357813"/>
                <a:gd name="connsiteY2828" fmla="*/ 1317606 h 4362432"/>
                <a:gd name="connsiteX2829" fmla="*/ 2610535 w 5357813"/>
                <a:gd name="connsiteY2829" fmla="*/ 1312630 h 4362432"/>
                <a:gd name="connsiteX2830" fmla="*/ 2613021 w 5357813"/>
                <a:gd name="connsiteY2830" fmla="*/ 1315118 h 4362432"/>
                <a:gd name="connsiteX2831" fmla="*/ 2600590 w 5357813"/>
                <a:gd name="connsiteY2831" fmla="*/ 1282771 h 4362432"/>
                <a:gd name="connsiteX2832" fmla="*/ 2620480 w 5357813"/>
                <a:gd name="connsiteY2832" fmla="*/ 1242962 h 4362432"/>
                <a:gd name="connsiteX2833" fmla="*/ 2613021 w 5357813"/>
                <a:gd name="connsiteY2833" fmla="*/ 1228035 h 4362432"/>
                <a:gd name="connsiteX2834" fmla="*/ 2632911 w 5357813"/>
                <a:gd name="connsiteY2834" fmla="*/ 1205643 h 4362432"/>
                <a:gd name="connsiteX2835" fmla="*/ 2642856 w 5357813"/>
                <a:gd name="connsiteY2835" fmla="*/ 1205643 h 4362432"/>
                <a:gd name="connsiteX2836" fmla="*/ 2662746 w 5357813"/>
                <a:gd name="connsiteY2836" fmla="*/ 884692 h 4362432"/>
                <a:gd name="connsiteX2837" fmla="*/ 2635397 w 5357813"/>
                <a:gd name="connsiteY2837" fmla="*/ 844885 h 4362432"/>
                <a:gd name="connsiteX2838" fmla="*/ 2672691 w 5357813"/>
                <a:gd name="connsiteY2838" fmla="*/ 800101 h 4362432"/>
                <a:gd name="connsiteX2839" fmla="*/ 2675731 w 5357813"/>
                <a:gd name="connsiteY2839" fmla="*/ 563546 h 4362432"/>
                <a:gd name="connsiteX2840" fmla="*/ 4249738 w 5357813"/>
                <a:gd name="connsiteY2840" fmla="*/ 2140835 h 4362432"/>
                <a:gd name="connsiteX2841" fmla="*/ 4242278 w 5357813"/>
                <a:gd name="connsiteY2841" fmla="*/ 2272691 h 4362432"/>
                <a:gd name="connsiteX2842" fmla="*/ 4120436 w 5357813"/>
                <a:gd name="connsiteY2842" fmla="*/ 2203031 h 4362432"/>
                <a:gd name="connsiteX2843" fmla="*/ 4122922 w 5357813"/>
                <a:gd name="connsiteY2843" fmla="*/ 2140835 h 4362432"/>
                <a:gd name="connsiteX2844" fmla="*/ 2675731 w 5357813"/>
                <a:gd name="connsiteY2844" fmla="*/ 690426 h 4362432"/>
                <a:gd name="connsiteX2845" fmla="*/ 1228540 w 5357813"/>
                <a:gd name="connsiteY2845" fmla="*/ 2140835 h 4362432"/>
                <a:gd name="connsiteX2846" fmla="*/ 1228540 w 5357813"/>
                <a:gd name="connsiteY2846" fmla="*/ 2188104 h 4362432"/>
                <a:gd name="connsiteX2847" fmla="*/ 1111671 w 5357813"/>
                <a:gd name="connsiteY2847" fmla="*/ 2305033 h 4362432"/>
                <a:gd name="connsiteX2848" fmla="*/ 1101725 w 5357813"/>
                <a:gd name="connsiteY2848" fmla="*/ 2140835 h 4362432"/>
                <a:gd name="connsiteX2849" fmla="*/ 2675731 w 5357813"/>
                <a:gd name="connsiteY2849" fmla="*/ 563546 h 4362432"/>
                <a:gd name="connsiteX2850" fmla="*/ 2675044 w 5357813"/>
                <a:gd name="connsiteY2850" fmla="*/ 0 h 4362432"/>
                <a:gd name="connsiteX2851" fmla="*/ 3110337 w 5357813"/>
                <a:gd name="connsiteY2851" fmla="*/ 44766 h 4362432"/>
                <a:gd name="connsiteX2852" fmla="*/ 3172522 w 5357813"/>
                <a:gd name="connsiteY2852" fmla="*/ 57200 h 4362432"/>
                <a:gd name="connsiteX2853" fmla="*/ 3130237 w 5357813"/>
                <a:gd name="connsiteY2853" fmla="*/ 258644 h 4362432"/>
                <a:gd name="connsiteX2854" fmla="*/ 3498371 w 5357813"/>
                <a:gd name="connsiteY2854" fmla="*/ 387966 h 4362432"/>
                <a:gd name="connsiteX2855" fmla="*/ 3592891 w 5357813"/>
                <a:gd name="connsiteY2855" fmla="*/ 206418 h 4362432"/>
                <a:gd name="connsiteX2856" fmla="*/ 3647614 w 5357813"/>
                <a:gd name="connsiteY2856" fmla="*/ 236261 h 4362432"/>
                <a:gd name="connsiteX2857" fmla="*/ 4015748 w 5357813"/>
                <a:gd name="connsiteY2857" fmla="*/ 475009 h 4362432"/>
                <a:gd name="connsiteX2858" fmla="*/ 4326672 w 5357813"/>
                <a:gd name="connsiteY2858" fmla="*/ 783395 h 4362432"/>
                <a:gd name="connsiteX2859" fmla="*/ 4366470 w 5357813"/>
                <a:gd name="connsiteY2859" fmla="*/ 833135 h 4362432"/>
                <a:gd name="connsiteX2860" fmla="*/ 4209764 w 5357813"/>
                <a:gd name="connsiteY2860" fmla="*/ 962457 h 4362432"/>
                <a:gd name="connsiteX2861" fmla="*/ 4416218 w 5357813"/>
                <a:gd name="connsiteY2861" fmla="*/ 1295714 h 4362432"/>
                <a:gd name="connsiteX2862" fmla="*/ 4600285 w 5357813"/>
                <a:gd name="connsiteY2862" fmla="*/ 1213642 h 4362432"/>
                <a:gd name="connsiteX2863" fmla="*/ 4627646 w 5357813"/>
                <a:gd name="connsiteY2863" fmla="*/ 1270842 h 4362432"/>
                <a:gd name="connsiteX2864" fmla="*/ 4761965 w 5357813"/>
                <a:gd name="connsiteY2864" fmla="*/ 1688657 h 4362432"/>
                <a:gd name="connsiteX2865" fmla="*/ 4811713 w 5357813"/>
                <a:gd name="connsiteY2865" fmla="*/ 2123853 h 4362432"/>
                <a:gd name="connsiteX2866" fmla="*/ 4811713 w 5357813"/>
                <a:gd name="connsiteY2866" fmla="*/ 2186027 h 4362432"/>
                <a:gd name="connsiteX2867" fmla="*/ 4620184 w 5357813"/>
                <a:gd name="connsiteY2867" fmla="*/ 2186027 h 4362432"/>
                <a:gd name="connsiteX2868" fmla="*/ 4615209 w 5357813"/>
                <a:gd name="connsiteY2868" fmla="*/ 2188514 h 4362432"/>
                <a:gd name="connsiteX2869" fmla="*/ 4607747 w 5357813"/>
                <a:gd name="connsiteY2869" fmla="*/ 2188514 h 4362432"/>
                <a:gd name="connsiteX2870" fmla="*/ 4607747 w 5357813"/>
                <a:gd name="connsiteY2870" fmla="*/ 2195975 h 4362432"/>
                <a:gd name="connsiteX2871" fmla="*/ 4478403 w 5357813"/>
                <a:gd name="connsiteY2871" fmla="*/ 2278045 h 4362432"/>
                <a:gd name="connsiteX2872" fmla="*/ 4483377 w 5357813"/>
                <a:gd name="connsiteY2872" fmla="*/ 2141262 h 4362432"/>
                <a:gd name="connsiteX2873" fmla="*/ 4480890 w 5357813"/>
                <a:gd name="connsiteY2873" fmla="*/ 2064186 h 4362432"/>
                <a:gd name="connsiteX2874" fmla="*/ 4679881 w 5357813"/>
                <a:gd name="connsiteY2874" fmla="*/ 2061699 h 4362432"/>
                <a:gd name="connsiteX2875" fmla="*/ 4637596 w 5357813"/>
                <a:gd name="connsiteY2875" fmla="*/ 1716012 h 4362432"/>
                <a:gd name="connsiteX2876" fmla="*/ 4533125 w 5357813"/>
                <a:gd name="connsiteY2876" fmla="*/ 1382756 h 4362432"/>
                <a:gd name="connsiteX2877" fmla="*/ 4351546 w 5357813"/>
                <a:gd name="connsiteY2877" fmla="*/ 1462338 h 4362432"/>
                <a:gd name="connsiteX2878" fmla="*/ 4326672 w 5357813"/>
                <a:gd name="connsiteY2878" fmla="*/ 1405141 h 4362432"/>
                <a:gd name="connsiteX2879" fmla="*/ 4072958 w 5357813"/>
                <a:gd name="connsiteY2879" fmla="*/ 992301 h 4362432"/>
                <a:gd name="connsiteX2880" fmla="*/ 4033160 w 5357813"/>
                <a:gd name="connsiteY2880" fmla="*/ 942562 h 4362432"/>
                <a:gd name="connsiteX2881" fmla="*/ 4187378 w 5357813"/>
                <a:gd name="connsiteY2881" fmla="*/ 818214 h 4362432"/>
                <a:gd name="connsiteX2882" fmla="*/ 3936151 w 5357813"/>
                <a:gd name="connsiteY2882" fmla="*/ 574491 h 4362432"/>
                <a:gd name="connsiteX2883" fmla="*/ 3645127 w 5357813"/>
                <a:gd name="connsiteY2883" fmla="*/ 380505 h 4362432"/>
                <a:gd name="connsiteX2884" fmla="*/ 3555581 w 5357813"/>
                <a:gd name="connsiteY2884" fmla="*/ 557082 h 4362432"/>
                <a:gd name="connsiteX2885" fmla="*/ 3498371 w 5357813"/>
                <a:gd name="connsiteY2885" fmla="*/ 527239 h 4362432"/>
                <a:gd name="connsiteX2886" fmla="*/ 3043178 w 5357813"/>
                <a:gd name="connsiteY2886" fmla="*/ 365583 h 4362432"/>
                <a:gd name="connsiteX2887" fmla="*/ 2980993 w 5357813"/>
                <a:gd name="connsiteY2887" fmla="*/ 353148 h 4362432"/>
                <a:gd name="connsiteX2888" fmla="*/ 3020791 w 5357813"/>
                <a:gd name="connsiteY2888" fmla="*/ 159166 h 4362432"/>
                <a:gd name="connsiteX2889" fmla="*/ 2675044 w 5357813"/>
                <a:gd name="connsiteY2889" fmla="*/ 126835 h 4362432"/>
                <a:gd name="connsiteX2890" fmla="*/ 2326809 w 5357813"/>
                <a:gd name="connsiteY2890" fmla="*/ 159166 h 4362432"/>
                <a:gd name="connsiteX2891" fmla="*/ 2369095 w 5357813"/>
                <a:gd name="connsiteY2891" fmla="*/ 353148 h 4362432"/>
                <a:gd name="connsiteX2892" fmla="*/ 2304422 w 5357813"/>
                <a:gd name="connsiteY2892" fmla="*/ 365583 h 4362432"/>
                <a:gd name="connsiteX2893" fmla="*/ 1846742 w 5357813"/>
                <a:gd name="connsiteY2893" fmla="*/ 529725 h 4362432"/>
                <a:gd name="connsiteX2894" fmla="*/ 1789532 w 5357813"/>
                <a:gd name="connsiteY2894" fmla="*/ 559569 h 4362432"/>
                <a:gd name="connsiteX2895" fmla="*/ 1699986 w 5357813"/>
                <a:gd name="connsiteY2895" fmla="*/ 380505 h 4362432"/>
                <a:gd name="connsiteX2896" fmla="*/ 1408962 w 5357813"/>
                <a:gd name="connsiteY2896" fmla="*/ 574491 h 4362432"/>
                <a:gd name="connsiteX2897" fmla="*/ 1160222 w 5357813"/>
                <a:gd name="connsiteY2897" fmla="*/ 818214 h 4362432"/>
                <a:gd name="connsiteX2898" fmla="*/ 1314441 w 5357813"/>
                <a:gd name="connsiteY2898" fmla="*/ 945049 h 4362432"/>
                <a:gd name="connsiteX2899" fmla="*/ 1274642 w 5357813"/>
                <a:gd name="connsiteY2899" fmla="*/ 994788 h 4362432"/>
                <a:gd name="connsiteX2900" fmla="*/ 1020928 w 5357813"/>
                <a:gd name="connsiteY2900" fmla="*/ 1407628 h 4362432"/>
                <a:gd name="connsiteX2901" fmla="*/ 996055 w 5357813"/>
                <a:gd name="connsiteY2901" fmla="*/ 1462338 h 4362432"/>
                <a:gd name="connsiteX2902" fmla="*/ 811988 w 5357813"/>
                <a:gd name="connsiteY2902" fmla="*/ 1382756 h 4362432"/>
                <a:gd name="connsiteX2903" fmla="*/ 705030 w 5357813"/>
                <a:gd name="connsiteY2903" fmla="*/ 1716012 h 4362432"/>
                <a:gd name="connsiteX2904" fmla="*/ 665231 w 5357813"/>
                <a:gd name="connsiteY2904" fmla="*/ 2061699 h 4362432"/>
                <a:gd name="connsiteX2905" fmla="*/ 804525 w 5357813"/>
                <a:gd name="connsiteY2905" fmla="*/ 2064186 h 4362432"/>
                <a:gd name="connsiteX2906" fmla="*/ 866710 w 5357813"/>
                <a:gd name="connsiteY2906" fmla="*/ 2064186 h 4362432"/>
                <a:gd name="connsiteX2907" fmla="*/ 866710 w 5357813"/>
                <a:gd name="connsiteY2907" fmla="*/ 2141262 h 4362432"/>
                <a:gd name="connsiteX2908" fmla="*/ 871685 w 5357813"/>
                <a:gd name="connsiteY2908" fmla="*/ 2270584 h 4362432"/>
                <a:gd name="connsiteX2909" fmla="*/ 739853 w 5357813"/>
                <a:gd name="connsiteY2909" fmla="*/ 2186027 h 4362432"/>
                <a:gd name="connsiteX2910" fmla="*/ 533400 w 5357813"/>
                <a:gd name="connsiteY2910" fmla="*/ 2186027 h 4362432"/>
                <a:gd name="connsiteX2911" fmla="*/ 533400 w 5357813"/>
                <a:gd name="connsiteY2911" fmla="*/ 2123853 h 4362432"/>
                <a:gd name="connsiteX2912" fmla="*/ 583148 w 5357813"/>
                <a:gd name="connsiteY2912" fmla="*/ 1688657 h 4362432"/>
                <a:gd name="connsiteX2913" fmla="*/ 719954 w 5357813"/>
                <a:gd name="connsiteY2913" fmla="*/ 1270842 h 4362432"/>
                <a:gd name="connsiteX2914" fmla="*/ 744828 w 5357813"/>
                <a:gd name="connsiteY2914" fmla="*/ 1213642 h 4362432"/>
                <a:gd name="connsiteX2915" fmla="*/ 933870 w 5357813"/>
                <a:gd name="connsiteY2915" fmla="*/ 1298201 h 4362432"/>
                <a:gd name="connsiteX2916" fmla="*/ 1137836 w 5357813"/>
                <a:gd name="connsiteY2916" fmla="*/ 962457 h 4362432"/>
                <a:gd name="connsiteX2917" fmla="*/ 978643 w 5357813"/>
                <a:gd name="connsiteY2917" fmla="*/ 833135 h 4362432"/>
                <a:gd name="connsiteX2918" fmla="*/ 1018441 w 5357813"/>
                <a:gd name="connsiteY2918" fmla="*/ 783395 h 4362432"/>
                <a:gd name="connsiteX2919" fmla="*/ 1329365 w 5357813"/>
                <a:gd name="connsiteY2919" fmla="*/ 475009 h 4362432"/>
                <a:gd name="connsiteX2920" fmla="*/ 1697499 w 5357813"/>
                <a:gd name="connsiteY2920" fmla="*/ 236261 h 4362432"/>
                <a:gd name="connsiteX2921" fmla="*/ 1752222 w 5357813"/>
                <a:gd name="connsiteY2921" fmla="*/ 206418 h 4362432"/>
                <a:gd name="connsiteX2922" fmla="*/ 1846742 w 5357813"/>
                <a:gd name="connsiteY2922" fmla="*/ 390453 h 4362432"/>
                <a:gd name="connsiteX2923" fmla="*/ 2217364 w 5357813"/>
                <a:gd name="connsiteY2923" fmla="*/ 258644 h 4362432"/>
                <a:gd name="connsiteX2924" fmla="*/ 2177565 w 5357813"/>
                <a:gd name="connsiteY2924" fmla="*/ 57200 h 4362432"/>
                <a:gd name="connsiteX2925" fmla="*/ 2239750 w 5357813"/>
                <a:gd name="connsiteY2925" fmla="*/ 44766 h 4362432"/>
                <a:gd name="connsiteX2926" fmla="*/ 2675044 w 5357813"/>
                <a:gd name="connsiteY2926" fmla="*/ 0 h 43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Lst>
              <a:rect l="l" t="t" r="r" b="b"/>
              <a:pathLst>
                <a:path w="5357813" h="4362432">
                  <a:moveTo>
                    <a:pt x="1280275" y="3598552"/>
                  </a:moveTo>
                  <a:cubicBezTo>
                    <a:pt x="1257899" y="3606017"/>
                    <a:pt x="1230550" y="3610993"/>
                    <a:pt x="1205688" y="3610993"/>
                  </a:cubicBezTo>
                  <a:cubicBezTo>
                    <a:pt x="1200716" y="3628410"/>
                    <a:pt x="1026680" y="4083753"/>
                    <a:pt x="1011763" y="4126052"/>
                  </a:cubicBezTo>
                  <a:cubicBezTo>
                    <a:pt x="1056515" y="4126052"/>
                    <a:pt x="2232496" y="4126052"/>
                    <a:pt x="2232496" y="4126052"/>
                  </a:cubicBezTo>
                  <a:cubicBezTo>
                    <a:pt x="2232496" y="4126052"/>
                    <a:pt x="2202661" y="4225581"/>
                    <a:pt x="2192716" y="4255439"/>
                  </a:cubicBezTo>
                  <a:cubicBezTo>
                    <a:pt x="2232496" y="4255439"/>
                    <a:pt x="2988306" y="4255439"/>
                    <a:pt x="3144938" y="4255439"/>
                  </a:cubicBezTo>
                  <a:cubicBezTo>
                    <a:pt x="3137479" y="4225581"/>
                    <a:pt x="3105158" y="4126052"/>
                    <a:pt x="3105158" y="4126052"/>
                  </a:cubicBezTo>
                  <a:cubicBezTo>
                    <a:pt x="3105158" y="4126052"/>
                    <a:pt x="4281139" y="4126052"/>
                    <a:pt x="4328377" y="4126052"/>
                  </a:cubicBezTo>
                  <a:cubicBezTo>
                    <a:pt x="4310974" y="4083753"/>
                    <a:pt x="4136939" y="3628410"/>
                    <a:pt x="4131966" y="3610993"/>
                  </a:cubicBezTo>
                  <a:cubicBezTo>
                    <a:pt x="4107104" y="3610993"/>
                    <a:pt x="4082242" y="3606017"/>
                    <a:pt x="4057380" y="3598552"/>
                  </a:cubicBezTo>
                  <a:cubicBezTo>
                    <a:pt x="4057380" y="3598552"/>
                    <a:pt x="4057380" y="3598552"/>
                    <a:pt x="4218984" y="4063847"/>
                  </a:cubicBezTo>
                  <a:cubicBezTo>
                    <a:pt x="4218984" y="4063847"/>
                    <a:pt x="3045489" y="4063847"/>
                    <a:pt x="2998251" y="4063847"/>
                  </a:cubicBezTo>
                  <a:cubicBezTo>
                    <a:pt x="3010682" y="4098682"/>
                    <a:pt x="3045489" y="4205675"/>
                    <a:pt x="3045489" y="4205675"/>
                  </a:cubicBezTo>
                  <a:cubicBezTo>
                    <a:pt x="3045489" y="4205675"/>
                    <a:pt x="3045489" y="4205675"/>
                    <a:pt x="2856537" y="4205675"/>
                  </a:cubicBezTo>
                  <a:cubicBezTo>
                    <a:pt x="2856537" y="4205675"/>
                    <a:pt x="2856537" y="4205675"/>
                    <a:pt x="2481118" y="4205675"/>
                  </a:cubicBezTo>
                  <a:cubicBezTo>
                    <a:pt x="2481118" y="4205675"/>
                    <a:pt x="2481118" y="4205675"/>
                    <a:pt x="2292165" y="4205675"/>
                  </a:cubicBezTo>
                  <a:cubicBezTo>
                    <a:pt x="2292165" y="4205675"/>
                    <a:pt x="2329458" y="4098682"/>
                    <a:pt x="2339403" y="4063847"/>
                  </a:cubicBezTo>
                  <a:cubicBezTo>
                    <a:pt x="2294651" y="4063847"/>
                    <a:pt x="1121157" y="4063847"/>
                    <a:pt x="1121157" y="4063847"/>
                  </a:cubicBezTo>
                  <a:cubicBezTo>
                    <a:pt x="1121157" y="4063847"/>
                    <a:pt x="1121157" y="4063847"/>
                    <a:pt x="1128615" y="4043941"/>
                  </a:cubicBezTo>
                  <a:cubicBezTo>
                    <a:pt x="1128615" y="4043941"/>
                    <a:pt x="1128615" y="4043941"/>
                    <a:pt x="1280275" y="3598552"/>
                  </a:cubicBezTo>
                  <a:close/>
                  <a:moveTo>
                    <a:pt x="3184525" y="3559157"/>
                  </a:moveTo>
                  <a:lnTo>
                    <a:pt x="3386138" y="3559157"/>
                  </a:lnTo>
                  <a:lnTo>
                    <a:pt x="3509963" y="3559157"/>
                  </a:lnTo>
                  <a:lnTo>
                    <a:pt x="3711575" y="3559157"/>
                  </a:lnTo>
                  <a:lnTo>
                    <a:pt x="3711575" y="3633770"/>
                  </a:lnTo>
                  <a:lnTo>
                    <a:pt x="3509963" y="3633770"/>
                  </a:lnTo>
                  <a:lnTo>
                    <a:pt x="3509963" y="3875070"/>
                  </a:lnTo>
                  <a:lnTo>
                    <a:pt x="3386138" y="3875070"/>
                  </a:lnTo>
                  <a:lnTo>
                    <a:pt x="3386138" y="3633770"/>
                  </a:lnTo>
                  <a:lnTo>
                    <a:pt x="3184525" y="3633770"/>
                  </a:lnTo>
                  <a:close/>
                  <a:moveTo>
                    <a:pt x="2644775" y="3559157"/>
                  </a:moveTo>
                  <a:lnTo>
                    <a:pt x="2767013" y="3559157"/>
                  </a:lnTo>
                  <a:lnTo>
                    <a:pt x="2767013" y="3875070"/>
                  </a:lnTo>
                  <a:lnTo>
                    <a:pt x="2644775" y="3875070"/>
                  </a:lnTo>
                  <a:close/>
                  <a:moveTo>
                    <a:pt x="1643062" y="3559157"/>
                  </a:moveTo>
                  <a:lnTo>
                    <a:pt x="1765299" y="3559157"/>
                  </a:lnTo>
                  <a:lnTo>
                    <a:pt x="1765299" y="3676632"/>
                  </a:lnTo>
                  <a:lnTo>
                    <a:pt x="2041525" y="3676632"/>
                  </a:lnTo>
                  <a:lnTo>
                    <a:pt x="2041525" y="3559157"/>
                  </a:lnTo>
                  <a:lnTo>
                    <a:pt x="2162175" y="3559157"/>
                  </a:lnTo>
                  <a:lnTo>
                    <a:pt x="2162175" y="3875070"/>
                  </a:lnTo>
                  <a:lnTo>
                    <a:pt x="2041525" y="3875070"/>
                  </a:lnTo>
                  <a:lnTo>
                    <a:pt x="2041525" y="3752832"/>
                  </a:lnTo>
                  <a:lnTo>
                    <a:pt x="1765299" y="3752832"/>
                  </a:lnTo>
                  <a:lnTo>
                    <a:pt x="1765299" y="3875070"/>
                  </a:lnTo>
                  <a:lnTo>
                    <a:pt x="1643062" y="3875070"/>
                  </a:lnTo>
                  <a:close/>
                  <a:moveTo>
                    <a:pt x="1434420" y="3518929"/>
                  </a:moveTo>
                  <a:cubicBezTo>
                    <a:pt x="1404585" y="3541323"/>
                    <a:pt x="1364806" y="3566205"/>
                    <a:pt x="1320054" y="3583623"/>
                  </a:cubicBezTo>
                  <a:cubicBezTo>
                    <a:pt x="1307623" y="3623434"/>
                    <a:pt x="1180826" y="3994177"/>
                    <a:pt x="1168395" y="4031500"/>
                  </a:cubicBezTo>
                  <a:cubicBezTo>
                    <a:pt x="1213147" y="4031500"/>
                    <a:pt x="2386641" y="4031500"/>
                    <a:pt x="2386641" y="4031500"/>
                  </a:cubicBezTo>
                  <a:cubicBezTo>
                    <a:pt x="2386641" y="4031500"/>
                    <a:pt x="2349348" y="4140982"/>
                    <a:pt x="2339403" y="4170840"/>
                  </a:cubicBezTo>
                  <a:cubicBezTo>
                    <a:pt x="2351834" y="4170840"/>
                    <a:pt x="2409017" y="4170840"/>
                    <a:pt x="2481118" y="4170840"/>
                  </a:cubicBezTo>
                  <a:cubicBezTo>
                    <a:pt x="2635263" y="4170840"/>
                    <a:pt x="2856537" y="4170840"/>
                    <a:pt x="2856537" y="4170840"/>
                  </a:cubicBezTo>
                  <a:cubicBezTo>
                    <a:pt x="2928637" y="4170840"/>
                    <a:pt x="2985820" y="4170840"/>
                    <a:pt x="2998251" y="4170840"/>
                  </a:cubicBezTo>
                  <a:cubicBezTo>
                    <a:pt x="2988306" y="4140982"/>
                    <a:pt x="2951013" y="4031500"/>
                    <a:pt x="2951013" y="4031500"/>
                  </a:cubicBezTo>
                  <a:cubicBezTo>
                    <a:pt x="2951013" y="4031500"/>
                    <a:pt x="4124508" y="4031500"/>
                    <a:pt x="4169259" y="4031500"/>
                  </a:cubicBezTo>
                  <a:cubicBezTo>
                    <a:pt x="4156828" y="3994177"/>
                    <a:pt x="4030031" y="3623434"/>
                    <a:pt x="4017600" y="3583623"/>
                  </a:cubicBezTo>
                  <a:cubicBezTo>
                    <a:pt x="3972848" y="3566205"/>
                    <a:pt x="3933069" y="3541323"/>
                    <a:pt x="3903234" y="3518929"/>
                  </a:cubicBezTo>
                  <a:cubicBezTo>
                    <a:pt x="3903234" y="3518929"/>
                    <a:pt x="3903234" y="3518929"/>
                    <a:pt x="4054893" y="3964319"/>
                  </a:cubicBezTo>
                  <a:cubicBezTo>
                    <a:pt x="4054893" y="3964319"/>
                    <a:pt x="2881399" y="3964319"/>
                    <a:pt x="2836647" y="3964319"/>
                  </a:cubicBezTo>
                  <a:cubicBezTo>
                    <a:pt x="2849078" y="3994177"/>
                    <a:pt x="2883885" y="4101170"/>
                    <a:pt x="2883885" y="4101170"/>
                  </a:cubicBezTo>
                  <a:cubicBezTo>
                    <a:pt x="2883885" y="4101170"/>
                    <a:pt x="2883885" y="4101170"/>
                    <a:pt x="2742170" y="4101170"/>
                  </a:cubicBezTo>
                  <a:cubicBezTo>
                    <a:pt x="2742170" y="4101170"/>
                    <a:pt x="2742170" y="4101170"/>
                    <a:pt x="2595484" y="4101170"/>
                  </a:cubicBezTo>
                  <a:cubicBezTo>
                    <a:pt x="2595484" y="4101170"/>
                    <a:pt x="2595484" y="4101170"/>
                    <a:pt x="2453769" y="4101170"/>
                  </a:cubicBezTo>
                  <a:cubicBezTo>
                    <a:pt x="2453769" y="4101170"/>
                    <a:pt x="2488576" y="3994177"/>
                    <a:pt x="2501007" y="3964319"/>
                  </a:cubicBezTo>
                  <a:cubicBezTo>
                    <a:pt x="2456255" y="3964319"/>
                    <a:pt x="1282761" y="3964319"/>
                    <a:pt x="1282761" y="3964319"/>
                  </a:cubicBezTo>
                  <a:cubicBezTo>
                    <a:pt x="1282761" y="3964319"/>
                    <a:pt x="1282761" y="3964319"/>
                    <a:pt x="1290219" y="3941925"/>
                  </a:cubicBezTo>
                  <a:cubicBezTo>
                    <a:pt x="1290219" y="3941925"/>
                    <a:pt x="1290219" y="3941925"/>
                    <a:pt x="1434420" y="3518929"/>
                  </a:cubicBezTo>
                  <a:close/>
                  <a:moveTo>
                    <a:pt x="1504034" y="3464189"/>
                  </a:moveTo>
                  <a:cubicBezTo>
                    <a:pt x="1499062" y="3469165"/>
                    <a:pt x="1491603" y="3474141"/>
                    <a:pt x="1481658" y="3481606"/>
                  </a:cubicBezTo>
                  <a:cubicBezTo>
                    <a:pt x="1471713" y="3518929"/>
                    <a:pt x="1342430" y="3889672"/>
                    <a:pt x="1329999" y="3929484"/>
                  </a:cubicBezTo>
                  <a:cubicBezTo>
                    <a:pt x="1374751" y="3929484"/>
                    <a:pt x="2548245" y="3929484"/>
                    <a:pt x="2548245" y="3929484"/>
                  </a:cubicBezTo>
                  <a:cubicBezTo>
                    <a:pt x="2548245" y="3929484"/>
                    <a:pt x="2510952" y="4036477"/>
                    <a:pt x="2501007" y="4068823"/>
                  </a:cubicBezTo>
                  <a:cubicBezTo>
                    <a:pt x="2515925" y="4068823"/>
                    <a:pt x="2553218" y="4068823"/>
                    <a:pt x="2595484" y="4068823"/>
                  </a:cubicBezTo>
                  <a:cubicBezTo>
                    <a:pt x="2665098" y="4068823"/>
                    <a:pt x="2742170" y="4068823"/>
                    <a:pt x="2742170" y="4068823"/>
                  </a:cubicBezTo>
                  <a:cubicBezTo>
                    <a:pt x="2784436" y="4068823"/>
                    <a:pt x="2821730" y="4068823"/>
                    <a:pt x="2836647" y="4068823"/>
                  </a:cubicBezTo>
                  <a:cubicBezTo>
                    <a:pt x="2826702" y="4036477"/>
                    <a:pt x="2789409" y="3929484"/>
                    <a:pt x="2789409" y="3929484"/>
                  </a:cubicBezTo>
                  <a:cubicBezTo>
                    <a:pt x="2789409" y="3929484"/>
                    <a:pt x="3962903" y="3929484"/>
                    <a:pt x="4007655" y="3929484"/>
                  </a:cubicBezTo>
                  <a:cubicBezTo>
                    <a:pt x="3995224" y="3889672"/>
                    <a:pt x="3868427" y="3518929"/>
                    <a:pt x="3855996" y="3481606"/>
                  </a:cubicBezTo>
                  <a:cubicBezTo>
                    <a:pt x="3846051" y="3474141"/>
                    <a:pt x="3838593" y="3469165"/>
                    <a:pt x="3833620" y="3464189"/>
                  </a:cubicBezTo>
                  <a:cubicBezTo>
                    <a:pt x="3828648" y="3464189"/>
                    <a:pt x="3403504" y="3464189"/>
                    <a:pt x="3005710" y="3464189"/>
                  </a:cubicBezTo>
                  <a:cubicBezTo>
                    <a:pt x="3005710" y="3464189"/>
                    <a:pt x="2680015" y="3464189"/>
                    <a:pt x="2331945" y="3464189"/>
                  </a:cubicBezTo>
                  <a:cubicBezTo>
                    <a:pt x="1934150" y="3464189"/>
                    <a:pt x="1509007" y="3464189"/>
                    <a:pt x="1504034" y="3464189"/>
                  </a:cubicBezTo>
                  <a:close/>
                  <a:moveTo>
                    <a:pt x="2553840" y="3124272"/>
                  </a:moveTo>
                  <a:cubicBezTo>
                    <a:pt x="2543913" y="3124272"/>
                    <a:pt x="2536467" y="3129245"/>
                    <a:pt x="2531503" y="3131731"/>
                  </a:cubicBezTo>
                  <a:cubicBezTo>
                    <a:pt x="2521576" y="3141675"/>
                    <a:pt x="2516612" y="3154106"/>
                    <a:pt x="2516612" y="3169022"/>
                  </a:cubicBezTo>
                  <a:cubicBezTo>
                    <a:pt x="2516612" y="3186425"/>
                    <a:pt x="2519094" y="3196369"/>
                    <a:pt x="2526540" y="3203827"/>
                  </a:cubicBezTo>
                  <a:cubicBezTo>
                    <a:pt x="2531503" y="3211285"/>
                    <a:pt x="2541431" y="3216258"/>
                    <a:pt x="2553840" y="3216258"/>
                  </a:cubicBezTo>
                  <a:cubicBezTo>
                    <a:pt x="2561286" y="3216258"/>
                    <a:pt x="2568732" y="3213772"/>
                    <a:pt x="2573695" y="3208799"/>
                  </a:cubicBezTo>
                  <a:cubicBezTo>
                    <a:pt x="2583623" y="3203827"/>
                    <a:pt x="2591068" y="3191397"/>
                    <a:pt x="2591068" y="3173994"/>
                  </a:cubicBezTo>
                  <a:cubicBezTo>
                    <a:pt x="2591068" y="3159078"/>
                    <a:pt x="2586105" y="3146647"/>
                    <a:pt x="2581141" y="3139189"/>
                  </a:cubicBezTo>
                  <a:cubicBezTo>
                    <a:pt x="2573695" y="3129245"/>
                    <a:pt x="2563768" y="3124272"/>
                    <a:pt x="2553840" y="3124272"/>
                  </a:cubicBezTo>
                  <a:close/>
                  <a:moveTo>
                    <a:pt x="3021013" y="3124168"/>
                  </a:moveTo>
                  <a:cubicBezTo>
                    <a:pt x="3006045" y="3124168"/>
                    <a:pt x="2996066" y="3131606"/>
                    <a:pt x="2991077" y="3146483"/>
                  </a:cubicBezTo>
                  <a:cubicBezTo>
                    <a:pt x="2986088" y="3161360"/>
                    <a:pt x="2986088" y="3183676"/>
                    <a:pt x="2986088" y="3213430"/>
                  </a:cubicBezTo>
                  <a:cubicBezTo>
                    <a:pt x="2986088" y="3243185"/>
                    <a:pt x="2986088" y="3265500"/>
                    <a:pt x="2991077" y="3282857"/>
                  </a:cubicBezTo>
                  <a:cubicBezTo>
                    <a:pt x="2996066" y="3297734"/>
                    <a:pt x="3006045" y="3305173"/>
                    <a:pt x="3021013" y="3305173"/>
                  </a:cubicBezTo>
                  <a:cubicBezTo>
                    <a:pt x="3035981" y="3305173"/>
                    <a:pt x="3045959" y="3297734"/>
                    <a:pt x="3050948" y="3282857"/>
                  </a:cubicBezTo>
                  <a:cubicBezTo>
                    <a:pt x="3055938" y="3265500"/>
                    <a:pt x="3058432" y="3243185"/>
                    <a:pt x="3058432" y="3213430"/>
                  </a:cubicBezTo>
                  <a:cubicBezTo>
                    <a:pt x="3058432" y="3183676"/>
                    <a:pt x="3055938" y="3161360"/>
                    <a:pt x="3050948" y="3146483"/>
                  </a:cubicBezTo>
                  <a:cubicBezTo>
                    <a:pt x="3045959" y="3131606"/>
                    <a:pt x="3035981" y="3124168"/>
                    <a:pt x="3021013" y="3124168"/>
                  </a:cubicBezTo>
                  <a:close/>
                  <a:moveTo>
                    <a:pt x="2314857" y="3086082"/>
                  </a:moveTo>
                  <a:cubicBezTo>
                    <a:pt x="2314857" y="3086082"/>
                    <a:pt x="2314857" y="3086082"/>
                    <a:pt x="2357438" y="3086082"/>
                  </a:cubicBezTo>
                  <a:cubicBezTo>
                    <a:pt x="2357438" y="3086082"/>
                    <a:pt x="2357438" y="3086082"/>
                    <a:pt x="2357438" y="3340082"/>
                  </a:cubicBezTo>
                  <a:lnTo>
                    <a:pt x="2304838" y="3340082"/>
                  </a:lnTo>
                  <a:cubicBezTo>
                    <a:pt x="2304838" y="3340082"/>
                    <a:pt x="2304838" y="3340082"/>
                    <a:pt x="2304838" y="3163278"/>
                  </a:cubicBezTo>
                  <a:cubicBezTo>
                    <a:pt x="2304838" y="3163278"/>
                    <a:pt x="2304838" y="3163278"/>
                    <a:pt x="2244725" y="3163278"/>
                  </a:cubicBezTo>
                  <a:cubicBezTo>
                    <a:pt x="2244725" y="3163278"/>
                    <a:pt x="2244725" y="3163278"/>
                    <a:pt x="2244725" y="3128415"/>
                  </a:cubicBezTo>
                  <a:cubicBezTo>
                    <a:pt x="2262258" y="3128415"/>
                    <a:pt x="2272277" y="3128415"/>
                    <a:pt x="2279791" y="3125925"/>
                  </a:cubicBezTo>
                  <a:cubicBezTo>
                    <a:pt x="2289810" y="3123435"/>
                    <a:pt x="2297324" y="3118455"/>
                    <a:pt x="2302334" y="3113474"/>
                  </a:cubicBezTo>
                  <a:cubicBezTo>
                    <a:pt x="2307343" y="3108494"/>
                    <a:pt x="2312353" y="3103513"/>
                    <a:pt x="2312353" y="3093553"/>
                  </a:cubicBezTo>
                  <a:cubicBezTo>
                    <a:pt x="2314857" y="3091063"/>
                    <a:pt x="2314857" y="3086082"/>
                    <a:pt x="2314857" y="3086082"/>
                  </a:cubicBezTo>
                  <a:close/>
                  <a:moveTo>
                    <a:pt x="3021013" y="3084495"/>
                  </a:moveTo>
                  <a:cubicBezTo>
                    <a:pt x="3053443" y="3084495"/>
                    <a:pt x="3075895" y="3094413"/>
                    <a:pt x="3090863" y="3119208"/>
                  </a:cubicBezTo>
                  <a:cubicBezTo>
                    <a:pt x="3103336" y="3141524"/>
                    <a:pt x="3108325" y="3173758"/>
                    <a:pt x="3108325" y="3215910"/>
                  </a:cubicBezTo>
                  <a:cubicBezTo>
                    <a:pt x="3108325" y="3258062"/>
                    <a:pt x="3103336" y="3287816"/>
                    <a:pt x="3090863" y="3312611"/>
                  </a:cubicBezTo>
                  <a:cubicBezTo>
                    <a:pt x="3075895" y="3334927"/>
                    <a:pt x="3053443" y="3344845"/>
                    <a:pt x="3021013" y="3344845"/>
                  </a:cubicBezTo>
                  <a:cubicBezTo>
                    <a:pt x="2988582" y="3344845"/>
                    <a:pt x="2966131" y="3334927"/>
                    <a:pt x="2953657" y="3312611"/>
                  </a:cubicBezTo>
                  <a:cubicBezTo>
                    <a:pt x="2941184" y="3287816"/>
                    <a:pt x="2933700" y="3258062"/>
                    <a:pt x="2933700" y="3215910"/>
                  </a:cubicBezTo>
                  <a:cubicBezTo>
                    <a:pt x="2933700" y="3173758"/>
                    <a:pt x="2941184" y="3141524"/>
                    <a:pt x="2953657" y="3119208"/>
                  </a:cubicBezTo>
                  <a:cubicBezTo>
                    <a:pt x="2966131" y="3094413"/>
                    <a:pt x="2988582" y="3084495"/>
                    <a:pt x="3021013" y="3084495"/>
                  </a:cubicBezTo>
                  <a:close/>
                  <a:moveTo>
                    <a:pt x="2784384" y="3084495"/>
                  </a:moveTo>
                  <a:cubicBezTo>
                    <a:pt x="2811576" y="3084495"/>
                    <a:pt x="2833824" y="3091939"/>
                    <a:pt x="2848656" y="3106828"/>
                  </a:cubicBezTo>
                  <a:cubicBezTo>
                    <a:pt x="2863487" y="3124198"/>
                    <a:pt x="2870903" y="3141568"/>
                    <a:pt x="2870903" y="3166383"/>
                  </a:cubicBezTo>
                  <a:cubicBezTo>
                    <a:pt x="2870903" y="3186234"/>
                    <a:pt x="2865959" y="3201123"/>
                    <a:pt x="2856071" y="3216011"/>
                  </a:cubicBezTo>
                  <a:cubicBezTo>
                    <a:pt x="2848656" y="3225937"/>
                    <a:pt x="2836296" y="3235863"/>
                    <a:pt x="2818992" y="3248270"/>
                  </a:cubicBezTo>
                  <a:cubicBezTo>
                    <a:pt x="2818992" y="3248270"/>
                    <a:pt x="2818992" y="3248270"/>
                    <a:pt x="2799216" y="3263159"/>
                  </a:cubicBezTo>
                  <a:cubicBezTo>
                    <a:pt x="2786856" y="3270603"/>
                    <a:pt x="2779440" y="3278047"/>
                    <a:pt x="2774496" y="3280529"/>
                  </a:cubicBezTo>
                  <a:cubicBezTo>
                    <a:pt x="2769552" y="3285492"/>
                    <a:pt x="2764608" y="3290454"/>
                    <a:pt x="2762136" y="3295417"/>
                  </a:cubicBezTo>
                  <a:cubicBezTo>
                    <a:pt x="2762136" y="3295417"/>
                    <a:pt x="2762136" y="3295417"/>
                    <a:pt x="2873375" y="3295417"/>
                  </a:cubicBezTo>
                  <a:cubicBezTo>
                    <a:pt x="2873375" y="3295417"/>
                    <a:pt x="2873375" y="3295417"/>
                    <a:pt x="2873375" y="3340083"/>
                  </a:cubicBezTo>
                  <a:cubicBezTo>
                    <a:pt x="2873375" y="3340083"/>
                    <a:pt x="2873375" y="3340083"/>
                    <a:pt x="2700337" y="3340083"/>
                  </a:cubicBezTo>
                  <a:cubicBezTo>
                    <a:pt x="2700337" y="3320232"/>
                    <a:pt x="2705281" y="3302862"/>
                    <a:pt x="2712697" y="3290454"/>
                  </a:cubicBezTo>
                  <a:cubicBezTo>
                    <a:pt x="2720113" y="3273084"/>
                    <a:pt x="2734944" y="3255714"/>
                    <a:pt x="2762136" y="3235863"/>
                  </a:cubicBezTo>
                  <a:cubicBezTo>
                    <a:pt x="2784384" y="3218493"/>
                    <a:pt x="2799216" y="3208567"/>
                    <a:pt x="2806632" y="3201123"/>
                  </a:cubicBezTo>
                  <a:cubicBezTo>
                    <a:pt x="2816520" y="3191197"/>
                    <a:pt x="2821464" y="3176308"/>
                    <a:pt x="2821464" y="3163901"/>
                  </a:cubicBezTo>
                  <a:cubicBezTo>
                    <a:pt x="2821464" y="3153975"/>
                    <a:pt x="2818992" y="3144050"/>
                    <a:pt x="2811576" y="3136605"/>
                  </a:cubicBezTo>
                  <a:cubicBezTo>
                    <a:pt x="2806632" y="3129161"/>
                    <a:pt x="2799216" y="3126680"/>
                    <a:pt x="2786856" y="3126680"/>
                  </a:cubicBezTo>
                  <a:cubicBezTo>
                    <a:pt x="2772024" y="3126680"/>
                    <a:pt x="2762136" y="3131642"/>
                    <a:pt x="2757192" y="3144050"/>
                  </a:cubicBezTo>
                  <a:cubicBezTo>
                    <a:pt x="2752248" y="3151494"/>
                    <a:pt x="2752248" y="3161420"/>
                    <a:pt x="2752248" y="3173827"/>
                  </a:cubicBezTo>
                  <a:cubicBezTo>
                    <a:pt x="2752248" y="3173827"/>
                    <a:pt x="2752248" y="3173827"/>
                    <a:pt x="2702809" y="3173827"/>
                  </a:cubicBezTo>
                  <a:cubicBezTo>
                    <a:pt x="2705281" y="3153975"/>
                    <a:pt x="2707753" y="3136605"/>
                    <a:pt x="2715169" y="3124198"/>
                  </a:cubicBezTo>
                  <a:cubicBezTo>
                    <a:pt x="2727528" y="3099384"/>
                    <a:pt x="2752248" y="3084495"/>
                    <a:pt x="2784384" y="3084495"/>
                  </a:cubicBezTo>
                  <a:close/>
                  <a:moveTo>
                    <a:pt x="2551358" y="3084495"/>
                  </a:moveTo>
                  <a:cubicBezTo>
                    <a:pt x="2588587" y="3084495"/>
                    <a:pt x="2615887" y="3101898"/>
                    <a:pt x="2630778" y="3134217"/>
                  </a:cubicBezTo>
                  <a:cubicBezTo>
                    <a:pt x="2638224" y="3154106"/>
                    <a:pt x="2643188" y="3178966"/>
                    <a:pt x="2643188" y="3211285"/>
                  </a:cubicBezTo>
                  <a:cubicBezTo>
                    <a:pt x="2643188" y="3241118"/>
                    <a:pt x="2638224" y="3268465"/>
                    <a:pt x="2630778" y="3288354"/>
                  </a:cubicBezTo>
                  <a:cubicBezTo>
                    <a:pt x="2615887" y="3325645"/>
                    <a:pt x="2588587" y="3348020"/>
                    <a:pt x="2548877" y="3348020"/>
                  </a:cubicBezTo>
                  <a:cubicBezTo>
                    <a:pt x="2529022" y="3348020"/>
                    <a:pt x="2511648" y="3340562"/>
                    <a:pt x="2496757" y="3330618"/>
                  </a:cubicBezTo>
                  <a:cubicBezTo>
                    <a:pt x="2481866" y="3318187"/>
                    <a:pt x="2474420" y="3303271"/>
                    <a:pt x="2471938" y="3280896"/>
                  </a:cubicBezTo>
                  <a:cubicBezTo>
                    <a:pt x="2471938" y="3280896"/>
                    <a:pt x="2471938" y="3280896"/>
                    <a:pt x="2521576" y="3280896"/>
                  </a:cubicBezTo>
                  <a:cubicBezTo>
                    <a:pt x="2521576" y="3288354"/>
                    <a:pt x="2524058" y="3293326"/>
                    <a:pt x="2531503" y="3298298"/>
                  </a:cubicBezTo>
                  <a:cubicBezTo>
                    <a:pt x="2536467" y="3303271"/>
                    <a:pt x="2543913" y="3305757"/>
                    <a:pt x="2551358" y="3305757"/>
                  </a:cubicBezTo>
                  <a:cubicBezTo>
                    <a:pt x="2566250" y="3305757"/>
                    <a:pt x="2578659" y="3298298"/>
                    <a:pt x="2586105" y="3278410"/>
                  </a:cubicBezTo>
                  <a:cubicBezTo>
                    <a:pt x="2588587" y="3268465"/>
                    <a:pt x="2591068" y="3253549"/>
                    <a:pt x="2591068" y="3233660"/>
                  </a:cubicBezTo>
                  <a:cubicBezTo>
                    <a:pt x="2588587" y="3241118"/>
                    <a:pt x="2583623" y="3243605"/>
                    <a:pt x="2576177" y="3248577"/>
                  </a:cubicBezTo>
                  <a:cubicBezTo>
                    <a:pt x="2568732" y="3253549"/>
                    <a:pt x="2556322" y="3256035"/>
                    <a:pt x="2543913" y="3256035"/>
                  </a:cubicBezTo>
                  <a:cubicBezTo>
                    <a:pt x="2524058" y="3256035"/>
                    <a:pt x="2504203" y="3248577"/>
                    <a:pt x="2489312" y="3233660"/>
                  </a:cubicBezTo>
                  <a:cubicBezTo>
                    <a:pt x="2474420" y="3221230"/>
                    <a:pt x="2466975" y="3201341"/>
                    <a:pt x="2466975" y="3173994"/>
                  </a:cubicBezTo>
                  <a:cubicBezTo>
                    <a:pt x="2466975" y="3146647"/>
                    <a:pt x="2474420" y="3126759"/>
                    <a:pt x="2489312" y="3109356"/>
                  </a:cubicBezTo>
                  <a:cubicBezTo>
                    <a:pt x="2506685" y="3091953"/>
                    <a:pt x="2526540" y="3084495"/>
                    <a:pt x="2551358" y="3084495"/>
                  </a:cubicBezTo>
                  <a:close/>
                  <a:moveTo>
                    <a:pt x="3204743" y="2969601"/>
                  </a:moveTo>
                  <a:cubicBezTo>
                    <a:pt x="3204743" y="2969601"/>
                    <a:pt x="3204743" y="2969601"/>
                    <a:pt x="3204743" y="2984529"/>
                  </a:cubicBezTo>
                  <a:cubicBezTo>
                    <a:pt x="3204743" y="2984529"/>
                    <a:pt x="3204743" y="2984529"/>
                    <a:pt x="3247009" y="2984529"/>
                  </a:cubicBezTo>
                  <a:cubicBezTo>
                    <a:pt x="3247009" y="2984529"/>
                    <a:pt x="3251981" y="2984529"/>
                    <a:pt x="3251981" y="2984529"/>
                  </a:cubicBezTo>
                  <a:cubicBezTo>
                    <a:pt x="3251981" y="2982041"/>
                    <a:pt x="3247009" y="2977065"/>
                    <a:pt x="3244523" y="2969601"/>
                  </a:cubicBezTo>
                  <a:close/>
                  <a:moveTo>
                    <a:pt x="2100859" y="2969601"/>
                  </a:moveTo>
                  <a:cubicBezTo>
                    <a:pt x="2095887" y="2977065"/>
                    <a:pt x="2093401" y="2982041"/>
                    <a:pt x="2090914" y="2984529"/>
                  </a:cubicBezTo>
                  <a:cubicBezTo>
                    <a:pt x="2093401" y="2984529"/>
                    <a:pt x="2095887" y="2984529"/>
                    <a:pt x="2095887" y="2984529"/>
                  </a:cubicBezTo>
                  <a:cubicBezTo>
                    <a:pt x="2095887" y="2984529"/>
                    <a:pt x="2118263" y="2984529"/>
                    <a:pt x="2130694" y="2984529"/>
                  </a:cubicBezTo>
                  <a:lnTo>
                    <a:pt x="2130694" y="2969601"/>
                  </a:lnTo>
                  <a:cubicBezTo>
                    <a:pt x="2130694" y="2969601"/>
                    <a:pt x="2130694" y="2969601"/>
                    <a:pt x="2100859" y="2969601"/>
                  </a:cubicBezTo>
                  <a:close/>
                  <a:moveTo>
                    <a:pt x="2145611" y="2967113"/>
                  </a:moveTo>
                  <a:cubicBezTo>
                    <a:pt x="2145611" y="2974577"/>
                    <a:pt x="2145611" y="2979553"/>
                    <a:pt x="2145611" y="2984529"/>
                  </a:cubicBezTo>
                  <a:cubicBezTo>
                    <a:pt x="2163015" y="2984529"/>
                    <a:pt x="3169936" y="2984529"/>
                    <a:pt x="3187339" y="2984529"/>
                  </a:cubicBezTo>
                  <a:cubicBezTo>
                    <a:pt x="3187339" y="2979553"/>
                    <a:pt x="3187339" y="2974577"/>
                    <a:pt x="3187339" y="2967113"/>
                  </a:cubicBezTo>
                  <a:cubicBezTo>
                    <a:pt x="3187339" y="2967113"/>
                    <a:pt x="3187339" y="2967113"/>
                    <a:pt x="2145611" y="2967113"/>
                  </a:cubicBezTo>
                  <a:close/>
                  <a:moveTo>
                    <a:pt x="698500" y="2959082"/>
                  </a:moveTo>
                  <a:cubicBezTo>
                    <a:pt x="698500" y="2959082"/>
                    <a:pt x="698500" y="2959082"/>
                    <a:pt x="835242" y="2959082"/>
                  </a:cubicBezTo>
                  <a:cubicBezTo>
                    <a:pt x="847673" y="2988941"/>
                    <a:pt x="860104" y="3016311"/>
                    <a:pt x="875021" y="3046169"/>
                  </a:cubicBezTo>
                  <a:cubicBezTo>
                    <a:pt x="927232" y="3150674"/>
                    <a:pt x="991873" y="3250203"/>
                    <a:pt x="1059001" y="3342266"/>
                  </a:cubicBezTo>
                  <a:cubicBezTo>
                    <a:pt x="1108726" y="3304943"/>
                    <a:pt x="1218119" y="3217856"/>
                    <a:pt x="1218119" y="3217856"/>
                  </a:cubicBezTo>
                  <a:cubicBezTo>
                    <a:pt x="1218119" y="3217856"/>
                    <a:pt x="1218119" y="3217856"/>
                    <a:pt x="1257899" y="3267620"/>
                  </a:cubicBezTo>
                  <a:cubicBezTo>
                    <a:pt x="1315082" y="3339778"/>
                    <a:pt x="1377237" y="3406960"/>
                    <a:pt x="1444365" y="3469165"/>
                  </a:cubicBezTo>
                  <a:cubicBezTo>
                    <a:pt x="1469227" y="3449259"/>
                    <a:pt x="1484144" y="3436818"/>
                    <a:pt x="1484144" y="3434330"/>
                  </a:cubicBezTo>
                  <a:cubicBezTo>
                    <a:pt x="1484144" y="3434330"/>
                    <a:pt x="1484144" y="3434330"/>
                    <a:pt x="1489117" y="3431842"/>
                  </a:cubicBezTo>
                  <a:cubicBezTo>
                    <a:pt x="1489117" y="3431842"/>
                    <a:pt x="1489117" y="3431842"/>
                    <a:pt x="1496576" y="3431842"/>
                  </a:cubicBezTo>
                  <a:cubicBezTo>
                    <a:pt x="1496576" y="3431842"/>
                    <a:pt x="1496576" y="3431842"/>
                    <a:pt x="1770059" y="3431842"/>
                  </a:cubicBezTo>
                  <a:cubicBezTo>
                    <a:pt x="1593538" y="3307431"/>
                    <a:pt x="1441879" y="3145698"/>
                    <a:pt x="1329999" y="2959082"/>
                  </a:cubicBezTo>
                  <a:cubicBezTo>
                    <a:pt x="1329999" y="2959082"/>
                    <a:pt x="1329999" y="2959082"/>
                    <a:pt x="1481658" y="2959082"/>
                  </a:cubicBezTo>
                  <a:cubicBezTo>
                    <a:pt x="1615914" y="3158139"/>
                    <a:pt x="1797408" y="3319872"/>
                    <a:pt x="2011223" y="3431842"/>
                  </a:cubicBezTo>
                  <a:cubicBezTo>
                    <a:pt x="2011223" y="3431842"/>
                    <a:pt x="2011223" y="3431842"/>
                    <a:pt x="2331945" y="3431842"/>
                  </a:cubicBezTo>
                  <a:cubicBezTo>
                    <a:pt x="2331945" y="3431842"/>
                    <a:pt x="2331945" y="3431842"/>
                    <a:pt x="3005710" y="3431842"/>
                  </a:cubicBezTo>
                  <a:cubicBezTo>
                    <a:pt x="3005710" y="3431842"/>
                    <a:pt x="3005710" y="3431842"/>
                    <a:pt x="3336377" y="3431842"/>
                  </a:cubicBezTo>
                  <a:cubicBezTo>
                    <a:pt x="3550191" y="3319872"/>
                    <a:pt x="3734171" y="3158139"/>
                    <a:pt x="3868427" y="2959082"/>
                  </a:cubicBezTo>
                  <a:cubicBezTo>
                    <a:pt x="3868427" y="2959082"/>
                    <a:pt x="3868427" y="2959082"/>
                    <a:pt x="4017600" y="2959082"/>
                  </a:cubicBezTo>
                  <a:cubicBezTo>
                    <a:pt x="3905720" y="3145698"/>
                    <a:pt x="3756547" y="3307431"/>
                    <a:pt x="3580026" y="3431842"/>
                  </a:cubicBezTo>
                  <a:cubicBezTo>
                    <a:pt x="3580026" y="3431842"/>
                    <a:pt x="3580026" y="3431842"/>
                    <a:pt x="3841079" y="3431842"/>
                  </a:cubicBezTo>
                  <a:cubicBezTo>
                    <a:pt x="3841079" y="3431842"/>
                    <a:pt x="3841079" y="3431842"/>
                    <a:pt x="3848537" y="3431842"/>
                  </a:cubicBezTo>
                  <a:cubicBezTo>
                    <a:pt x="3848537" y="3431842"/>
                    <a:pt x="3848537" y="3431842"/>
                    <a:pt x="3853510" y="3434330"/>
                  </a:cubicBezTo>
                  <a:cubicBezTo>
                    <a:pt x="3853510" y="3436818"/>
                    <a:pt x="3870913" y="3451748"/>
                    <a:pt x="3900748" y="3474141"/>
                  </a:cubicBezTo>
                  <a:cubicBezTo>
                    <a:pt x="3967876" y="3411936"/>
                    <a:pt x="4030031" y="3342266"/>
                    <a:pt x="4089700" y="3267620"/>
                  </a:cubicBezTo>
                  <a:cubicBezTo>
                    <a:pt x="4089700" y="3267620"/>
                    <a:pt x="4089700" y="3267620"/>
                    <a:pt x="4129480" y="3217856"/>
                  </a:cubicBezTo>
                  <a:cubicBezTo>
                    <a:pt x="4129480" y="3217856"/>
                    <a:pt x="4238873" y="3304943"/>
                    <a:pt x="4283625" y="3342266"/>
                  </a:cubicBezTo>
                  <a:cubicBezTo>
                    <a:pt x="4353239" y="3250203"/>
                    <a:pt x="4415395" y="3150674"/>
                    <a:pt x="4470092" y="3046169"/>
                  </a:cubicBezTo>
                  <a:cubicBezTo>
                    <a:pt x="4482523" y="3016311"/>
                    <a:pt x="4497440" y="2988941"/>
                    <a:pt x="4509871" y="2959082"/>
                  </a:cubicBezTo>
                  <a:cubicBezTo>
                    <a:pt x="4509871" y="2959082"/>
                    <a:pt x="4509871" y="2959082"/>
                    <a:pt x="4646613" y="2959082"/>
                  </a:cubicBezTo>
                  <a:cubicBezTo>
                    <a:pt x="4626723" y="3008846"/>
                    <a:pt x="4604347" y="3056122"/>
                    <a:pt x="4581971" y="3103398"/>
                  </a:cubicBezTo>
                  <a:cubicBezTo>
                    <a:pt x="4517330" y="3232785"/>
                    <a:pt x="4437771" y="3359684"/>
                    <a:pt x="4345781" y="3474141"/>
                  </a:cubicBezTo>
                  <a:cubicBezTo>
                    <a:pt x="4345781" y="3474141"/>
                    <a:pt x="4345781" y="3474141"/>
                    <a:pt x="4308488" y="3523906"/>
                  </a:cubicBezTo>
                  <a:cubicBezTo>
                    <a:pt x="4308488" y="3523906"/>
                    <a:pt x="4194122" y="3431842"/>
                    <a:pt x="4146883" y="3394519"/>
                  </a:cubicBezTo>
                  <a:cubicBezTo>
                    <a:pt x="4102132" y="3446771"/>
                    <a:pt x="4054893" y="3496535"/>
                    <a:pt x="4007655" y="3541323"/>
                  </a:cubicBezTo>
                  <a:cubicBezTo>
                    <a:pt x="4049921" y="3563717"/>
                    <a:pt x="4097159" y="3578646"/>
                    <a:pt x="4144397" y="3578646"/>
                  </a:cubicBezTo>
                  <a:cubicBezTo>
                    <a:pt x="4144397" y="3578646"/>
                    <a:pt x="4144397" y="3578646"/>
                    <a:pt x="4154342" y="3581134"/>
                  </a:cubicBezTo>
                  <a:cubicBezTo>
                    <a:pt x="4154342" y="3581134"/>
                    <a:pt x="4154342" y="3581134"/>
                    <a:pt x="4156828" y="3581134"/>
                  </a:cubicBezTo>
                  <a:cubicBezTo>
                    <a:pt x="4156828" y="3581134"/>
                    <a:pt x="4156828" y="3581134"/>
                    <a:pt x="4218984" y="3578646"/>
                  </a:cubicBezTo>
                  <a:cubicBezTo>
                    <a:pt x="4218984" y="3578646"/>
                    <a:pt x="4218984" y="3578646"/>
                    <a:pt x="4462633" y="4233045"/>
                  </a:cubicBezTo>
                  <a:cubicBezTo>
                    <a:pt x="4462633" y="4233045"/>
                    <a:pt x="4462633" y="4233045"/>
                    <a:pt x="3251845" y="4233045"/>
                  </a:cubicBezTo>
                  <a:cubicBezTo>
                    <a:pt x="3251845" y="4233045"/>
                    <a:pt x="3251845" y="4233045"/>
                    <a:pt x="3286652" y="4362432"/>
                  </a:cubicBezTo>
                  <a:cubicBezTo>
                    <a:pt x="3286652" y="4362432"/>
                    <a:pt x="3286652" y="4362432"/>
                    <a:pt x="2841619" y="4362432"/>
                  </a:cubicBezTo>
                  <a:cubicBezTo>
                    <a:pt x="2841619" y="4362432"/>
                    <a:pt x="2841619" y="4362432"/>
                    <a:pt x="2496035" y="4362432"/>
                  </a:cubicBezTo>
                  <a:cubicBezTo>
                    <a:pt x="2496035" y="4362432"/>
                    <a:pt x="2496035" y="4362432"/>
                    <a:pt x="2051002" y="4362432"/>
                  </a:cubicBezTo>
                  <a:cubicBezTo>
                    <a:pt x="2051002" y="4362432"/>
                    <a:pt x="2051002" y="4362432"/>
                    <a:pt x="2088295" y="4233045"/>
                  </a:cubicBezTo>
                  <a:cubicBezTo>
                    <a:pt x="2088295" y="4233045"/>
                    <a:pt x="2088295" y="4233045"/>
                    <a:pt x="875021" y="4233045"/>
                  </a:cubicBezTo>
                  <a:cubicBezTo>
                    <a:pt x="875021" y="4233045"/>
                    <a:pt x="875021" y="4233045"/>
                    <a:pt x="1121157" y="3578646"/>
                  </a:cubicBezTo>
                  <a:cubicBezTo>
                    <a:pt x="1121157" y="3578646"/>
                    <a:pt x="1121157" y="3578646"/>
                    <a:pt x="1180826" y="3581134"/>
                  </a:cubicBezTo>
                  <a:cubicBezTo>
                    <a:pt x="1180826" y="3581134"/>
                    <a:pt x="1180826" y="3581134"/>
                    <a:pt x="1183312" y="3581134"/>
                  </a:cubicBezTo>
                  <a:cubicBezTo>
                    <a:pt x="1183312" y="3581134"/>
                    <a:pt x="1183312" y="3581134"/>
                    <a:pt x="1193257" y="3578646"/>
                  </a:cubicBezTo>
                  <a:cubicBezTo>
                    <a:pt x="1242981" y="3578646"/>
                    <a:pt x="1292706" y="3561229"/>
                    <a:pt x="1337458" y="3538835"/>
                  </a:cubicBezTo>
                  <a:cubicBezTo>
                    <a:pt x="1290219" y="3491559"/>
                    <a:pt x="1242981" y="3444283"/>
                    <a:pt x="1200716" y="3392031"/>
                  </a:cubicBezTo>
                  <a:cubicBezTo>
                    <a:pt x="1153478" y="3431842"/>
                    <a:pt x="1036625" y="3523906"/>
                    <a:pt x="1036625" y="3523906"/>
                  </a:cubicBezTo>
                  <a:cubicBezTo>
                    <a:pt x="1036625" y="3523906"/>
                    <a:pt x="1036625" y="3523906"/>
                    <a:pt x="996846" y="3474141"/>
                  </a:cubicBezTo>
                  <a:cubicBezTo>
                    <a:pt x="907342" y="3359684"/>
                    <a:pt x="827783" y="3232785"/>
                    <a:pt x="763141" y="3103398"/>
                  </a:cubicBezTo>
                  <a:cubicBezTo>
                    <a:pt x="740765" y="3056122"/>
                    <a:pt x="718389" y="3008846"/>
                    <a:pt x="698500" y="2959082"/>
                  </a:cubicBezTo>
                  <a:close/>
                  <a:moveTo>
                    <a:pt x="3433476" y="2932282"/>
                  </a:moveTo>
                  <a:cubicBezTo>
                    <a:pt x="3433476" y="2932282"/>
                    <a:pt x="3433476" y="2932282"/>
                    <a:pt x="3430989" y="2964625"/>
                  </a:cubicBezTo>
                  <a:cubicBezTo>
                    <a:pt x="3440934" y="2964625"/>
                    <a:pt x="3470769" y="2964625"/>
                    <a:pt x="3480714" y="2964625"/>
                  </a:cubicBezTo>
                  <a:cubicBezTo>
                    <a:pt x="3480714" y="2957161"/>
                    <a:pt x="3480714" y="2942234"/>
                    <a:pt x="3480714" y="2932282"/>
                  </a:cubicBezTo>
                  <a:cubicBezTo>
                    <a:pt x="3480714" y="2932282"/>
                    <a:pt x="3480714" y="2932282"/>
                    <a:pt x="3433476" y="2932282"/>
                  </a:cubicBezTo>
                  <a:close/>
                  <a:moveTo>
                    <a:pt x="1872127" y="2932282"/>
                  </a:moveTo>
                  <a:cubicBezTo>
                    <a:pt x="1872127" y="2942234"/>
                    <a:pt x="1872127" y="2957161"/>
                    <a:pt x="1872127" y="2964625"/>
                  </a:cubicBezTo>
                  <a:cubicBezTo>
                    <a:pt x="1882071" y="2964625"/>
                    <a:pt x="1911906" y="2964625"/>
                    <a:pt x="1921851" y="2964625"/>
                  </a:cubicBezTo>
                  <a:cubicBezTo>
                    <a:pt x="1921851" y="2964625"/>
                    <a:pt x="1921851" y="2964625"/>
                    <a:pt x="1921851" y="2932282"/>
                  </a:cubicBezTo>
                  <a:cubicBezTo>
                    <a:pt x="1921851" y="2932282"/>
                    <a:pt x="1921851" y="2932282"/>
                    <a:pt x="1872127" y="2932282"/>
                  </a:cubicBezTo>
                  <a:close/>
                  <a:moveTo>
                    <a:pt x="3199771" y="2929794"/>
                  </a:moveTo>
                  <a:lnTo>
                    <a:pt x="3199771" y="2949698"/>
                  </a:lnTo>
                  <a:cubicBezTo>
                    <a:pt x="3199771" y="2949698"/>
                    <a:pt x="3199771" y="2949698"/>
                    <a:pt x="3204743" y="2949698"/>
                  </a:cubicBezTo>
                  <a:cubicBezTo>
                    <a:pt x="3204743" y="2949698"/>
                    <a:pt x="3204743" y="2949698"/>
                    <a:pt x="3204743" y="2952186"/>
                  </a:cubicBezTo>
                  <a:cubicBezTo>
                    <a:pt x="3204743" y="2952186"/>
                    <a:pt x="3204743" y="2952186"/>
                    <a:pt x="3237064" y="2952186"/>
                  </a:cubicBezTo>
                  <a:cubicBezTo>
                    <a:pt x="3232091" y="2944722"/>
                    <a:pt x="3229605" y="2937258"/>
                    <a:pt x="3224633" y="2929794"/>
                  </a:cubicBezTo>
                  <a:cubicBezTo>
                    <a:pt x="3224633" y="2929794"/>
                    <a:pt x="3224633" y="2929794"/>
                    <a:pt x="3199771" y="2929794"/>
                  </a:cubicBezTo>
                  <a:close/>
                  <a:moveTo>
                    <a:pt x="2120749" y="2929794"/>
                  </a:moveTo>
                  <a:cubicBezTo>
                    <a:pt x="2115777" y="2937258"/>
                    <a:pt x="2113290" y="2944722"/>
                    <a:pt x="2108318" y="2952186"/>
                  </a:cubicBezTo>
                  <a:cubicBezTo>
                    <a:pt x="2108318" y="2952186"/>
                    <a:pt x="2108318" y="2952186"/>
                    <a:pt x="2130694" y="2952186"/>
                  </a:cubicBezTo>
                  <a:cubicBezTo>
                    <a:pt x="2130694" y="2952186"/>
                    <a:pt x="2130694" y="2952186"/>
                    <a:pt x="2130694" y="2949698"/>
                  </a:cubicBezTo>
                  <a:cubicBezTo>
                    <a:pt x="2130694" y="2949698"/>
                    <a:pt x="2130694" y="2949698"/>
                    <a:pt x="2138153" y="2949698"/>
                  </a:cubicBezTo>
                  <a:lnTo>
                    <a:pt x="2138153" y="2929794"/>
                  </a:lnTo>
                  <a:cubicBezTo>
                    <a:pt x="2138153" y="2929794"/>
                    <a:pt x="2138153" y="2929794"/>
                    <a:pt x="2120749" y="2929794"/>
                  </a:cubicBezTo>
                  <a:close/>
                  <a:moveTo>
                    <a:pt x="2155556" y="2927306"/>
                  </a:moveTo>
                  <a:cubicBezTo>
                    <a:pt x="2155556" y="2934770"/>
                    <a:pt x="2155556" y="2942234"/>
                    <a:pt x="2155556" y="2949698"/>
                  </a:cubicBezTo>
                  <a:cubicBezTo>
                    <a:pt x="2172960" y="2949698"/>
                    <a:pt x="3164963" y="2949698"/>
                    <a:pt x="3182367" y="2949698"/>
                  </a:cubicBezTo>
                  <a:cubicBezTo>
                    <a:pt x="3182367" y="2942234"/>
                    <a:pt x="3182367" y="2934770"/>
                    <a:pt x="3182367" y="2927306"/>
                  </a:cubicBezTo>
                  <a:cubicBezTo>
                    <a:pt x="3179881" y="2927306"/>
                    <a:pt x="3164963" y="2927306"/>
                    <a:pt x="3142587" y="2927306"/>
                  </a:cubicBezTo>
                  <a:lnTo>
                    <a:pt x="2190363" y="2927306"/>
                  </a:lnTo>
                  <a:cubicBezTo>
                    <a:pt x="2170474" y="2927306"/>
                    <a:pt x="2158042" y="2927306"/>
                    <a:pt x="2155556" y="2927306"/>
                  </a:cubicBezTo>
                  <a:close/>
                  <a:moveTo>
                    <a:pt x="3393696" y="2897450"/>
                  </a:moveTo>
                  <a:cubicBezTo>
                    <a:pt x="3393696" y="2907402"/>
                    <a:pt x="3393696" y="2914866"/>
                    <a:pt x="3393696" y="2917354"/>
                  </a:cubicBezTo>
                  <a:cubicBezTo>
                    <a:pt x="3396182" y="2922330"/>
                    <a:pt x="3406127" y="2932282"/>
                    <a:pt x="3416072" y="2947210"/>
                  </a:cubicBezTo>
                  <a:cubicBezTo>
                    <a:pt x="3416072" y="2937258"/>
                    <a:pt x="3416072" y="2929794"/>
                    <a:pt x="3416072" y="2924818"/>
                  </a:cubicBezTo>
                  <a:cubicBezTo>
                    <a:pt x="3416072" y="2924818"/>
                    <a:pt x="3416072" y="2924818"/>
                    <a:pt x="3393696" y="2897450"/>
                  </a:cubicBezTo>
                  <a:close/>
                  <a:moveTo>
                    <a:pt x="1961631" y="2897450"/>
                  </a:moveTo>
                  <a:cubicBezTo>
                    <a:pt x="1961631" y="2897450"/>
                    <a:pt x="1961631" y="2897450"/>
                    <a:pt x="1936768" y="2924818"/>
                  </a:cubicBezTo>
                  <a:cubicBezTo>
                    <a:pt x="1936768" y="2929794"/>
                    <a:pt x="1936768" y="2937258"/>
                    <a:pt x="1936768" y="2947210"/>
                  </a:cubicBezTo>
                  <a:cubicBezTo>
                    <a:pt x="1949200" y="2932282"/>
                    <a:pt x="1959144" y="2922330"/>
                    <a:pt x="1961631" y="2917354"/>
                  </a:cubicBezTo>
                  <a:cubicBezTo>
                    <a:pt x="1961631" y="2914866"/>
                    <a:pt x="1961631" y="2907402"/>
                    <a:pt x="1961631" y="2897450"/>
                  </a:cubicBezTo>
                  <a:close/>
                  <a:moveTo>
                    <a:pt x="4040114" y="2889986"/>
                  </a:moveTo>
                  <a:cubicBezTo>
                    <a:pt x="4045087" y="2899938"/>
                    <a:pt x="4047573" y="2909890"/>
                    <a:pt x="4050059" y="2912378"/>
                  </a:cubicBezTo>
                  <a:cubicBezTo>
                    <a:pt x="4060004" y="2912378"/>
                    <a:pt x="5308088" y="2912378"/>
                    <a:pt x="5318034" y="2912378"/>
                  </a:cubicBezTo>
                  <a:cubicBezTo>
                    <a:pt x="5320520" y="2909890"/>
                    <a:pt x="5325492" y="2899938"/>
                    <a:pt x="5330464" y="2889986"/>
                  </a:cubicBezTo>
                  <a:cubicBezTo>
                    <a:pt x="5303116" y="2889986"/>
                    <a:pt x="4064977" y="2889986"/>
                    <a:pt x="4040114" y="2889986"/>
                  </a:cubicBezTo>
                  <a:close/>
                  <a:moveTo>
                    <a:pt x="2207767" y="2889986"/>
                  </a:moveTo>
                  <a:cubicBezTo>
                    <a:pt x="2207767" y="2897450"/>
                    <a:pt x="2207767" y="2904914"/>
                    <a:pt x="2207767" y="2912378"/>
                  </a:cubicBezTo>
                  <a:cubicBezTo>
                    <a:pt x="2222684" y="2912378"/>
                    <a:pt x="3110267" y="2912378"/>
                    <a:pt x="3125184" y="2912378"/>
                  </a:cubicBezTo>
                  <a:cubicBezTo>
                    <a:pt x="3125184" y="2904914"/>
                    <a:pt x="3125184" y="2897450"/>
                    <a:pt x="3125184" y="2889986"/>
                  </a:cubicBezTo>
                  <a:cubicBezTo>
                    <a:pt x="3125184" y="2889986"/>
                    <a:pt x="3122698" y="2889986"/>
                    <a:pt x="3117725" y="2889986"/>
                  </a:cubicBezTo>
                  <a:cubicBezTo>
                    <a:pt x="3117725" y="2889986"/>
                    <a:pt x="3117725" y="2889986"/>
                    <a:pt x="3117725" y="2892474"/>
                  </a:cubicBezTo>
                  <a:cubicBezTo>
                    <a:pt x="3117725" y="2892474"/>
                    <a:pt x="3117725" y="2892474"/>
                    <a:pt x="2215226" y="2892474"/>
                  </a:cubicBezTo>
                  <a:cubicBezTo>
                    <a:pt x="2215226" y="2892474"/>
                    <a:pt x="2215226" y="2892474"/>
                    <a:pt x="2215226" y="2889986"/>
                  </a:cubicBezTo>
                  <a:cubicBezTo>
                    <a:pt x="2210253" y="2889986"/>
                    <a:pt x="2207767" y="2889986"/>
                    <a:pt x="2207767" y="2889986"/>
                  </a:cubicBezTo>
                  <a:close/>
                  <a:moveTo>
                    <a:pt x="22376" y="2889986"/>
                  </a:moveTo>
                  <a:cubicBezTo>
                    <a:pt x="27348" y="2899938"/>
                    <a:pt x="32321" y="2909890"/>
                    <a:pt x="34807" y="2912378"/>
                  </a:cubicBezTo>
                  <a:cubicBezTo>
                    <a:pt x="44752" y="2912378"/>
                    <a:pt x="1292836" y="2912378"/>
                    <a:pt x="1305267" y="2912378"/>
                  </a:cubicBezTo>
                  <a:cubicBezTo>
                    <a:pt x="1307754" y="2909890"/>
                    <a:pt x="1310240" y="2899938"/>
                    <a:pt x="1312726" y="2889986"/>
                  </a:cubicBezTo>
                  <a:cubicBezTo>
                    <a:pt x="1290350" y="2889986"/>
                    <a:pt x="49724" y="2889986"/>
                    <a:pt x="22376" y="2889986"/>
                  </a:cubicBezTo>
                  <a:close/>
                  <a:moveTo>
                    <a:pt x="3403641" y="2885010"/>
                  </a:moveTo>
                  <a:cubicBezTo>
                    <a:pt x="3413586" y="2897450"/>
                    <a:pt x="3426017" y="2912378"/>
                    <a:pt x="3428503" y="2914866"/>
                  </a:cubicBezTo>
                  <a:cubicBezTo>
                    <a:pt x="3435962" y="2914866"/>
                    <a:pt x="3883482" y="2914866"/>
                    <a:pt x="3893427" y="2914866"/>
                  </a:cubicBezTo>
                  <a:cubicBezTo>
                    <a:pt x="3895913" y="2909890"/>
                    <a:pt x="3905858" y="2894962"/>
                    <a:pt x="3913317" y="2885010"/>
                  </a:cubicBezTo>
                  <a:cubicBezTo>
                    <a:pt x="3913317" y="2885010"/>
                    <a:pt x="3913317" y="2885010"/>
                    <a:pt x="3403641" y="2885010"/>
                  </a:cubicBezTo>
                  <a:close/>
                  <a:moveTo>
                    <a:pt x="3304192" y="2885010"/>
                  </a:moveTo>
                  <a:cubicBezTo>
                    <a:pt x="3304192" y="2885010"/>
                    <a:pt x="3304192" y="2885010"/>
                    <a:pt x="3304192" y="2897450"/>
                  </a:cubicBezTo>
                  <a:cubicBezTo>
                    <a:pt x="3331540" y="2897450"/>
                    <a:pt x="3361375" y="2897450"/>
                    <a:pt x="3376292" y="2897450"/>
                  </a:cubicBezTo>
                  <a:lnTo>
                    <a:pt x="3376292" y="2885010"/>
                  </a:lnTo>
                  <a:cubicBezTo>
                    <a:pt x="3376292" y="2885010"/>
                    <a:pt x="3376292" y="2885010"/>
                    <a:pt x="3304192" y="2885010"/>
                  </a:cubicBezTo>
                  <a:close/>
                  <a:moveTo>
                    <a:pt x="3239550" y="2885010"/>
                  </a:moveTo>
                  <a:cubicBezTo>
                    <a:pt x="3239550" y="2887498"/>
                    <a:pt x="3239550" y="2894962"/>
                    <a:pt x="3239550" y="2897450"/>
                  </a:cubicBezTo>
                  <a:cubicBezTo>
                    <a:pt x="3244523" y="2897450"/>
                    <a:pt x="3264412" y="2897450"/>
                    <a:pt x="3286788" y="2897450"/>
                  </a:cubicBezTo>
                  <a:lnTo>
                    <a:pt x="3286788" y="2885010"/>
                  </a:lnTo>
                  <a:cubicBezTo>
                    <a:pt x="3286788" y="2885010"/>
                    <a:pt x="3286788" y="2885010"/>
                    <a:pt x="3239550" y="2885010"/>
                  </a:cubicBezTo>
                  <a:close/>
                  <a:moveTo>
                    <a:pt x="3142587" y="2885010"/>
                  </a:moveTo>
                  <a:cubicBezTo>
                    <a:pt x="3142587" y="2885010"/>
                    <a:pt x="3142587" y="2885010"/>
                    <a:pt x="3142587" y="2912378"/>
                  </a:cubicBezTo>
                  <a:cubicBezTo>
                    <a:pt x="3142587" y="2912378"/>
                    <a:pt x="3142587" y="2912378"/>
                    <a:pt x="3192312" y="2912378"/>
                  </a:cubicBezTo>
                  <a:lnTo>
                    <a:pt x="3199771" y="2912378"/>
                  </a:lnTo>
                  <a:cubicBezTo>
                    <a:pt x="3199771" y="2912378"/>
                    <a:pt x="3199771" y="2912378"/>
                    <a:pt x="3222147" y="2912378"/>
                  </a:cubicBezTo>
                  <a:cubicBezTo>
                    <a:pt x="3222147" y="2912378"/>
                    <a:pt x="3222147" y="2912378"/>
                    <a:pt x="3222147" y="2885010"/>
                  </a:cubicBezTo>
                  <a:cubicBezTo>
                    <a:pt x="3222147" y="2885010"/>
                    <a:pt x="3222147" y="2885010"/>
                    <a:pt x="3142587" y="2885010"/>
                  </a:cubicBezTo>
                  <a:close/>
                  <a:moveTo>
                    <a:pt x="2130694" y="2885010"/>
                  </a:moveTo>
                  <a:cubicBezTo>
                    <a:pt x="2130694" y="2885010"/>
                    <a:pt x="2130694" y="2885010"/>
                    <a:pt x="2130694" y="2912378"/>
                  </a:cubicBezTo>
                  <a:cubicBezTo>
                    <a:pt x="2130694" y="2912378"/>
                    <a:pt x="2130694" y="2912378"/>
                    <a:pt x="2138153" y="2912378"/>
                  </a:cubicBezTo>
                  <a:cubicBezTo>
                    <a:pt x="2138153" y="2912378"/>
                    <a:pt x="2138153" y="2912378"/>
                    <a:pt x="2190363" y="2912378"/>
                  </a:cubicBezTo>
                  <a:cubicBezTo>
                    <a:pt x="2190363" y="2912378"/>
                    <a:pt x="2190363" y="2912378"/>
                    <a:pt x="2190363" y="2885010"/>
                  </a:cubicBezTo>
                  <a:cubicBezTo>
                    <a:pt x="2190363" y="2885010"/>
                    <a:pt x="2190363" y="2885010"/>
                    <a:pt x="2130694" y="2885010"/>
                  </a:cubicBezTo>
                  <a:close/>
                  <a:moveTo>
                    <a:pt x="2066052" y="2885010"/>
                  </a:moveTo>
                  <a:cubicBezTo>
                    <a:pt x="2066052" y="2885010"/>
                    <a:pt x="2066052" y="2885010"/>
                    <a:pt x="2066052" y="2897450"/>
                  </a:cubicBezTo>
                  <a:cubicBezTo>
                    <a:pt x="2088428" y="2897450"/>
                    <a:pt x="2108318" y="2897450"/>
                    <a:pt x="2115777" y="2897450"/>
                  </a:cubicBezTo>
                  <a:cubicBezTo>
                    <a:pt x="2115777" y="2894962"/>
                    <a:pt x="2115777" y="2887498"/>
                    <a:pt x="2115777" y="2885010"/>
                  </a:cubicBezTo>
                  <a:cubicBezTo>
                    <a:pt x="2115777" y="2885010"/>
                    <a:pt x="2115777" y="2885010"/>
                    <a:pt x="2066052" y="2885010"/>
                  </a:cubicBezTo>
                  <a:close/>
                  <a:moveTo>
                    <a:pt x="1976548" y="2885010"/>
                  </a:moveTo>
                  <a:cubicBezTo>
                    <a:pt x="1976548" y="2885010"/>
                    <a:pt x="1976548" y="2885010"/>
                    <a:pt x="1976548" y="2897450"/>
                  </a:cubicBezTo>
                  <a:cubicBezTo>
                    <a:pt x="1991465" y="2897450"/>
                    <a:pt x="2021300" y="2897450"/>
                    <a:pt x="2048648" y="2897450"/>
                  </a:cubicBezTo>
                  <a:lnTo>
                    <a:pt x="2048648" y="2885010"/>
                  </a:lnTo>
                  <a:cubicBezTo>
                    <a:pt x="2048648" y="2885010"/>
                    <a:pt x="2048648" y="2885010"/>
                    <a:pt x="1976548" y="2885010"/>
                  </a:cubicBezTo>
                  <a:close/>
                  <a:moveTo>
                    <a:pt x="1439524" y="2885010"/>
                  </a:moveTo>
                  <a:cubicBezTo>
                    <a:pt x="1444496" y="2894962"/>
                    <a:pt x="1449468" y="2909890"/>
                    <a:pt x="1451955" y="2914866"/>
                  </a:cubicBezTo>
                  <a:cubicBezTo>
                    <a:pt x="1461900" y="2914866"/>
                    <a:pt x="1916879" y="2914866"/>
                    <a:pt x="1924337" y="2914866"/>
                  </a:cubicBezTo>
                  <a:cubicBezTo>
                    <a:pt x="1929310" y="2912378"/>
                    <a:pt x="1939255" y="2897450"/>
                    <a:pt x="1949200" y="2885010"/>
                  </a:cubicBezTo>
                  <a:cubicBezTo>
                    <a:pt x="1949200" y="2885010"/>
                    <a:pt x="1949200" y="2885010"/>
                    <a:pt x="1439524" y="2885010"/>
                  </a:cubicBezTo>
                  <a:close/>
                  <a:moveTo>
                    <a:pt x="2232629" y="2865106"/>
                  </a:moveTo>
                  <a:cubicBezTo>
                    <a:pt x="2232629" y="2867594"/>
                    <a:pt x="2232629" y="2870082"/>
                    <a:pt x="2232629" y="2872570"/>
                  </a:cubicBezTo>
                  <a:cubicBezTo>
                    <a:pt x="2232629" y="2872570"/>
                    <a:pt x="2232629" y="2872570"/>
                    <a:pt x="3100322" y="2872570"/>
                  </a:cubicBezTo>
                  <a:cubicBezTo>
                    <a:pt x="3100322" y="2870082"/>
                    <a:pt x="3100322" y="2867594"/>
                    <a:pt x="3100322" y="2865106"/>
                  </a:cubicBezTo>
                  <a:cubicBezTo>
                    <a:pt x="3085404" y="2865106"/>
                    <a:pt x="2247546" y="2865106"/>
                    <a:pt x="2232629" y="2865106"/>
                  </a:cubicBezTo>
                  <a:close/>
                  <a:moveTo>
                    <a:pt x="4035142" y="2845202"/>
                  </a:moveTo>
                  <a:cubicBezTo>
                    <a:pt x="4035142" y="2852666"/>
                    <a:pt x="4035142" y="2862618"/>
                    <a:pt x="4035142" y="2870082"/>
                  </a:cubicBezTo>
                  <a:cubicBezTo>
                    <a:pt x="4052545" y="2870082"/>
                    <a:pt x="5320520" y="2870082"/>
                    <a:pt x="5335437" y="2870082"/>
                  </a:cubicBezTo>
                  <a:cubicBezTo>
                    <a:pt x="5335437" y="2862618"/>
                    <a:pt x="5335437" y="2852666"/>
                    <a:pt x="5335437" y="2845202"/>
                  </a:cubicBezTo>
                  <a:cubicBezTo>
                    <a:pt x="5335437" y="2845202"/>
                    <a:pt x="5327978" y="2845202"/>
                    <a:pt x="5315547" y="2845202"/>
                  </a:cubicBezTo>
                  <a:cubicBezTo>
                    <a:pt x="5315547" y="2845202"/>
                    <a:pt x="5315547" y="2845202"/>
                    <a:pt x="4870513" y="2845202"/>
                  </a:cubicBezTo>
                  <a:cubicBezTo>
                    <a:pt x="4756147" y="2845202"/>
                    <a:pt x="4634322" y="2845202"/>
                    <a:pt x="4519956" y="2845202"/>
                  </a:cubicBezTo>
                  <a:cubicBezTo>
                    <a:pt x="4519956" y="2845202"/>
                    <a:pt x="4519956" y="2845202"/>
                    <a:pt x="4129618" y="2845202"/>
                  </a:cubicBezTo>
                  <a:cubicBezTo>
                    <a:pt x="4129618" y="2845202"/>
                    <a:pt x="4129618" y="2845202"/>
                    <a:pt x="4112215" y="2845202"/>
                  </a:cubicBezTo>
                  <a:cubicBezTo>
                    <a:pt x="4112215" y="2845202"/>
                    <a:pt x="4112215" y="2845202"/>
                    <a:pt x="4052545" y="2845202"/>
                  </a:cubicBezTo>
                  <a:cubicBezTo>
                    <a:pt x="4052545" y="2845202"/>
                    <a:pt x="4052545" y="2845202"/>
                    <a:pt x="4035142" y="2845202"/>
                  </a:cubicBezTo>
                  <a:close/>
                  <a:moveTo>
                    <a:pt x="17403" y="2845202"/>
                  </a:moveTo>
                  <a:cubicBezTo>
                    <a:pt x="17403" y="2852666"/>
                    <a:pt x="17403" y="2862618"/>
                    <a:pt x="17403" y="2870082"/>
                  </a:cubicBezTo>
                  <a:cubicBezTo>
                    <a:pt x="34807" y="2870082"/>
                    <a:pt x="1300295" y="2870082"/>
                    <a:pt x="1317699" y="2870082"/>
                  </a:cubicBezTo>
                  <a:cubicBezTo>
                    <a:pt x="1317699" y="2862618"/>
                    <a:pt x="1317699" y="2852666"/>
                    <a:pt x="1317699" y="2845202"/>
                  </a:cubicBezTo>
                  <a:cubicBezTo>
                    <a:pt x="1317699" y="2845202"/>
                    <a:pt x="1317699" y="2845202"/>
                    <a:pt x="1302781" y="2845202"/>
                  </a:cubicBezTo>
                  <a:cubicBezTo>
                    <a:pt x="1302781" y="2845202"/>
                    <a:pt x="1302781" y="2845202"/>
                    <a:pt x="1240626" y="2845202"/>
                  </a:cubicBezTo>
                  <a:cubicBezTo>
                    <a:pt x="1240626" y="2845202"/>
                    <a:pt x="1240626" y="2845202"/>
                    <a:pt x="1223222" y="2845202"/>
                  </a:cubicBezTo>
                  <a:cubicBezTo>
                    <a:pt x="1223222" y="2845202"/>
                    <a:pt x="1223222" y="2845202"/>
                    <a:pt x="835371" y="2845202"/>
                  </a:cubicBezTo>
                  <a:cubicBezTo>
                    <a:pt x="721005" y="2845202"/>
                    <a:pt x="596694" y="2845202"/>
                    <a:pt x="482327" y="2845202"/>
                  </a:cubicBezTo>
                  <a:cubicBezTo>
                    <a:pt x="482327" y="2845202"/>
                    <a:pt x="482327" y="2845202"/>
                    <a:pt x="37293" y="2845202"/>
                  </a:cubicBezTo>
                  <a:cubicBezTo>
                    <a:pt x="24862" y="2845202"/>
                    <a:pt x="17403" y="2845202"/>
                    <a:pt x="17403" y="2845202"/>
                  </a:cubicBezTo>
                  <a:close/>
                  <a:moveTo>
                    <a:pt x="3122698" y="2842714"/>
                  </a:moveTo>
                  <a:cubicBezTo>
                    <a:pt x="3122698" y="2850178"/>
                    <a:pt x="3122698" y="2860130"/>
                    <a:pt x="3122698" y="2867594"/>
                  </a:cubicBezTo>
                  <a:lnTo>
                    <a:pt x="3915803" y="2867594"/>
                  </a:lnTo>
                  <a:cubicBezTo>
                    <a:pt x="3915803" y="2860130"/>
                    <a:pt x="3915803" y="2850178"/>
                    <a:pt x="3915803" y="2842714"/>
                  </a:cubicBezTo>
                  <a:cubicBezTo>
                    <a:pt x="3915803" y="2842714"/>
                    <a:pt x="3915803" y="2842714"/>
                    <a:pt x="3826299" y="2842714"/>
                  </a:cubicBezTo>
                  <a:cubicBezTo>
                    <a:pt x="3826299" y="2842714"/>
                    <a:pt x="3826299" y="2842714"/>
                    <a:pt x="3816354" y="2842714"/>
                  </a:cubicBezTo>
                  <a:cubicBezTo>
                    <a:pt x="3739281" y="2842714"/>
                    <a:pt x="3137615" y="2842714"/>
                    <a:pt x="3122698" y="2842714"/>
                  </a:cubicBezTo>
                  <a:close/>
                  <a:moveTo>
                    <a:pt x="1437037" y="2842714"/>
                  </a:moveTo>
                  <a:cubicBezTo>
                    <a:pt x="1437037" y="2842714"/>
                    <a:pt x="1437037" y="2842714"/>
                    <a:pt x="1434551" y="2867594"/>
                  </a:cubicBezTo>
                  <a:lnTo>
                    <a:pt x="2210253" y="2867594"/>
                  </a:lnTo>
                  <a:cubicBezTo>
                    <a:pt x="2210253" y="2867594"/>
                    <a:pt x="2210253" y="2852666"/>
                    <a:pt x="2210253" y="2842714"/>
                  </a:cubicBezTo>
                  <a:cubicBezTo>
                    <a:pt x="2192850" y="2842714"/>
                    <a:pt x="1613559" y="2842714"/>
                    <a:pt x="1536486" y="2842714"/>
                  </a:cubicBezTo>
                  <a:cubicBezTo>
                    <a:pt x="1536486" y="2842714"/>
                    <a:pt x="1536486" y="2842714"/>
                    <a:pt x="1526541" y="2842714"/>
                  </a:cubicBezTo>
                  <a:cubicBezTo>
                    <a:pt x="1526541" y="2842714"/>
                    <a:pt x="1526541" y="2842714"/>
                    <a:pt x="1454441" y="2842714"/>
                  </a:cubicBezTo>
                  <a:cubicBezTo>
                    <a:pt x="1454441" y="2842714"/>
                    <a:pt x="1454441" y="2842714"/>
                    <a:pt x="1437037" y="2842714"/>
                  </a:cubicBezTo>
                  <a:close/>
                  <a:moveTo>
                    <a:pt x="5214937" y="2765407"/>
                  </a:moveTo>
                  <a:lnTo>
                    <a:pt x="5254625" y="2765407"/>
                  </a:lnTo>
                  <a:lnTo>
                    <a:pt x="5254625" y="2817795"/>
                  </a:lnTo>
                  <a:lnTo>
                    <a:pt x="5214937" y="2817795"/>
                  </a:lnTo>
                  <a:close/>
                  <a:moveTo>
                    <a:pt x="5141912" y="2765407"/>
                  </a:moveTo>
                  <a:lnTo>
                    <a:pt x="5181600" y="2765407"/>
                  </a:lnTo>
                  <a:lnTo>
                    <a:pt x="5181600" y="2817795"/>
                  </a:lnTo>
                  <a:lnTo>
                    <a:pt x="5141912" y="2817795"/>
                  </a:lnTo>
                  <a:close/>
                  <a:moveTo>
                    <a:pt x="5070475" y="2765407"/>
                  </a:moveTo>
                  <a:lnTo>
                    <a:pt x="5110163" y="2765407"/>
                  </a:lnTo>
                  <a:lnTo>
                    <a:pt x="5110163" y="2817795"/>
                  </a:lnTo>
                  <a:lnTo>
                    <a:pt x="5070475" y="2817795"/>
                  </a:lnTo>
                  <a:close/>
                  <a:moveTo>
                    <a:pt x="4997450" y="2765407"/>
                  </a:moveTo>
                  <a:lnTo>
                    <a:pt x="5037138" y="2765407"/>
                  </a:lnTo>
                  <a:lnTo>
                    <a:pt x="5037138" y="2817795"/>
                  </a:lnTo>
                  <a:lnTo>
                    <a:pt x="4997450" y="2817795"/>
                  </a:lnTo>
                  <a:close/>
                  <a:moveTo>
                    <a:pt x="4926012" y="2765407"/>
                  </a:moveTo>
                  <a:lnTo>
                    <a:pt x="4965700" y="2765407"/>
                  </a:lnTo>
                  <a:lnTo>
                    <a:pt x="4965700" y="2817795"/>
                  </a:lnTo>
                  <a:lnTo>
                    <a:pt x="4926012" y="2817795"/>
                  </a:lnTo>
                  <a:close/>
                  <a:moveTo>
                    <a:pt x="4438650" y="2765407"/>
                  </a:moveTo>
                  <a:lnTo>
                    <a:pt x="4475163" y="2765407"/>
                  </a:lnTo>
                  <a:lnTo>
                    <a:pt x="4475163" y="2817795"/>
                  </a:lnTo>
                  <a:lnTo>
                    <a:pt x="4438650" y="2817795"/>
                  </a:lnTo>
                  <a:close/>
                  <a:moveTo>
                    <a:pt x="4365625" y="2765407"/>
                  </a:moveTo>
                  <a:lnTo>
                    <a:pt x="4403725" y="2765407"/>
                  </a:lnTo>
                  <a:lnTo>
                    <a:pt x="4403725" y="2817795"/>
                  </a:lnTo>
                  <a:lnTo>
                    <a:pt x="4365625" y="2817795"/>
                  </a:lnTo>
                  <a:close/>
                  <a:moveTo>
                    <a:pt x="4294187" y="2765407"/>
                  </a:moveTo>
                  <a:lnTo>
                    <a:pt x="4333875" y="2765407"/>
                  </a:lnTo>
                  <a:lnTo>
                    <a:pt x="4333875" y="2817795"/>
                  </a:lnTo>
                  <a:lnTo>
                    <a:pt x="4294187" y="2817795"/>
                  </a:lnTo>
                  <a:close/>
                  <a:moveTo>
                    <a:pt x="4221162" y="2765407"/>
                  </a:moveTo>
                  <a:lnTo>
                    <a:pt x="4262437" y="2765407"/>
                  </a:lnTo>
                  <a:lnTo>
                    <a:pt x="4262437" y="2817795"/>
                  </a:lnTo>
                  <a:lnTo>
                    <a:pt x="4221162" y="2817795"/>
                  </a:lnTo>
                  <a:close/>
                  <a:moveTo>
                    <a:pt x="4149725" y="2765407"/>
                  </a:moveTo>
                  <a:lnTo>
                    <a:pt x="4189413" y="2765407"/>
                  </a:lnTo>
                  <a:lnTo>
                    <a:pt x="4189413" y="2817795"/>
                  </a:lnTo>
                  <a:lnTo>
                    <a:pt x="4149725" y="2817795"/>
                  </a:lnTo>
                  <a:close/>
                  <a:moveTo>
                    <a:pt x="1163637" y="2765407"/>
                  </a:moveTo>
                  <a:lnTo>
                    <a:pt x="1203325" y="2765407"/>
                  </a:lnTo>
                  <a:lnTo>
                    <a:pt x="1203325" y="2817795"/>
                  </a:lnTo>
                  <a:lnTo>
                    <a:pt x="1163637" y="2817795"/>
                  </a:lnTo>
                  <a:close/>
                  <a:moveTo>
                    <a:pt x="1090612" y="2765407"/>
                  </a:moveTo>
                  <a:lnTo>
                    <a:pt x="1130300" y="2765407"/>
                  </a:lnTo>
                  <a:lnTo>
                    <a:pt x="1130300" y="2817795"/>
                  </a:lnTo>
                  <a:lnTo>
                    <a:pt x="1090612" y="2817795"/>
                  </a:lnTo>
                  <a:close/>
                  <a:moveTo>
                    <a:pt x="1020762" y="2765407"/>
                  </a:moveTo>
                  <a:lnTo>
                    <a:pt x="1058862" y="2765407"/>
                  </a:lnTo>
                  <a:lnTo>
                    <a:pt x="1058862" y="2817795"/>
                  </a:lnTo>
                  <a:lnTo>
                    <a:pt x="1020762" y="2817795"/>
                  </a:lnTo>
                  <a:close/>
                  <a:moveTo>
                    <a:pt x="949325" y="2765407"/>
                  </a:moveTo>
                  <a:lnTo>
                    <a:pt x="987425" y="2765407"/>
                  </a:lnTo>
                  <a:lnTo>
                    <a:pt x="987425" y="2817795"/>
                  </a:lnTo>
                  <a:lnTo>
                    <a:pt x="949325" y="2817795"/>
                  </a:lnTo>
                  <a:close/>
                  <a:moveTo>
                    <a:pt x="877887" y="2765407"/>
                  </a:moveTo>
                  <a:lnTo>
                    <a:pt x="914400" y="2765407"/>
                  </a:lnTo>
                  <a:lnTo>
                    <a:pt x="914400" y="2817795"/>
                  </a:lnTo>
                  <a:lnTo>
                    <a:pt x="877887" y="2817795"/>
                  </a:lnTo>
                  <a:close/>
                  <a:moveTo>
                    <a:pt x="387350" y="2765407"/>
                  </a:moveTo>
                  <a:lnTo>
                    <a:pt x="427038" y="2765407"/>
                  </a:lnTo>
                  <a:lnTo>
                    <a:pt x="427038" y="2817795"/>
                  </a:lnTo>
                  <a:lnTo>
                    <a:pt x="387350" y="2817795"/>
                  </a:lnTo>
                  <a:close/>
                  <a:moveTo>
                    <a:pt x="315912" y="2765407"/>
                  </a:moveTo>
                  <a:lnTo>
                    <a:pt x="355600" y="2765407"/>
                  </a:lnTo>
                  <a:lnTo>
                    <a:pt x="355600" y="2817795"/>
                  </a:lnTo>
                  <a:lnTo>
                    <a:pt x="315912" y="2817795"/>
                  </a:lnTo>
                  <a:close/>
                  <a:moveTo>
                    <a:pt x="246062" y="2765407"/>
                  </a:moveTo>
                  <a:lnTo>
                    <a:pt x="282575" y="2765407"/>
                  </a:lnTo>
                  <a:lnTo>
                    <a:pt x="282575" y="2817795"/>
                  </a:lnTo>
                  <a:lnTo>
                    <a:pt x="246062" y="2817795"/>
                  </a:lnTo>
                  <a:close/>
                  <a:moveTo>
                    <a:pt x="173037" y="2765407"/>
                  </a:moveTo>
                  <a:lnTo>
                    <a:pt x="211137" y="2765407"/>
                  </a:lnTo>
                  <a:lnTo>
                    <a:pt x="211137" y="2817795"/>
                  </a:lnTo>
                  <a:lnTo>
                    <a:pt x="173037" y="2817795"/>
                  </a:lnTo>
                  <a:close/>
                  <a:moveTo>
                    <a:pt x="101600" y="2765407"/>
                  </a:moveTo>
                  <a:lnTo>
                    <a:pt x="138113" y="2765407"/>
                  </a:lnTo>
                  <a:lnTo>
                    <a:pt x="138113" y="2817795"/>
                  </a:lnTo>
                  <a:lnTo>
                    <a:pt x="101600" y="2817795"/>
                  </a:lnTo>
                  <a:close/>
                  <a:moveTo>
                    <a:pt x="4806950" y="2747945"/>
                  </a:moveTo>
                  <a:lnTo>
                    <a:pt x="4846638" y="2747945"/>
                  </a:lnTo>
                  <a:lnTo>
                    <a:pt x="4846638" y="2803508"/>
                  </a:lnTo>
                  <a:lnTo>
                    <a:pt x="4806950" y="2803508"/>
                  </a:lnTo>
                  <a:close/>
                  <a:moveTo>
                    <a:pt x="4702175" y="2747945"/>
                  </a:moveTo>
                  <a:lnTo>
                    <a:pt x="4741863" y="2747945"/>
                  </a:lnTo>
                  <a:lnTo>
                    <a:pt x="4741863" y="2803508"/>
                  </a:lnTo>
                  <a:lnTo>
                    <a:pt x="4702175" y="2803508"/>
                  </a:lnTo>
                  <a:close/>
                  <a:moveTo>
                    <a:pt x="4629150" y="2747945"/>
                  </a:moveTo>
                  <a:lnTo>
                    <a:pt x="4668838" y="2747945"/>
                  </a:lnTo>
                  <a:lnTo>
                    <a:pt x="4668838" y="2803508"/>
                  </a:lnTo>
                  <a:lnTo>
                    <a:pt x="4629150" y="2803508"/>
                  </a:lnTo>
                  <a:close/>
                  <a:moveTo>
                    <a:pt x="4540250" y="2747945"/>
                  </a:moveTo>
                  <a:lnTo>
                    <a:pt x="4576763" y="2747945"/>
                  </a:lnTo>
                  <a:lnTo>
                    <a:pt x="4576763" y="2803508"/>
                  </a:lnTo>
                  <a:lnTo>
                    <a:pt x="4540250" y="2803508"/>
                  </a:lnTo>
                  <a:close/>
                  <a:moveTo>
                    <a:pt x="3749675" y="2747945"/>
                  </a:moveTo>
                  <a:lnTo>
                    <a:pt x="3789363" y="2747945"/>
                  </a:lnTo>
                  <a:lnTo>
                    <a:pt x="3789363" y="2803508"/>
                  </a:lnTo>
                  <a:lnTo>
                    <a:pt x="3749675" y="2803508"/>
                  </a:lnTo>
                  <a:close/>
                  <a:moveTo>
                    <a:pt x="3667125" y="2747945"/>
                  </a:moveTo>
                  <a:lnTo>
                    <a:pt x="3705225" y="2747945"/>
                  </a:lnTo>
                  <a:lnTo>
                    <a:pt x="3705225" y="2803508"/>
                  </a:lnTo>
                  <a:lnTo>
                    <a:pt x="3667125" y="2803508"/>
                  </a:lnTo>
                  <a:close/>
                  <a:moveTo>
                    <a:pt x="3582987" y="2747945"/>
                  </a:moveTo>
                  <a:lnTo>
                    <a:pt x="3619500" y="2747945"/>
                  </a:lnTo>
                  <a:lnTo>
                    <a:pt x="3619500" y="2803508"/>
                  </a:lnTo>
                  <a:lnTo>
                    <a:pt x="3582987" y="2803508"/>
                  </a:lnTo>
                  <a:close/>
                  <a:moveTo>
                    <a:pt x="3498850" y="2747945"/>
                  </a:moveTo>
                  <a:lnTo>
                    <a:pt x="3538538" y="2747945"/>
                  </a:lnTo>
                  <a:lnTo>
                    <a:pt x="3538538" y="2803508"/>
                  </a:lnTo>
                  <a:lnTo>
                    <a:pt x="3498850" y="2803508"/>
                  </a:lnTo>
                  <a:close/>
                  <a:moveTo>
                    <a:pt x="3413125" y="2747945"/>
                  </a:moveTo>
                  <a:lnTo>
                    <a:pt x="3452813" y="2747945"/>
                  </a:lnTo>
                  <a:lnTo>
                    <a:pt x="3452813" y="2803508"/>
                  </a:lnTo>
                  <a:lnTo>
                    <a:pt x="3413125" y="2803508"/>
                  </a:lnTo>
                  <a:close/>
                  <a:moveTo>
                    <a:pt x="3332162" y="2747945"/>
                  </a:moveTo>
                  <a:lnTo>
                    <a:pt x="3368675" y="2747945"/>
                  </a:lnTo>
                  <a:lnTo>
                    <a:pt x="3368675" y="2803508"/>
                  </a:lnTo>
                  <a:lnTo>
                    <a:pt x="3332162" y="2803508"/>
                  </a:lnTo>
                  <a:close/>
                  <a:moveTo>
                    <a:pt x="3246437" y="2747945"/>
                  </a:moveTo>
                  <a:lnTo>
                    <a:pt x="3284537" y="2747945"/>
                  </a:lnTo>
                  <a:lnTo>
                    <a:pt x="3284537" y="2803508"/>
                  </a:lnTo>
                  <a:lnTo>
                    <a:pt x="3246437" y="2803508"/>
                  </a:lnTo>
                  <a:close/>
                  <a:moveTo>
                    <a:pt x="3162300" y="2747945"/>
                  </a:moveTo>
                  <a:lnTo>
                    <a:pt x="3201988" y="2747945"/>
                  </a:lnTo>
                  <a:lnTo>
                    <a:pt x="3201988" y="2803508"/>
                  </a:lnTo>
                  <a:lnTo>
                    <a:pt x="3162300" y="2803508"/>
                  </a:lnTo>
                  <a:close/>
                  <a:moveTo>
                    <a:pt x="2151062" y="2747945"/>
                  </a:moveTo>
                  <a:lnTo>
                    <a:pt x="2190750" y="2747945"/>
                  </a:lnTo>
                  <a:lnTo>
                    <a:pt x="2190750" y="2803508"/>
                  </a:lnTo>
                  <a:lnTo>
                    <a:pt x="2151062" y="2803508"/>
                  </a:lnTo>
                  <a:close/>
                  <a:moveTo>
                    <a:pt x="2068512" y="2747945"/>
                  </a:moveTo>
                  <a:lnTo>
                    <a:pt x="2105025" y="2747945"/>
                  </a:lnTo>
                  <a:lnTo>
                    <a:pt x="2105025" y="2803508"/>
                  </a:lnTo>
                  <a:lnTo>
                    <a:pt x="2068512" y="2803508"/>
                  </a:lnTo>
                  <a:close/>
                  <a:moveTo>
                    <a:pt x="1984375" y="2747945"/>
                  </a:moveTo>
                  <a:lnTo>
                    <a:pt x="2024063" y="2747945"/>
                  </a:lnTo>
                  <a:lnTo>
                    <a:pt x="2024063" y="2803508"/>
                  </a:lnTo>
                  <a:lnTo>
                    <a:pt x="1984375" y="2803508"/>
                  </a:lnTo>
                  <a:close/>
                  <a:moveTo>
                    <a:pt x="1898650" y="2747945"/>
                  </a:moveTo>
                  <a:lnTo>
                    <a:pt x="1939925" y="2747945"/>
                  </a:lnTo>
                  <a:lnTo>
                    <a:pt x="1939925" y="2803508"/>
                  </a:lnTo>
                  <a:lnTo>
                    <a:pt x="1898650" y="2803508"/>
                  </a:lnTo>
                  <a:close/>
                  <a:moveTo>
                    <a:pt x="1814512" y="2747945"/>
                  </a:moveTo>
                  <a:lnTo>
                    <a:pt x="1854200" y="2747945"/>
                  </a:lnTo>
                  <a:lnTo>
                    <a:pt x="1854200" y="2803508"/>
                  </a:lnTo>
                  <a:lnTo>
                    <a:pt x="1814512" y="2803508"/>
                  </a:lnTo>
                  <a:close/>
                  <a:moveTo>
                    <a:pt x="1731962" y="2747945"/>
                  </a:moveTo>
                  <a:lnTo>
                    <a:pt x="1770062" y="2747945"/>
                  </a:lnTo>
                  <a:lnTo>
                    <a:pt x="1770062" y="2803508"/>
                  </a:lnTo>
                  <a:lnTo>
                    <a:pt x="1731962" y="2803508"/>
                  </a:lnTo>
                  <a:close/>
                  <a:moveTo>
                    <a:pt x="1647825" y="2747945"/>
                  </a:moveTo>
                  <a:lnTo>
                    <a:pt x="1687513" y="2747945"/>
                  </a:lnTo>
                  <a:lnTo>
                    <a:pt x="1687513" y="2803508"/>
                  </a:lnTo>
                  <a:lnTo>
                    <a:pt x="1647825" y="2803508"/>
                  </a:lnTo>
                  <a:close/>
                  <a:moveTo>
                    <a:pt x="1563687" y="2747945"/>
                  </a:moveTo>
                  <a:lnTo>
                    <a:pt x="1603375" y="2747945"/>
                  </a:lnTo>
                  <a:lnTo>
                    <a:pt x="1603375" y="2803508"/>
                  </a:lnTo>
                  <a:lnTo>
                    <a:pt x="1563687" y="2803508"/>
                  </a:lnTo>
                  <a:close/>
                  <a:moveTo>
                    <a:pt x="774700" y="2747945"/>
                  </a:moveTo>
                  <a:lnTo>
                    <a:pt x="814388" y="2747945"/>
                  </a:lnTo>
                  <a:lnTo>
                    <a:pt x="814388" y="2803508"/>
                  </a:lnTo>
                  <a:lnTo>
                    <a:pt x="774700" y="2803508"/>
                  </a:lnTo>
                  <a:close/>
                  <a:moveTo>
                    <a:pt x="685800" y="2747945"/>
                  </a:moveTo>
                  <a:lnTo>
                    <a:pt x="723900" y="2747945"/>
                  </a:lnTo>
                  <a:lnTo>
                    <a:pt x="723900" y="2803508"/>
                  </a:lnTo>
                  <a:lnTo>
                    <a:pt x="685800" y="2803508"/>
                  </a:lnTo>
                  <a:close/>
                  <a:moveTo>
                    <a:pt x="614362" y="2747945"/>
                  </a:moveTo>
                  <a:lnTo>
                    <a:pt x="650875" y="2747945"/>
                  </a:lnTo>
                  <a:lnTo>
                    <a:pt x="650875" y="2803508"/>
                  </a:lnTo>
                  <a:lnTo>
                    <a:pt x="614362" y="2803508"/>
                  </a:lnTo>
                  <a:close/>
                  <a:moveTo>
                    <a:pt x="506412" y="2747945"/>
                  </a:moveTo>
                  <a:lnTo>
                    <a:pt x="546100" y="2747945"/>
                  </a:lnTo>
                  <a:lnTo>
                    <a:pt x="546100" y="2803508"/>
                  </a:lnTo>
                  <a:lnTo>
                    <a:pt x="506412" y="2803508"/>
                  </a:lnTo>
                  <a:close/>
                  <a:moveTo>
                    <a:pt x="3050597" y="2693436"/>
                  </a:moveTo>
                  <a:cubicBezTo>
                    <a:pt x="3050597" y="2710851"/>
                    <a:pt x="3050597" y="2832762"/>
                    <a:pt x="3050597" y="2847690"/>
                  </a:cubicBezTo>
                  <a:cubicBezTo>
                    <a:pt x="3055570" y="2847690"/>
                    <a:pt x="3063028" y="2847690"/>
                    <a:pt x="3068001" y="2847690"/>
                  </a:cubicBezTo>
                  <a:cubicBezTo>
                    <a:pt x="3068001" y="2832762"/>
                    <a:pt x="3068001" y="2710851"/>
                    <a:pt x="3068001" y="2693436"/>
                  </a:cubicBezTo>
                  <a:cubicBezTo>
                    <a:pt x="3068001" y="2693436"/>
                    <a:pt x="3068001" y="2693436"/>
                    <a:pt x="3050597" y="2693436"/>
                  </a:cubicBezTo>
                  <a:close/>
                  <a:moveTo>
                    <a:pt x="2886506" y="2693436"/>
                  </a:moveTo>
                  <a:cubicBezTo>
                    <a:pt x="2886506" y="2710851"/>
                    <a:pt x="2886506" y="2832762"/>
                    <a:pt x="2886506" y="2847690"/>
                  </a:cubicBezTo>
                  <a:cubicBezTo>
                    <a:pt x="2891479" y="2847690"/>
                    <a:pt x="2898937" y="2847690"/>
                    <a:pt x="2903910" y="2847690"/>
                  </a:cubicBezTo>
                  <a:cubicBezTo>
                    <a:pt x="2903910" y="2832762"/>
                    <a:pt x="2903910" y="2710851"/>
                    <a:pt x="2903910" y="2693436"/>
                  </a:cubicBezTo>
                  <a:close/>
                  <a:moveTo>
                    <a:pt x="2719929" y="2693436"/>
                  </a:moveTo>
                  <a:cubicBezTo>
                    <a:pt x="2719929" y="2710851"/>
                    <a:pt x="2719929" y="2832762"/>
                    <a:pt x="2719929" y="2847690"/>
                  </a:cubicBezTo>
                  <a:cubicBezTo>
                    <a:pt x="2727388" y="2847690"/>
                    <a:pt x="2732360" y="2847690"/>
                    <a:pt x="2739819" y="2847690"/>
                  </a:cubicBezTo>
                  <a:cubicBezTo>
                    <a:pt x="2739819" y="2832762"/>
                    <a:pt x="2739819" y="2710851"/>
                    <a:pt x="2739819" y="2693436"/>
                  </a:cubicBezTo>
                  <a:close/>
                  <a:moveTo>
                    <a:pt x="2588159" y="2693436"/>
                  </a:moveTo>
                  <a:cubicBezTo>
                    <a:pt x="2588159" y="2710851"/>
                    <a:pt x="2588159" y="2832762"/>
                    <a:pt x="2588159" y="2847690"/>
                  </a:cubicBezTo>
                  <a:cubicBezTo>
                    <a:pt x="2595618" y="2847690"/>
                    <a:pt x="2600590" y="2847690"/>
                    <a:pt x="2608049" y="2847690"/>
                  </a:cubicBezTo>
                  <a:cubicBezTo>
                    <a:pt x="2608049" y="2832762"/>
                    <a:pt x="2608049" y="2710851"/>
                    <a:pt x="2608049" y="2693436"/>
                  </a:cubicBezTo>
                  <a:close/>
                  <a:moveTo>
                    <a:pt x="2429041" y="2693436"/>
                  </a:moveTo>
                  <a:cubicBezTo>
                    <a:pt x="2429041" y="2710851"/>
                    <a:pt x="2429041" y="2832762"/>
                    <a:pt x="2429041" y="2847690"/>
                  </a:cubicBezTo>
                  <a:cubicBezTo>
                    <a:pt x="2434013" y="2847690"/>
                    <a:pt x="2438986" y="2847690"/>
                    <a:pt x="2446444" y="2847690"/>
                  </a:cubicBezTo>
                  <a:cubicBezTo>
                    <a:pt x="2446444" y="2832762"/>
                    <a:pt x="2446444" y="2710851"/>
                    <a:pt x="2446444" y="2693436"/>
                  </a:cubicBezTo>
                  <a:close/>
                  <a:moveTo>
                    <a:pt x="2267436" y="2693436"/>
                  </a:moveTo>
                  <a:cubicBezTo>
                    <a:pt x="2267436" y="2710851"/>
                    <a:pt x="2267436" y="2832762"/>
                    <a:pt x="2267436" y="2847690"/>
                  </a:cubicBezTo>
                  <a:cubicBezTo>
                    <a:pt x="2274895" y="2847690"/>
                    <a:pt x="2279867" y="2847690"/>
                    <a:pt x="2287326" y="2847690"/>
                  </a:cubicBezTo>
                  <a:cubicBezTo>
                    <a:pt x="2287326" y="2832762"/>
                    <a:pt x="2287326" y="2710851"/>
                    <a:pt x="2287326" y="2693436"/>
                  </a:cubicBezTo>
                  <a:close/>
                  <a:moveTo>
                    <a:pt x="2933745" y="2685972"/>
                  </a:moveTo>
                  <a:cubicBezTo>
                    <a:pt x="2933745" y="2685972"/>
                    <a:pt x="2933745" y="2685972"/>
                    <a:pt x="2933745" y="2693436"/>
                  </a:cubicBezTo>
                  <a:cubicBezTo>
                    <a:pt x="2933745" y="2693436"/>
                    <a:pt x="2933745" y="2693436"/>
                    <a:pt x="2921313" y="2693436"/>
                  </a:cubicBezTo>
                  <a:cubicBezTo>
                    <a:pt x="2921313" y="2693436"/>
                    <a:pt x="2921313" y="2693436"/>
                    <a:pt x="2921313" y="2847690"/>
                  </a:cubicBezTo>
                  <a:cubicBezTo>
                    <a:pt x="2921313" y="2847690"/>
                    <a:pt x="2921313" y="2847690"/>
                    <a:pt x="3033194" y="2847690"/>
                  </a:cubicBezTo>
                  <a:cubicBezTo>
                    <a:pt x="3033194" y="2847690"/>
                    <a:pt x="3033194" y="2847690"/>
                    <a:pt x="3033194" y="2693436"/>
                  </a:cubicBezTo>
                  <a:cubicBezTo>
                    <a:pt x="3033194" y="2693436"/>
                    <a:pt x="3033194" y="2693436"/>
                    <a:pt x="3020762" y="2693436"/>
                  </a:cubicBezTo>
                  <a:cubicBezTo>
                    <a:pt x="3020762" y="2693436"/>
                    <a:pt x="3020762" y="2693436"/>
                    <a:pt x="3020762" y="2685972"/>
                  </a:cubicBezTo>
                  <a:close/>
                  <a:moveTo>
                    <a:pt x="2767167" y="2685972"/>
                  </a:moveTo>
                  <a:cubicBezTo>
                    <a:pt x="2767167" y="2685972"/>
                    <a:pt x="2767167" y="2685972"/>
                    <a:pt x="2767167" y="2693436"/>
                  </a:cubicBezTo>
                  <a:cubicBezTo>
                    <a:pt x="2767167" y="2693436"/>
                    <a:pt x="2767167" y="2693436"/>
                    <a:pt x="2757222" y="2693436"/>
                  </a:cubicBezTo>
                  <a:cubicBezTo>
                    <a:pt x="2757222" y="2693436"/>
                    <a:pt x="2757222" y="2693436"/>
                    <a:pt x="2757222" y="2847690"/>
                  </a:cubicBezTo>
                  <a:cubicBezTo>
                    <a:pt x="2757222" y="2847690"/>
                    <a:pt x="2757222" y="2847690"/>
                    <a:pt x="2869103" y="2847690"/>
                  </a:cubicBezTo>
                  <a:cubicBezTo>
                    <a:pt x="2869103" y="2847690"/>
                    <a:pt x="2869103" y="2847690"/>
                    <a:pt x="2869103" y="2693436"/>
                  </a:cubicBezTo>
                  <a:cubicBezTo>
                    <a:pt x="2869103" y="2693436"/>
                    <a:pt x="2869103" y="2693436"/>
                    <a:pt x="2856672" y="2693436"/>
                  </a:cubicBezTo>
                  <a:cubicBezTo>
                    <a:pt x="2856672" y="2693436"/>
                    <a:pt x="2856672" y="2693436"/>
                    <a:pt x="2856672" y="2685972"/>
                  </a:cubicBezTo>
                  <a:close/>
                  <a:moveTo>
                    <a:pt x="2635397" y="2685972"/>
                  </a:moveTo>
                  <a:cubicBezTo>
                    <a:pt x="2635397" y="2685972"/>
                    <a:pt x="2635397" y="2685972"/>
                    <a:pt x="2635397" y="2693436"/>
                  </a:cubicBezTo>
                  <a:cubicBezTo>
                    <a:pt x="2635397" y="2693436"/>
                    <a:pt x="2635397" y="2693436"/>
                    <a:pt x="2625453" y="2693436"/>
                  </a:cubicBezTo>
                  <a:cubicBezTo>
                    <a:pt x="2625453" y="2693436"/>
                    <a:pt x="2625453" y="2693436"/>
                    <a:pt x="2625453" y="2847690"/>
                  </a:cubicBezTo>
                  <a:cubicBezTo>
                    <a:pt x="2625453" y="2847690"/>
                    <a:pt x="2625453" y="2847690"/>
                    <a:pt x="2705012" y="2847690"/>
                  </a:cubicBezTo>
                  <a:cubicBezTo>
                    <a:pt x="2705012" y="2847690"/>
                    <a:pt x="2705012" y="2847690"/>
                    <a:pt x="2705012" y="2693436"/>
                  </a:cubicBezTo>
                  <a:cubicBezTo>
                    <a:pt x="2705012" y="2693436"/>
                    <a:pt x="2705012" y="2693436"/>
                    <a:pt x="2692581" y="2693436"/>
                  </a:cubicBezTo>
                  <a:cubicBezTo>
                    <a:pt x="2692581" y="2693436"/>
                    <a:pt x="2692581" y="2693436"/>
                    <a:pt x="2692581" y="2685972"/>
                  </a:cubicBezTo>
                  <a:close/>
                  <a:moveTo>
                    <a:pt x="2476279" y="2685972"/>
                  </a:moveTo>
                  <a:lnTo>
                    <a:pt x="2476279" y="2693436"/>
                  </a:lnTo>
                  <a:cubicBezTo>
                    <a:pt x="2476279" y="2693436"/>
                    <a:pt x="2476279" y="2693436"/>
                    <a:pt x="2463848" y="2693436"/>
                  </a:cubicBezTo>
                  <a:cubicBezTo>
                    <a:pt x="2463848" y="2693436"/>
                    <a:pt x="2463848" y="2693436"/>
                    <a:pt x="2463848" y="2847690"/>
                  </a:cubicBezTo>
                  <a:cubicBezTo>
                    <a:pt x="2463848" y="2847690"/>
                    <a:pt x="2463848" y="2847690"/>
                    <a:pt x="2573242" y="2847690"/>
                  </a:cubicBezTo>
                  <a:cubicBezTo>
                    <a:pt x="2573242" y="2847690"/>
                    <a:pt x="2573242" y="2847690"/>
                    <a:pt x="2573242" y="2693436"/>
                  </a:cubicBezTo>
                  <a:cubicBezTo>
                    <a:pt x="2573242" y="2693436"/>
                    <a:pt x="2573242" y="2693436"/>
                    <a:pt x="2560811" y="2693436"/>
                  </a:cubicBezTo>
                  <a:cubicBezTo>
                    <a:pt x="2560811" y="2693436"/>
                    <a:pt x="2560811" y="2693436"/>
                    <a:pt x="2560811" y="2685972"/>
                  </a:cubicBezTo>
                  <a:close/>
                  <a:moveTo>
                    <a:pt x="2314675" y="2685972"/>
                  </a:moveTo>
                  <a:cubicBezTo>
                    <a:pt x="2314675" y="2685972"/>
                    <a:pt x="2314675" y="2685972"/>
                    <a:pt x="2314675" y="2693436"/>
                  </a:cubicBezTo>
                  <a:cubicBezTo>
                    <a:pt x="2314675" y="2693436"/>
                    <a:pt x="2314675" y="2693436"/>
                    <a:pt x="2302243" y="2693436"/>
                  </a:cubicBezTo>
                  <a:cubicBezTo>
                    <a:pt x="2302243" y="2693436"/>
                    <a:pt x="2302243" y="2693436"/>
                    <a:pt x="2302243" y="2847690"/>
                  </a:cubicBezTo>
                  <a:cubicBezTo>
                    <a:pt x="2302243" y="2847690"/>
                    <a:pt x="2302243" y="2847690"/>
                    <a:pt x="2411637" y="2847690"/>
                  </a:cubicBezTo>
                  <a:cubicBezTo>
                    <a:pt x="2411637" y="2847690"/>
                    <a:pt x="2411637" y="2847690"/>
                    <a:pt x="2411637" y="2693436"/>
                  </a:cubicBezTo>
                  <a:cubicBezTo>
                    <a:pt x="2411637" y="2693436"/>
                    <a:pt x="2411637" y="2693436"/>
                    <a:pt x="2399206" y="2693436"/>
                  </a:cubicBezTo>
                  <a:cubicBezTo>
                    <a:pt x="2399206" y="2693436"/>
                    <a:pt x="2399206" y="2693436"/>
                    <a:pt x="2399206" y="2685972"/>
                  </a:cubicBezTo>
                  <a:close/>
                  <a:moveTo>
                    <a:pt x="5214937" y="2663807"/>
                  </a:moveTo>
                  <a:lnTo>
                    <a:pt x="5254625" y="2663807"/>
                  </a:lnTo>
                  <a:lnTo>
                    <a:pt x="5254625" y="2716195"/>
                  </a:lnTo>
                  <a:lnTo>
                    <a:pt x="5214937" y="2716195"/>
                  </a:lnTo>
                  <a:close/>
                  <a:moveTo>
                    <a:pt x="5141912" y="2663807"/>
                  </a:moveTo>
                  <a:lnTo>
                    <a:pt x="5181600" y="2663807"/>
                  </a:lnTo>
                  <a:lnTo>
                    <a:pt x="5181600" y="2716195"/>
                  </a:lnTo>
                  <a:lnTo>
                    <a:pt x="5141912" y="2716195"/>
                  </a:lnTo>
                  <a:close/>
                  <a:moveTo>
                    <a:pt x="5070475" y="2663807"/>
                  </a:moveTo>
                  <a:lnTo>
                    <a:pt x="5110163" y="2663807"/>
                  </a:lnTo>
                  <a:lnTo>
                    <a:pt x="5110163" y="2716195"/>
                  </a:lnTo>
                  <a:lnTo>
                    <a:pt x="5070475" y="2716195"/>
                  </a:lnTo>
                  <a:close/>
                  <a:moveTo>
                    <a:pt x="4997450" y="2663807"/>
                  </a:moveTo>
                  <a:lnTo>
                    <a:pt x="5037138" y="2663807"/>
                  </a:lnTo>
                  <a:lnTo>
                    <a:pt x="5037138" y="2716195"/>
                  </a:lnTo>
                  <a:lnTo>
                    <a:pt x="4997450" y="2716195"/>
                  </a:lnTo>
                  <a:close/>
                  <a:moveTo>
                    <a:pt x="4926012" y="2663807"/>
                  </a:moveTo>
                  <a:lnTo>
                    <a:pt x="4965700" y="2663807"/>
                  </a:lnTo>
                  <a:lnTo>
                    <a:pt x="4965700" y="2716195"/>
                  </a:lnTo>
                  <a:lnTo>
                    <a:pt x="4926012" y="2716195"/>
                  </a:lnTo>
                  <a:close/>
                  <a:moveTo>
                    <a:pt x="4438650" y="2663807"/>
                  </a:moveTo>
                  <a:lnTo>
                    <a:pt x="4475163" y="2663807"/>
                  </a:lnTo>
                  <a:lnTo>
                    <a:pt x="4475163" y="2716195"/>
                  </a:lnTo>
                  <a:lnTo>
                    <a:pt x="4438650" y="2716195"/>
                  </a:lnTo>
                  <a:close/>
                  <a:moveTo>
                    <a:pt x="4365625" y="2663807"/>
                  </a:moveTo>
                  <a:lnTo>
                    <a:pt x="4403725" y="2663807"/>
                  </a:lnTo>
                  <a:lnTo>
                    <a:pt x="4403725" y="2716195"/>
                  </a:lnTo>
                  <a:lnTo>
                    <a:pt x="4365625" y="2716195"/>
                  </a:lnTo>
                  <a:close/>
                  <a:moveTo>
                    <a:pt x="4294187" y="2663807"/>
                  </a:moveTo>
                  <a:lnTo>
                    <a:pt x="4333875" y="2663807"/>
                  </a:lnTo>
                  <a:lnTo>
                    <a:pt x="4333875" y="2716195"/>
                  </a:lnTo>
                  <a:lnTo>
                    <a:pt x="4294187" y="2716195"/>
                  </a:lnTo>
                  <a:close/>
                  <a:moveTo>
                    <a:pt x="4221162" y="2663807"/>
                  </a:moveTo>
                  <a:lnTo>
                    <a:pt x="4262437" y="2663807"/>
                  </a:lnTo>
                  <a:lnTo>
                    <a:pt x="4262437" y="2716195"/>
                  </a:lnTo>
                  <a:lnTo>
                    <a:pt x="4221162" y="2716195"/>
                  </a:lnTo>
                  <a:close/>
                  <a:moveTo>
                    <a:pt x="4149725" y="2663807"/>
                  </a:moveTo>
                  <a:lnTo>
                    <a:pt x="4189413" y="2663807"/>
                  </a:lnTo>
                  <a:lnTo>
                    <a:pt x="4189413" y="2716195"/>
                  </a:lnTo>
                  <a:lnTo>
                    <a:pt x="4149725" y="2716195"/>
                  </a:lnTo>
                  <a:close/>
                  <a:moveTo>
                    <a:pt x="1163637" y="2663807"/>
                  </a:moveTo>
                  <a:lnTo>
                    <a:pt x="1203325" y="2663807"/>
                  </a:lnTo>
                  <a:lnTo>
                    <a:pt x="1203325" y="2716195"/>
                  </a:lnTo>
                  <a:lnTo>
                    <a:pt x="1163637" y="2716195"/>
                  </a:lnTo>
                  <a:close/>
                  <a:moveTo>
                    <a:pt x="1090612" y="2663807"/>
                  </a:moveTo>
                  <a:lnTo>
                    <a:pt x="1130300" y="2663807"/>
                  </a:lnTo>
                  <a:lnTo>
                    <a:pt x="1130300" y="2716195"/>
                  </a:lnTo>
                  <a:lnTo>
                    <a:pt x="1090612" y="2716195"/>
                  </a:lnTo>
                  <a:close/>
                  <a:moveTo>
                    <a:pt x="1020762" y="2663807"/>
                  </a:moveTo>
                  <a:lnTo>
                    <a:pt x="1058862" y="2663807"/>
                  </a:lnTo>
                  <a:lnTo>
                    <a:pt x="1058862" y="2716195"/>
                  </a:lnTo>
                  <a:lnTo>
                    <a:pt x="1020762" y="2716195"/>
                  </a:lnTo>
                  <a:close/>
                  <a:moveTo>
                    <a:pt x="949325" y="2663807"/>
                  </a:moveTo>
                  <a:lnTo>
                    <a:pt x="987425" y="2663807"/>
                  </a:lnTo>
                  <a:lnTo>
                    <a:pt x="987425" y="2716195"/>
                  </a:lnTo>
                  <a:lnTo>
                    <a:pt x="949325" y="2716195"/>
                  </a:lnTo>
                  <a:close/>
                  <a:moveTo>
                    <a:pt x="877887" y="2663807"/>
                  </a:moveTo>
                  <a:lnTo>
                    <a:pt x="914400" y="2663807"/>
                  </a:lnTo>
                  <a:lnTo>
                    <a:pt x="914400" y="2716195"/>
                  </a:lnTo>
                  <a:lnTo>
                    <a:pt x="877887" y="2716195"/>
                  </a:lnTo>
                  <a:close/>
                  <a:moveTo>
                    <a:pt x="387350" y="2663807"/>
                  </a:moveTo>
                  <a:lnTo>
                    <a:pt x="427038" y="2663807"/>
                  </a:lnTo>
                  <a:lnTo>
                    <a:pt x="427038" y="2716195"/>
                  </a:lnTo>
                  <a:lnTo>
                    <a:pt x="387350" y="2716195"/>
                  </a:lnTo>
                  <a:close/>
                  <a:moveTo>
                    <a:pt x="315912" y="2663807"/>
                  </a:moveTo>
                  <a:lnTo>
                    <a:pt x="355600" y="2663807"/>
                  </a:lnTo>
                  <a:lnTo>
                    <a:pt x="355600" y="2716195"/>
                  </a:lnTo>
                  <a:lnTo>
                    <a:pt x="315912" y="2716195"/>
                  </a:lnTo>
                  <a:close/>
                  <a:moveTo>
                    <a:pt x="246062" y="2663807"/>
                  </a:moveTo>
                  <a:lnTo>
                    <a:pt x="282575" y="2663807"/>
                  </a:lnTo>
                  <a:lnTo>
                    <a:pt x="282575" y="2716195"/>
                  </a:lnTo>
                  <a:lnTo>
                    <a:pt x="246062" y="2716195"/>
                  </a:lnTo>
                  <a:close/>
                  <a:moveTo>
                    <a:pt x="173037" y="2663807"/>
                  </a:moveTo>
                  <a:lnTo>
                    <a:pt x="211137" y="2663807"/>
                  </a:lnTo>
                  <a:lnTo>
                    <a:pt x="211137" y="2716195"/>
                  </a:lnTo>
                  <a:lnTo>
                    <a:pt x="173037" y="2716195"/>
                  </a:lnTo>
                  <a:close/>
                  <a:moveTo>
                    <a:pt x="101600" y="2663807"/>
                  </a:moveTo>
                  <a:lnTo>
                    <a:pt x="138113" y="2663807"/>
                  </a:lnTo>
                  <a:lnTo>
                    <a:pt x="138113" y="2716195"/>
                  </a:lnTo>
                  <a:lnTo>
                    <a:pt x="101600" y="2716195"/>
                  </a:lnTo>
                  <a:close/>
                  <a:moveTo>
                    <a:pt x="3038166" y="2661092"/>
                  </a:moveTo>
                  <a:cubicBezTo>
                    <a:pt x="3038166" y="2666068"/>
                    <a:pt x="3038166" y="2668556"/>
                    <a:pt x="3038166" y="2673532"/>
                  </a:cubicBezTo>
                  <a:cubicBezTo>
                    <a:pt x="3038166" y="2673532"/>
                    <a:pt x="3038166" y="2673532"/>
                    <a:pt x="3077946" y="2673532"/>
                  </a:cubicBezTo>
                  <a:cubicBezTo>
                    <a:pt x="3077946" y="2673532"/>
                    <a:pt x="3077946" y="2673532"/>
                    <a:pt x="3080432" y="2673532"/>
                  </a:cubicBezTo>
                  <a:cubicBezTo>
                    <a:pt x="3080432" y="2668556"/>
                    <a:pt x="3080432" y="2666068"/>
                    <a:pt x="3080432" y="2661092"/>
                  </a:cubicBezTo>
                  <a:cubicBezTo>
                    <a:pt x="3070487" y="2661092"/>
                    <a:pt x="3048111" y="2661092"/>
                    <a:pt x="3038166" y="2661092"/>
                  </a:cubicBezTo>
                  <a:close/>
                  <a:moveTo>
                    <a:pt x="2874075" y="2661092"/>
                  </a:moveTo>
                  <a:cubicBezTo>
                    <a:pt x="2874075" y="2666068"/>
                    <a:pt x="2874075" y="2668556"/>
                    <a:pt x="2874075" y="2673532"/>
                  </a:cubicBezTo>
                  <a:lnTo>
                    <a:pt x="2913855" y="2673532"/>
                  </a:lnTo>
                  <a:cubicBezTo>
                    <a:pt x="2913855" y="2673532"/>
                    <a:pt x="2913855" y="2673532"/>
                    <a:pt x="2916341" y="2673532"/>
                  </a:cubicBezTo>
                  <a:cubicBezTo>
                    <a:pt x="2916341" y="2668556"/>
                    <a:pt x="2916341" y="2666068"/>
                    <a:pt x="2916341" y="2661092"/>
                  </a:cubicBezTo>
                  <a:cubicBezTo>
                    <a:pt x="2906396" y="2661092"/>
                    <a:pt x="2884020" y="2661092"/>
                    <a:pt x="2874075" y="2661092"/>
                  </a:cubicBezTo>
                  <a:close/>
                  <a:moveTo>
                    <a:pt x="2709984" y="2661092"/>
                  </a:moveTo>
                  <a:cubicBezTo>
                    <a:pt x="2709984" y="2666068"/>
                    <a:pt x="2709984" y="2668556"/>
                    <a:pt x="2709984" y="2673532"/>
                  </a:cubicBezTo>
                  <a:lnTo>
                    <a:pt x="2749764" y="2673532"/>
                  </a:lnTo>
                  <a:cubicBezTo>
                    <a:pt x="2749764" y="2673532"/>
                    <a:pt x="2749764" y="2673532"/>
                    <a:pt x="2752250" y="2673532"/>
                  </a:cubicBezTo>
                  <a:cubicBezTo>
                    <a:pt x="2752250" y="2668556"/>
                    <a:pt x="2752250" y="2666068"/>
                    <a:pt x="2752250" y="2661092"/>
                  </a:cubicBezTo>
                  <a:cubicBezTo>
                    <a:pt x="2739819" y="2661092"/>
                    <a:pt x="2719929" y="2661092"/>
                    <a:pt x="2709984" y="2661092"/>
                  </a:cubicBezTo>
                  <a:close/>
                  <a:moveTo>
                    <a:pt x="2578214" y="2661092"/>
                  </a:moveTo>
                  <a:cubicBezTo>
                    <a:pt x="2578214" y="2666068"/>
                    <a:pt x="2578214" y="2668556"/>
                    <a:pt x="2578214" y="2673532"/>
                  </a:cubicBezTo>
                  <a:lnTo>
                    <a:pt x="2615508" y="2673532"/>
                  </a:lnTo>
                  <a:cubicBezTo>
                    <a:pt x="2615508" y="2673532"/>
                    <a:pt x="2615508" y="2673532"/>
                    <a:pt x="2620480" y="2673532"/>
                  </a:cubicBezTo>
                  <a:cubicBezTo>
                    <a:pt x="2620480" y="2668556"/>
                    <a:pt x="2620480" y="2666068"/>
                    <a:pt x="2620480" y="2661092"/>
                  </a:cubicBezTo>
                  <a:cubicBezTo>
                    <a:pt x="2610535" y="2661092"/>
                    <a:pt x="2588159" y="2661092"/>
                    <a:pt x="2578214" y="2661092"/>
                  </a:cubicBezTo>
                  <a:close/>
                  <a:moveTo>
                    <a:pt x="2416610" y="2661092"/>
                  </a:moveTo>
                  <a:cubicBezTo>
                    <a:pt x="2416610" y="2666068"/>
                    <a:pt x="2416610" y="2668556"/>
                    <a:pt x="2416610" y="2673532"/>
                  </a:cubicBezTo>
                  <a:cubicBezTo>
                    <a:pt x="2416610" y="2673532"/>
                    <a:pt x="2416610" y="2673532"/>
                    <a:pt x="2456389" y="2673532"/>
                  </a:cubicBezTo>
                  <a:cubicBezTo>
                    <a:pt x="2456389" y="2673532"/>
                    <a:pt x="2456389" y="2673532"/>
                    <a:pt x="2458876" y="2673532"/>
                  </a:cubicBezTo>
                  <a:cubicBezTo>
                    <a:pt x="2458876" y="2668556"/>
                    <a:pt x="2458876" y="2666068"/>
                    <a:pt x="2458876" y="2661092"/>
                  </a:cubicBezTo>
                  <a:cubicBezTo>
                    <a:pt x="2448931" y="2661092"/>
                    <a:pt x="2426555" y="2661092"/>
                    <a:pt x="2416610" y="2661092"/>
                  </a:cubicBezTo>
                  <a:close/>
                  <a:moveTo>
                    <a:pt x="2255005" y="2661092"/>
                  </a:moveTo>
                  <a:cubicBezTo>
                    <a:pt x="2255005" y="2666068"/>
                    <a:pt x="2255005" y="2668556"/>
                    <a:pt x="2255005" y="2673532"/>
                  </a:cubicBezTo>
                  <a:lnTo>
                    <a:pt x="2294785" y="2673532"/>
                  </a:lnTo>
                  <a:cubicBezTo>
                    <a:pt x="2294785" y="2673532"/>
                    <a:pt x="2294785" y="2673532"/>
                    <a:pt x="2297271" y="2673532"/>
                  </a:cubicBezTo>
                  <a:cubicBezTo>
                    <a:pt x="2297271" y="2668556"/>
                    <a:pt x="2297271" y="2666068"/>
                    <a:pt x="2297271" y="2661092"/>
                  </a:cubicBezTo>
                  <a:cubicBezTo>
                    <a:pt x="2287326" y="2661092"/>
                    <a:pt x="2264950" y="2661092"/>
                    <a:pt x="2255005" y="2661092"/>
                  </a:cubicBezTo>
                  <a:close/>
                  <a:moveTo>
                    <a:pt x="3956050" y="2660632"/>
                  </a:moveTo>
                  <a:lnTo>
                    <a:pt x="3995738" y="2660632"/>
                  </a:lnTo>
                  <a:lnTo>
                    <a:pt x="3995738" y="2711432"/>
                  </a:lnTo>
                  <a:lnTo>
                    <a:pt x="3956050" y="2711432"/>
                  </a:lnTo>
                  <a:close/>
                  <a:moveTo>
                    <a:pt x="1357312" y="2660632"/>
                  </a:moveTo>
                  <a:lnTo>
                    <a:pt x="1397000" y="2660632"/>
                  </a:lnTo>
                  <a:lnTo>
                    <a:pt x="1397000" y="2711432"/>
                  </a:lnTo>
                  <a:lnTo>
                    <a:pt x="1357312" y="2711432"/>
                  </a:lnTo>
                  <a:close/>
                  <a:moveTo>
                    <a:pt x="2933745" y="2658604"/>
                  </a:moveTo>
                  <a:cubicBezTo>
                    <a:pt x="2933745" y="2658604"/>
                    <a:pt x="2933745" y="2658604"/>
                    <a:pt x="2933745" y="2668556"/>
                  </a:cubicBezTo>
                  <a:lnTo>
                    <a:pt x="3020762" y="2668556"/>
                  </a:lnTo>
                  <a:cubicBezTo>
                    <a:pt x="3020762" y="2668556"/>
                    <a:pt x="3020762" y="2668556"/>
                    <a:pt x="3020762" y="2658604"/>
                  </a:cubicBezTo>
                  <a:cubicBezTo>
                    <a:pt x="3020762" y="2658604"/>
                    <a:pt x="3020762" y="2658604"/>
                    <a:pt x="2933745" y="2658604"/>
                  </a:cubicBezTo>
                  <a:close/>
                  <a:moveTo>
                    <a:pt x="2767167" y="2658604"/>
                  </a:moveTo>
                  <a:cubicBezTo>
                    <a:pt x="2767167" y="2658604"/>
                    <a:pt x="2767167" y="2658604"/>
                    <a:pt x="2767167" y="2668556"/>
                  </a:cubicBezTo>
                  <a:lnTo>
                    <a:pt x="2856672" y="2668556"/>
                  </a:lnTo>
                  <a:cubicBezTo>
                    <a:pt x="2856672" y="2668556"/>
                    <a:pt x="2856672" y="2668556"/>
                    <a:pt x="2856672" y="2658604"/>
                  </a:cubicBezTo>
                  <a:cubicBezTo>
                    <a:pt x="2856672" y="2658604"/>
                    <a:pt x="2856672" y="2658604"/>
                    <a:pt x="2767167" y="2658604"/>
                  </a:cubicBezTo>
                  <a:close/>
                  <a:moveTo>
                    <a:pt x="2635397" y="2658604"/>
                  </a:moveTo>
                  <a:cubicBezTo>
                    <a:pt x="2635397" y="2658604"/>
                    <a:pt x="2635397" y="2658604"/>
                    <a:pt x="2635397" y="2668556"/>
                  </a:cubicBezTo>
                  <a:lnTo>
                    <a:pt x="2692581" y="2668556"/>
                  </a:lnTo>
                  <a:cubicBezTo>
                    <a:pt x="2692581" y="2668556"/>
                    <a:pt x="2692581" y="2668556"/>
                    <a:pt x="2692581" y="2658604"/>
                  </a:cubicBezTo>
                  <a:cubicBezTo>
                    <a:pt x="2692581" y="2658604"/>
                    <a:pt x="2692581" y="2658604"/>
                    <a:pt x="2635397" y="2658604"/>
                  </a:cubicBezTo>
                  <a:close/>
                  <a:moveTo>
                    <a:pt x="2476279" y="2658604"/>
                  </a:moveTo>
                  <a:cubicBezTo>
                    <a:pt x="2476279" y="2658604"/>
                    <a:pt x="2476279" y="2658604"/>
                    <a:pt x="2476279" y="2662958"/>
                  </a:cubicBezTo>
                  <a:lnTo>
                    <a:pt x="2476279" y="2668556"/>
                  </a:lnTo>
                  <a:cubicBezTo>
                    <a:pt x="2476279" y="2668556"/>
                    <a:pt x="2476279" y="2668556"/>
                    <a:pt x="2560811" y="2668556"/>
                  </a:cubicBezTo>
                  <a:cubicBezTo>
                    <a:pt x="2560811" y="2668556"/>
                    <a:pt x="2560811" y="2668556"/>
                    <a:pt x="2560811" y="2658604"/>
                  </a:cubicBezTo>
                  <a:cubicBezTo>
                    <a:pt x="2560811" y="2658604"/>
                    <a:pt x="2560811" y="2658604"/>
                    <a:pt x="2476279" y="2658604"/>
                  </a:cubicBezTo>
                  <a:close/>
                  <a:moveTo>
                    <a:pt x="2314675" y="2658604"/>
                  </a:moveTo>
                  <a:cubicBezTo>
                    <a:pt x="2314675" y="2658604"/>
                    <a:pt x="2314675" y="2658604"/>
                    <a:pt x="2314675" y="2668556"/>
                  </a:cubicBezTo>
                  <a:lnTo>
                    <a:pt x="2399206" y="2668556"/>
                  </a:lnTo>
                  <a:cubicBezTo>
                    <a:pt x="2399206" y="2668556"/>
                    <a:pt x="2399206" y="2668556"/>
                    <a:pt x="2399206" y="2658604"/>
                  </a:cubicBezTo>
                  <a:cubicBezTo>
                    <a:pt x="2399206" y="2658604"/>
                    <a:pt x="2399206" y="2658604"/>
                    <a:pt x="2314675" y="2658604"/>
                  </a:cubicBezTo>
                  <a:close/>
                  <a:moveTo>
                    <a:pt x="4806950" y="2651107"/>
                  </a:moveTo>
                  <a:lnTo>
                    <a:pt x="4846638" y="2651107"/>
                  </a:lnTo>
                  <a:lnTo>
                    <a:pt x="4846638" y="2700320"/>
                  </a:lnTo>
                  <a:lnTo>
                    <a:pt x="4806950" y="2700320"/>
                  </a:lnTo>
                  <a:close/>
                  <a:moveTo>
                    <a:pt x="4702175" y="2651107"/>
                  </a:moveTo>
                  <a:lnTo>
                    <a:pt x="4741863" y="2651107"/>
                  </a:lnTo>
                  <a:lnTo>
                    <a:pt x="4741863" y="2700320"/>
                  </a:lnTo>
                  <a:lnTo>
                    <a:pt x="4702175" y="2700320"/>
                  </a:lnTo>
                  <a:close/>
                  <a:moveTo>
                    <a:pt x="4629150" y="2651107"/>
                  </a:moveTo>
                  <a:lnTo>
                    <a:pt x="4668838" y="2651107"/>
                  </a:lnTo>
                  <a:lnTo>
                    <a:pt x="4668838" y="2700320"/>
                  </a:lnTo>
                  <a:lnTo>
                    <a:pt x="4629150" y="2700320"/>
                  </a:lnTo>
                  <a:close/>
                  <a:moveTo>
                    <a:pt x="4540250" y="2651107"/>
                  </a:moveTo>
                  <a:lnTo>
                    <a:pt x="4576763" y="2651107"/>
                  </a:lnTo>
                  <a:lnTo>
                    <a:pt x="4576763" y="2700320"/>
                  </a:lnTo>
                  <a:lnTo>
                    <a:pt x="4540250" y="2700320"/>
                  </a:lnTo>
                  <a:close/>
                  <a:moveTo>
                    <a:pt x="774700" y="2651107"/>
                  </a:moveTo>
                  <a:lnTo>
                    <a:pt x="814388" y="2651107"/>
                  </a:lnTo>
                  <a:lnTo>
                    <a:pt x="814388" y="2700320"/>
                  </a:lnTo>
                  <a:lnTo>
                    <a:pt x="774700" y="2700320"/>
                  </a:lnTo>
                  <a:close/>
                  <a:moveTo>
                    <a:pt x="685800" y="2651107"/>
                  </a:moveTo>
                  <a:lnTo>
                    <a:pt x="723900" y="2651107"/>
                  </a:lnTo>
                  <a:lnTo>
                    <a:pt x="723900" y="2700320"/>
                  </a:lnTo>
                  <a:lnTo>
                    <a:pt x="685800" y="2700320"/>
                  </a:lnTo>
                  <a:close/>
                  <a:moveTo>
                    <a:pt x="614362" y="2651107"/>
                  </a:moveTo>
                  <a:lnTo>
                    <a:pt x="650875" y="2651107"/>
                  </a:lnTo>
                  <a:lnTo>
                    <a:pt x="650875" y="2700320"/>
                  </a:lnTo>
                  <a:lnTo>
                    <a:pt x="614362" y="2700320"/>
                  </a:lnTo>
                  <a:close/>
                  <a:moveTo>
                    <a:pt x="506412" y="2651107"/>
                  </a:moveTo>
                  <a:lnTo>
                    <a:pt x="546100" y="2651107"/>
                  </a:lnTo>
                  <a:lnTo>
                    <a:pt x="546100" y="2700320"/>
                  </a:lnTo>
                  <a:lnTo>
                    <a:pt x="506412" y="2700320"/>
                  </a:lnTo>
                  <a:close/>
                  <a:moveTo>
                    <a:pt x="3749675" y="2643170"/>
                  </a:moveTo>
                  <a:lnTo>
                    <a:pt x="3789363" y="2643170"/>
                  </a:lnTo>
                  <a:lnTo>
                    <a:pt x="3789363" y="2695558"/>
                  </a:lnTo>
                  <a:lnTo>
                    <a:pt x="3749675" y="2695558"/>
                  </a:lnTo>
                  <a:close/>
                  <a:moveTo>
                    <a:pt x="3667125" y="2643170"/>
                  </a:moveTo>
                  <a:lnTo>
                    <a:pt x="3705225" y="2643170"/>
                  </a:lnTo>
                  <a:lnTo>
                    <a:pt x="3705225" y="2695558"/>
                  </a:lnTo>
                  <a:lnTo>
                    <a:pt x="3667125" y="2695558"/>
                  </a:lnTo>
                  <a:close/>
                  <a:moveTo>
                    <a:pt x="3582987" y="2643170"/>
                  </a:moveTo>
                  <a:lnTo>
                    <a:pt x="3619500" y="2643170"/>
                  </a:lnTo>
                  <a:lnTo>
                    <a:pt x="3619500" y="2695558"/>
                  </a:lnTo>
                  <a:lnTo>
                    <a:pt x="3582987" y="2695558"/>
                  </a:lnTo>
                  <a:close/>
                  <a:moveTo>
                    <a:pt x="3498850" y="2643170"/>
                  </a:moveTo>
                  <a:lnTo>
                    <a:pt x="3538538" y="2643170"/>
                  </a:lnTo>
                  <a:lnTo>
                    <a:pt x="3538538" y="2695558"/>
                  </a:lnTo>
                  <a:lnTo>
                    <a:pt x="3498850" y="2695558"/>
                  </a:lnTo>
                  <a:close/>
                  <a:moveTo>
                    <a:pt x="3413125" y="2643170"/>
                  </a:moveTo>
                  <a:lnTo>
                    <a:pt x="3452813" y="2643170"/>
                  </a:lnTo>
                  <a:lnTo>
                    <a:pt x="3452813" y="2695558"/>
                  </a:lnTo>
                  <a:lnTo>
                    <a:pt x="3413125" y="2695558"/>
                  </a:lnTo>
                  <a:close/>
                  <a:moveTo>
                    <a:pt x="3332162" y="2643170"/>
                  </a:moveTo>
                  <a:lnTo>
                    <a:pt x="3368675" y="2643170"/>
                  </a:lnTo>
                  <a:lnTo>
                    <a:pt x="3368675" y="2695558"/>
                  </a:lnTo>
                  <a:lnTo>
                    <a:pt x="3332162" y="2695558"/>
                  </a:lnTo>
                  <a:close/>
                  <a:moveTo>
                    <a:pt x="3246437" y="2643170"/>
                  </a:moveTo>
                  <a:lnTo>
                    <a:pt x="3284537" y="2643170"/>
                  </a:lnTo>
                  <a:lnTo>
                    <a:pt x="3284537" y="2695558"/>
                  </a:lnTo>
                  <a:lnTo>
                    <a:pt x="3246437" y="2695558"/>
                  </a:lnTo>
                  <a:close/>
                  <a:moveTo>
                    <a:pt x="3162300" y="2643170"/>
                  </a:moveTo>
                  <a:lnTo>
                    <a:pt x="3201988" y="2643170"/>
                  </a:lnTo>
                  <a:lnTo>
                    <a:pt x="3201988" y="2695558"/>
                  </a:lnTo>
                  <a:lnTo>
                    <a:pt x="3162300" y="2695558"/>
                  </a:lnTo>
                  <a:close/>
                  <a:moveTo>
                    <a:pt x="2151062" y="2643170"/>
                  </a:moveTo>
                  <a:lnTo>
                    <a:pt x="2190750" y="2643170"/>
                  </a:lnTo>
                  <a:lnTo>
                    <a:pt x="2190750" y="2695558"/>
                  </a:lnTo>
                  <a:lnTo>
                    <a:pt x="2151062" y="2695558"/>
                  </a:lnTo>
                  <a:close/>
                  <a:moveTo>
                    <a:pt x="2068512" y="2643170"/>
                  </a:moveTo>
                  <a:lnTo>
                    <a:pt x="2105025" y="2643170"/>
                  </a:lnTo>
                  <a:lnTo>
                    <a:pt x="2105025" y="2695558"/>
                  </a:lnTo>
                  <a:lnTo>
                    <a:pt x="2068512" y="2695558"/>
                  </a:lnTo>
                  <a:close/>
                  <a:moveTo>
                    <a:pt x="1984375" y="2643170"/>
                  </a:moveTo>
                  <a:lnTo>
                    <a:pt x="2024063" y="2643170"/>
                  </a:lnTo>
                  <a:lnTo>
                    <a:pt x="2024063" y="2695558"/>
                  </a:lnTo>
                  <a:lnTo>
                    <a:pt x="1984375" y="2695558"/>
                  </a:lnTo>
                  <a:close/>
                  <a:moveTo>
                    <a:pt x="1898650" y="2643170"/>
                  </a:moveTo>
                  <a:lnTo>
                    <a:pt x="1939925" y="2643170"/>
                  </a:lnTo>
                  <a:lnTo>
                    <a:pt x="1939925" y="2695558"/>
                  </a:lnTo>
                  <a:lnTo>
                    <a:pt x="1898650" y="2695558"/>
                  </a:lnTo>
                  <a:close/>
                  <a:moveTo>
                    <a:pt x="1814512" y="2643170"/>
                  </a:moveTo>
                  <a:lnTo>
                    <a:pt x="1854200" y="2643170"/>
                  </a:lnTo>
                  <a:lnTo>
                    <a:pt x="1854200" y="2695558"/>
                  </a:lnTo>
                  <a:lnTo>
                    <a:pt x="1814512" y="2695558"/>
                  </a:lnTo>
                  <a:close/>
                  <a:moveTo>
                    <a:pt x="1731962" y="2643170"/>
                  </a:moveTo>
                  <a:lnTo>
                    <a:pt x="1770062" y="2643170"/>
                  </a:lnTo>
                  <a:lnTo>
                    <a:pt x="1770062" y="2695558"/>
                  </a:lnTo>
                  <a:lnTo>
                    <a:pt x="1731962" y="2695558"/>
                  </a:lnTo>
                  <a:close/>
                  <a:moveTo>
                    <a:pt x="1647825" y="2643170"/>
                  </a:moveTo>
                  <a:lnTo>
                    <a:pt x="1687513" y="2643170"/>
                  </a:lnTo>
                  <a:lnTo>
                    <a:pt x="1687513" y="2695558"/>
                  </a:lnTo>
                  <a:lnTo>
                    <a:pt x="1647825" y="2695558"/>
                  </a:lnTo>
                  <a:close/>
                  <a:moveTo>
                    <a:pt x="1563687" y="2643170"/>
                  </a:moveTo>
                  <a:lnTo>
                    <a:pt x="1603375" y="2643170"/>
                  </a:lnTo>
                  <a:lnTo>
                    <a:pt x="1603375" y="2695558"/>
                  </a:lnTo>
                  <a:lnTo>
                    <a:pt x="1563687" y="2695558"/>
                  </a:lnTo>
                  <a:close/>
                  <a:moveTo>
                    <a:pt x="2901424" y="2626260"/>
                  </a:moveTo>
                  <a:cubicBezTo>
                    <a:pt x="2901424" y="2626260"/>
                    <a:pt x="2901424" y="2626260"/>
                    <a:pt x="2901424" y="2631236"/>
                  </a:cubicBezTo>
                  <a:cubicBezTo>
                    <a:pt x="2901424" y="2633724"/>
                    <a:pt x="2901424" y="2638700"/>
                    <a:pt x="2898937" y="2641188"/>
                  </a:cubicBezTo>
                  <a:lnTo>
                    <a:pt x="3070487" y="2641188"/>
                  </a:lnTo>
                  <a:cubicBezTo>
                    <a:pt x="3075459" y="2641188"/>
                    <a:pt x="3077946" y="2638700"/>
                    <a:pt x="3077946" y="2633724"/>
                  </a:cubicBezTo>
                  <a:cubicBezTo>
                    <a:pt x="3077946" y="2628748"/>
                    <a:pt x="3075459" y="2626260"/>
                    <a:pt x="3070487" y="2626260"/>
                  </a:cubicBezTo>
                  <a:cubicBezTo>
                    <a:pt x="3070487" y="2626260"/>
                    <a:pt x="3070487" y="2626260"/>
                    <a:pt x="3065514" y="2626260"/>
                  </a:cubicBezTo>
                  <a:cubicBezTo>
                    <a:pt x="3065514" y="2626260"/>
                    <a:pt x="3065514" y="2626260"/>
                    <a:pt x="2901424" y="2626260"/>
                  </a:cubicBezTo>
                  <a:close/>
                  <a:moveTo>
                    <a:pt x="2257491" y="2626260"/>
                  </a:moveTo>
                  <a:cubicBezTo>
                    <a:pt x="2252519" y="2626260"/>
                    <a:pt x="2250033" y="2628748"/>
                    <a:pt x="2250033" y="2633724"/>
                  </a:cubicBezTo>
                  <a:cubicBezTo>
                    <a:pt x="2250033" y="2638700"/>
                    <a:pt x="2252519" y="2641188"/>
                    <a:pt x="2257491" y="2641188"/>
                  </a:cubicBezTo>
                  <a:cubicBezTo>
                    <a:pt x="2257491" y="2641188"/>
                    <a:pt x="2257491" y="2641188"/>
                    <a:pt x="2426555" y="2641188"/>
                  </a:cubicBezTo>
                  <a:cubicBezTo>
                    <a:pt x="2424068" y="2638700"/>
                    <a:pt x="2424068" y="2633724"/>
                    <a:pt x="2424068" y="2631236"/>
                  </a:cubicBezTo>
                  <a:cubicBezTo>
                    <a:pt x="2424068" y="2631236"/>
                    <a:pt x="2424068" y="2631236"/>
                    <a:pt x="2424068" y="2626260"/>
                  </a:cubicBezTo>
                  <a:cubicBezTo>
                    <a:pt x="2424068" y="2626260"/>
                    <a:pt x="2424068" y="2626260"/>
                    <a:pt x="2272409" y="2626260"/>
                  </a:cubicBezTo>
                  <a:close/>
                  <a:moveTo>
                    <a:pt x="2608395" y="2621262"/>
                  </a:moveTo>
                  <a:cubicBezTo>
                    <a:pt x="2608395" y="2621262"/>
                    <a:pt x="2608395" y="2621262"/>
                    <a:pt x="2608395" y="2623802"/>
                  </a:cubicBezTo>
                  <a:cubicBezTo>
                    <a:pt x="2608395" y="2623802"/>
                    <a:pt x="2605881" y="2626342"/>
                    <a:pt x="2605881" y="2626342"/>
                  </a:cubicBezTo>
                  <a:cubicBezTo>
                    <a:pt x="2603368" y="2623802"/>
                    <a:pt x="2603368" y="2623802"/>
                    <a:pt x="2603368" y="2623802"/>
                  </a:cubicBezTo>
                  <a:cubicBezTo>
                    <a:pt x="2603368" y="2623802"/>
                    <a:pt x="2605881" y="2623802"/>
                    <a:pt x="2605881" y="2623802"/>
                  </a:cubicBezTo>
                  <a:cubicBezTo>
                    <a:pt x="2605881" y="2623802"/>
                    <a:pt x="2608395" y="2623802"/>
                    <a:pt x="2608395" y="2621262"/>
                  </a:cubicBezTo>
                  <a:close/>
                  <a:moveTo>
                    <a:pt x="2608395" y="2621262"/>
                  </a:moveTo>
                  <a:cubicBezTo>
                    <a:pt x="2608395" y="2621262"/>
                    <a:pt x="2610908" y="2621262"/>
                    <a:pt x="2610908" y="2621262"/>
                  </a:cubicBezTo>
                  <a:lnTo>
                    <a:pt x="2613422" y="2621262"/>
                  </a:lnTo>
                  <a:lnTo>
                    <a:pt x="2615936" y="2621262"/>
                  </a:lnTo>
                  <a:cubicBezTo>
                    <a:pt x="2615936" y="2621262"/>
                    <a:pt x="2620963" y="2623802"/>
                    <a:pt x="2618449" y="2626342"/>
                  </a:cubicBezTo>
                  <a:cubicBezTo>
                    <a:pt x="2618449" y="2626342"/>
                    <a:pt x="2618449" y="2628882"/>
                    <a:pt x="2615936" y="2626342"/>
                  </a:cubicBezTo>
                  <a:cubicBezTo>
                    <a:pt x="2613422" y="2623802"/>
                    <a:pt x="2613422" y="2623802"/>
                    <a:pt x="2610908" y="2623802"/>
                  </a:cubicBezTo>
                  <a:cubicBezTo>
                    <a:pt x="2610908" y="2623802"/>
                    <a:pt x="2610908" y="2621262"/>
                    <a:pt x="2608395" y="2621262"/>
                  </a:cubicBezTo>
                  <a:close/>
                  <a:moveTo>
                    <a:pt x="2707640" y="2619004"/>
                  </a:moveTo>
                  <a:cubicBezTo>
                    <a:pt x="2705100" y="2623943"/>
                    <a:pt x="2702560" y="2626413"/>
                    <a:pt x="2702560" y="2626413"/>
                  </a:cubicBezTo>
                  <a:cubicBezTo>
                    <a:pt x="2700020" y="2628882"/>
                    <a:pt x="2700020" y="2623943"/>
                    <a:pt x="2700020" y="2623943"/>
                  </a:cubicBezTo>
                  <a:cubicBezTo>
                    <a:pt x="2702560" y="2623943"/>
                    <a:pt x="2705100" y="2621474"/>
                    <a:pt x="2705100" y="2621474"/>
                  </a:cubicBezTo>
                  <a:cubicBezTo>
                    <a:pt x="2707640" y="2619004"/>
                    <a:pt x="2707640" y="2619004"/>
                    <a:pt x="2707640" y="2619004"/>
                  </a:cubicBezTo>
                  <a:close/>
                  <a:moveTo>
                    <a:pt x="2495867" y="2616500"/>
                  </a:moveTo>
                  <a:cubicBezTo>
                    <a:pt x="2495867" y="2616500"/>
                    <a:pt x="2495867" y="2616500"/>
                    <a:pt x="2498301" y="2619040"/>
                  </a:cubicBezTo>
                  <a:cubicBezTo>
                    <a:pt x="2500735" y="2619040"/>
                    <a:pt x="2500735" y="2621580"/>
                    <a:pt x="2500735" y="2621580"/>
                  </a:cubicBezTo>
                  <a:cubicBezTo>
                    <a:pt x="2500735" y="2624120"/>
                    <a:pt x="2498301" y="2624120"/>
                    <a:pt x="2498301" y="2624120"/>
                  </a:cubicBezTo>
                  <a:cubicBezTo>
                    <a:pt x="2495867" y="2624120"/>
                    <a:pt x="2495867" y="2624120"/>
                    <a:pt x="2495867" y="2624120"/>
                  </a:cubicBezTo>
                  <a:cubicBezTo>
                    <a:pt x="2498301" y="2619040"/>
                    <a:pt x="2495867" y="2619040"/>
                    <a:pt x="2495867" y="2619040"/>
                  </a:cubicBezTo>
                  <a:cubicBezTo>
                    <a:pt x="2495867" y="2619040"/>
                    <a:pt x="2495867" y="2619040"/>
                    <a:pt x="2495867" y="2616500"/>
                  </a:cubicBezTo>
                  <a:close/>
                  <a:moveTo>
                    <a:pt x="2608395" y="2616182"/>
                  </a:moveTo>
                  <a:cubicBezTo>
                    <a:pt x="2608395" y="2616182"/>
                    <a:pt x="2610908" y="2616182"/>
                    <a:pt x="2608395" y="2618722"/>
                  </a:cubicBezTo>
                  <a:cubicBezTo>
                    <a:pt x="2608395" y="2618722"/>
                    <a:pt x="2608395" y="2618722"/>
                    <a:pt x="2608395" y="2621262"/>
                  </a:cubicBezTo>
                  <a:cubicBezTo>
                    <a:pt x="2608395" y="2621262"/>
                    <a:pt x="2608395" y="2618722"/>
                    <a:pt x="2605881" y="2618722"/>
                  </a:cubicBezTo>
                  <a:cubicBezTo>
                    <a:pt x="2605881" y="2618722"/>
                    <a:pt x="2608395" y="2618722"/>
                    <a:pt x="2608395" y="2616182"/>
                  </a:cubicBezTo>
                  <a:close/>
                  <a:moveTo>
                    <a:pt x="2555752" y="2615786"/>
                  </a:moveTo>
                  <a:cubicBezTo>
                    <a:pt x="2555752" y="2615786"/>
                    <a:pt x="2555752" y="2615786"/>
                    <a:pt x="2555752" y="2618267"/>
                  </a:cubicBezTo>
                  <a:cubicBezTo>
                    <a:pt x="2553188" y="2618267"/>
                    <a:pt x="2553188" y="2618267"/>
                    <a:pt x="2553188" y="2618267"/>
                  </a:cubicBezTo>
                  <a:cubicBezTo>
                    <a:pt x="2553188" y="2618267"/>
                    <a:pt x="2553188" y="2618267"/>
                    <a:pt x="2555752" y="2615786"/>
                  </a:cubicBezTo>
                  <a:close/>
                  <a:moveTo>
                    <a:pt x="2509044" y="2614595"/>
                  </a:moveTo>
                  <a:cubicBezTo>
                    <a:pt x="2511425" y="2616976"/>
                    <a:pt x="2511425" y="2616976"/>
                    <a:pt x="2511425" y="2616976"/>
                  </a:cubicBezTo>
                  <a:cubicBezTo>
                    <a:pt x="2511425" y="2619358"/>
                    <a:pt x="2509044" y="2621739"/>
                    <a:pt x="2509044" y="2621739"/>
                  </a:cubicBezTo>
                  <a:cubicBezTo>
                    <a:pt x="2511425" y="2624120"/>
                    <a:pt x="2509044" y="2624120"/>
                    <a:pt x="2509044" y="2624120"/>
                  </a:cubicBezTo>
                  <a:cubicBezTo>
                    <a:pt x="2509044" y="2624120"/>
                    <a:pt x="2509044" y="2624120"/>
                    <a:pt x="2504281" y="2624120"/>
                  </a:cubicBezTo>
                  <a:cubicBezTo>
                    <a:pt x="2504281" y="2624120"/>
                    <a:pt x="2501900" y="2624120"/>
                    <a:pt x="2501900" y="2624120"/>
                  </a:cubicBezTo>
                  <a:cubicBezTo>
                    <a:pt x="2501900" y="2624120"/>
                    <a:pt x="2504281" y="2621739"/>
                    <a:pt x="2504281" y="2621739"/>
                  </a:cubicBezTo>
                  <a:cubicBezTo>
                    <a:pt x="2504281" y="2621739"/>
                    <a:pt x="2504281" y="2621739"/>
                    <a:pt x="2506662" y="2619358"/>
                  </a:cubicBezTo>
                  <a:cubicBezTo>
                    <a:pt x="2506662" y="2619358"/>
                    <a:pt x="2504281" y="2619358"/>
                    <a:pt x="2504281" y="2619358"/>
                  </a:cubicBezTo>
                  <a:cubicBezTo>
                    <a:pt x="2501900" y="2619358"/>
                    <a:pt x="2501900" y="2619358"/>
                    <a:pt x="2501900" y="2619358"/>
                  </a:cubicBezTo>
                  <a:cubicBezTo>
                    <a:pt x="2501900" y="2619358"/>
                    <a:pt x="2501900" y="2616976"/>
                    <a:pt x="2501900" y="2616976"/>
                  </a:cubicBezTo>
                  <a:cubicBezTo>
                    <a:pt x="2504281" y="2616976"/>
                    <a:pt x="2509044" y="2614595"/>
                    <a:pt x="2509044" y="2614595"/>
                  </a:cubicBezTo>
                  <a:close/>
                  <a:moveTo>
                    <a:pt x="2605881" y="2613642"/>
                  </a:moveTo>
                  <a:cubicBezTo>
                    <a:pt x="2605881" y="2613642"/>
                    <a:pt x="2605881" y="2616182"/>
                    <a:pt x="2605881" y="2618722"/>
                  </a:cubicBezTo>
                  <a:cubicBezTo>
                    <a:pt x="2605881" y="2618722"/>
                    <a:pt x="2605881" y="2618722"/>
                    <a:pt x="2605881" y="2621262"/>
                  </a:cubicBezTo>
                  <a:cubicBezTo>
                    <a:pt x="2605881" y="2621262"/>
                    <a:pt x="2603368" y="2623802"/>
                    <a:pt x="2603368" y="2621262"/>
                  </a:cubicBezTo>
                  <a:cubicBezTo>
                    <a:pt x="2603368" y="2621262"/>
                    <a:pt x="2603368" y="2618722"/>
                    <a:pt x="2603368" y="2616182"/>
                  </a:cubicBezTo>
                  <a:cubicBezTo>
                    <a:pt x="2603368" y="2616182"/>
                    <a:pt x="2603368" y="2613642"/>
                    <a:pt x="2605881" y="2613642"/>
                  </a:cubicBezTo>
                  <a:close/>
                  <a:moveTo>
                    <a:pt x="2595827" y="2613642"/>
                  </a:moveTo>
                  <a:lnTo>
                    <a:pt x="2596078" y="2613642"/>
                  </a:lnTo>
                  <a:lnTo>
                    <a:pt x="2595827" y="2616182"/>
                  </a:lnTo>
                  <a:close/>
                  <a:moveTo>
                    <a:pt x="2545495" y="2613306"/>
                  </a:moveTo>
                  <a:cubicBezTo>
                    <a:pt x="2545495" y="2610825"/>
                    <a:pt x="2548059" y="2613306"/>
                    <a:pt x="2548059" y="2613306"/>
                  </a:cubicBezTo>
                  <a:cubicBezTo>
                    <a:pt x="2548059" y="2613306"/>
                    <a:pt x="2548059" y="2613306"/>
                    <a:pt x="2545495" y="2615786"/>
                  </a:cubicBezTo>
                  <a:cubicBezTo>
                    <a:pt x="2545495" y="2615786"/>
                    <a:pt x="2545495" y="2615786"/>
                    <a:pt x="2545495" y="2613306"/>
                  </a:cubicBezTo>
                  <a:close/>
                  <a:moveTo>
                    <a:pt x="2542930" y="2613306"/>
                  </a:moveTo>
                  <a:cubicBezTo>
                    <a:pt x="2545495" y="2613306"/>
                    <a:pt x="2545495" y="2620747"/>
                    <a:pt x="2545495" y="2620747"/>
                  </a:cubicBezTo>
                  <a:cubicBezTo>
                    <a:pt x="2542930" y="2623228"/>
                    <a:pt x="2542930" y="2623228"/>
                    <a:pt x="2542930" y="2623228"/>
                  </a:cubicBezTo>
                  <a:cubicBezTo>
                    <a:pt x="2540366" y="2623228"/>
                    <a:pt x="2540366" y="2618267"/>
                    <a:pt x="2540366" y="2618267"/>
                  </a:cubicBezTo>
                  <a:cubicBezTo>
                    <a:pt x="2542930" y="2618267"/>
                    <a:pt x="2542930" y="2613306"/>
                    <a:pt x="2542930" y="2613306"/>
                  </a:cubicBezTo>
                  <a:close/>
                  <a:moveTo>
                    <a:pt x="2762249" y="2611420"/>
                  </a:moveTo>
                  <a:cubicBezTo>
                    <a:pt x="2764744" y="2611420"/>
                    <a:pt x="2767239" y="2613960"/>
                    <a:pt x="2767239" y="2613960"/>
                  </a:cubicBezTo>
                  <a:cubicBezTo>
                    <a:pt x="2767239" y="2613960"/>
                    <a:pt x="2767239" y="2613960"/>
                    <a:pt x="2772228" y="2616500"/>
                  </a:cubicBezTo>
                  <a:cubicBezTo>
                    <a:pt x="2774722" y="2619040"/>
                    <a:pt x="2777217" y="2619040"/>
                    <a:pt x="2777217" y="2619040"/>
                  </a:cubicBezTo>
                  <a:cubicBezTo>
                    <a:pt x="2779712" y="2616500"/>
                    <a:pt x="2779712" y="2619040"/>
                    <a:pt x="2779712" y="2619040"/>
                  </a:cubicBezTo>
                  <a:cubicBezTo>
                    <a:pt x="2777217" y="2619040"/>
                    <a:pt x="2774722" y="2621580"/>
                    <a:pt x="2774722" y="2621580"/>
                  </a:cubicBezTo>
                  <a:cubicBezTo>
                    <a:pt x="2772228" y="2624120"/>
                    <a:pt x="2769733" y="2621580"/>
                    <a:pt x="2769733" y="2621580"/>
                  </a:cubicBezTo>
                  <a:cubicBezTo>
                    <a:pt x="2764744" y="2613960"/>
                    <a:pt x="2764744" y="2613960"/>
                    <a:pt x="2764744" y="2613960"/>
                  </a:cubicBezTo>
                  <a:cubicBezTo>
                    <a:pt x="2764744" y="2611420"/>
                    <a:pt x="2762249" y="2611420"/>
                    <a:pt x="2762249" y="2611420"/>
                  </a:cubicBezTo>
                  <a:close/>
                  <a:moveTo>
                    <a:pt x="2558317" y="2610825"/>
                  </a:moveTo>
                  <a:cubicBezTo>
                    <a:pt x="2560881" y="2613306"/>
                    <a:pt x="2560881" y="2613306"/>
                    <a:pt x="2560881" y="2613306"/>
                  </a:cubicBezTo>
                  <a:cubicBezTo>
                    <a:pt x="2560881" y="2613306"/>
                    <a:pt x="2558317" y="2615786"/>
                    <a:pt x="2558317" y="2615786"/>
                  </a:cubicBezTo>
                  <a:cubicBezTo>
                    <a:pt x="2558317" y="2615786"/>
                    <a:pt x="2558317" y="2615786"/>
                    <a:pt x="2560881" y="2618267"/>
                  </a:cubicBezTo>
                  <a:cubicBezTo>
                    <a:pt x="2560881" y="2618267"/>
                    <a:pt x="2558317" y="2618267"/>
                    <a:pt x="2558317" y="2618267"/>
                  </a:cubicBezTo>
                  <a:cubicBezTo>
                    <a:pt x="2558317" y="2618267"/>
                    <a:pt x="2555752" y="2615786"/>
                    <a:pt x="2555752" y="2615786"/>
                  </a:cubicBezTo>
                  <a:cubicBezTo>
                    <a:pt x="2555752" y="2615786"/>
                    <a:pt x="2555752" y="2613306"/>
                    <a:pt x="2553188" y="2613306"/>
                  </a:cubicBezTo>
                  <a:cubicBezTo>
                    <a:pt x="2553188" y="2613306"/>
                    <a:pt x="2555752" y="2613306"/>
                    <a:pt x="2558317" y="2613306"/>
                  </a:cubicBezTo>
                  <a:cubicBezTo>
                    <a:pt x="2558317" y="2613306"/>
                    <a:pt x="2558317" y="2613306"/>
                    <a:pt x="2558317" y="2610825"/>
                  </a:cubicBezTo>
                  <a:close/>
                  <a:moveTo>
                    <a:pt x="2548059" y="2610825"/>
                  </a:moveTo>
                  <a:cubicBezTo>
                    <a:pt x="2548059" y="2610825"/>
                    <a:pt x="2550624" y="2610825"/>
                    <a:pt x="2550624" y="2610825"/>
                  </a:cubicBezTo>
                  <a:cubicBezTo>
                    <a:pt x="2550624" y="2610825"/>
                    <a:pt x="2548059" y="2613306"/>
                    <a:pt x="2548059" y="2613306"/>
                  </a:cubicBezTo>
                  <a:cubicBezTo>
                    <a:pt x="2548059" y="2613306"/>
                    <a:pt x="2548059" y="2613306"/>
                    <a:pt x="2548059" y="2610825"/>
                  </a:cubicBezTo>
                  <a:close/>
                  <a:moveTo>
                    <a:pt x="2558317" y="2608345"/>
                  </a:moveTo>
                  <a:cubicBezTo>
                    <a:pt x="2558317" y="2608345"/>
                    <a:pt x="2558317" y="2608345"/>
                    <a:pt x="2560881" y="2610825"/>
                  </a:cubicBezTo>
                  <a:cubicBezTo>
                    <a:pt x="2560881" y="2610825"/>
                    <a:pt x="2560881" y="2610825"/>
                    <a:pt x="2558317" y="2610825"/>
                  </a:cubicBezTo>
                  <a:cubicBezTo>
                    <a:pt x="2558317" y="2610825"/>
                    <a:pt x="2558317" y="2610825"/>
                    <a:pt x="2558317" y="2608345"/>
                  </a:cubicBezTo>
                  <a:close/>
                  <a:moveTo>
                    <a:pt x="2598341" y="2606022"/>
                  </a:moveTo>
                  <a:cubicBezTo>
                    <a:pt x="2597084" y="2608562"/>
                    <a:pt x="2596455" y="2611102"/>
                    <a:pt x="2596141" y="2613007"/>
                  </a:cubicBezTo>
                  <a:lnTo>
                    <a:pt x="2596106" y="2613360"/>
                  </a:lnTo>
                  <a:lnTo>
                    <a:pt x="2595827" y="2613642"/>
                  </a:lnTo>
                  <a:cubicBezTo>
                    <a:pt x="2595827" y="2613642"/>
                    <a:pt x="2598341" y="2606022"/>
                    <a:pt x="2598341" y="2606022"/>
                  </a:cubicBezTo>
                  <a:close/>
                  <a:moveTo>
                    <a:pt x="2553188" y="2605864"/>
                  </a:moveTo>
                  <a:cubicBezTo>
                    <a:pt x="2553188" y="2605864"/>
                    <a:pt x="2555752" y="2605864"/>
                    <a:pt x="2555752" y="2605864"/>
                  </a:cubicBezTo>
                  <a:cubicBezTo>
                    <a:pt x="2558317" y="2608345"/>
                    <a:pt x="2558317" y="2605864"/>
                    <a:pt x="2558317" y="2605864"/>
                  </a:cubicBezTo>
                  <a:cubicBezTo>
                    <a:pt x="2558317" y="2605864"/>
                    <a:pt x="2558317" y="2608345"/>
                    <a:pt x="2558317" y="2608345"/>
                  </a:cubicBezTo>
                  <a:cubicBezTo>
                    <a:pt x="2558317" y="2608345"/>
                    <a:pt x="2555752" y="2610825"/>
                    <a:pt x="2555752" y="2610825"/>
                  </a:cubicBezTo>
                  <a:cubicBezTo>
                    <a:pt x="2555752" y="2610825"/>
                    <a:pt x="2555752" y="2608345"/>
                    <a:pt x="2555752" y="2608345"/>
                  </a:cubicBezTo>
                  <a:cubicBezTo>
                    <a:pt x="2555752" y="2608345"/>
                    <a:pt x="2555752" y="2608345"/>
                    <a:pt x="2553188" y="2605864"/>
                  </a:cubicBezTo>
                  <a:close/>
                  <a:moveTo>
                    <a:pt x="2824162" y="2603936"/>
                  </a:moveTo>
                  <a:cubicBezTo>
                    <a:pt x="2824162" y="2603936"/>
                    <a:pt x="2824162" y="2606431"/>
                    <a:pt x="2824162" y="2606431"/>
                  </a:cubicBezTo>
                  <a:cubicBezTo>
                    <a:pt x="2824162" y="2606431"/>
                    <a:pt x="2821781" y="2608926"/>
                    <a:pt x="2821781" y="2611420"/>
                  </a:cubicBezTo>
                  <a:cubicBezTo>
                    <a:pt x="2821781" y="2611420"/>
                    <a:pt x="2824162" y="2611420"/>
                    <a:pt x="2826543" y="2611420"/>
                  </a:cubicBezTo>
                  <a:cubicBezTo>
                    <a:pt x="2826543" y="2611420"/>
                    <a:pt x="2828925" y="2608926"/>
                    <a:pt x="2828925" y="2611420"/>
                  </a:cubicBezTo>
                  <a:cubicBezTo>
                    <a:pt x="2828925" y="2611420"/>
                    <a:pt x="2828925" y="2613915"/>
                    <a:pt x="2826543" y="2613915"/>
                  </a:cubicBezTo>
                  <a:cubicBezTo>
                    <a:pt x="2826543" y="2613915"/>
                    <a:pt x="2824162" y="2613915"/>
                    <a:pt x="2824162" y="2613915"/>
                  </a:cubicBezTo>
                  <a:cubicBezTo>
                    <a:pt x="2824162" y="2613915"/>
                    <a:pt x="2821781" y="2613915"/>
                    <a:pt x="2821781" y="2613915"/>
                  </a:cubicBezTo>
                  <a:cubicBezTo>
                    <a:pt x="2821781" y="2613915"/>
                    <a:pt x="2821781" y="2613915"/>
                    <a:pt x="2821781" y="2616410"/>
                  </a:cubicBezTo>
                  <a:cubicBezTo>
                    <a:pt x="2821781" y="2616410"/>
                    <a:pt x="2824162" y="2623894"/>
                    <a:pt x="2821781" y="2626388"/>
                  </a:cubicBezTo>
                  <a:cubicBezTo>
                    <a:pt x="2821781" y="2626388"/>
                    <a:pt x="2819400" y="2628883"/>
                    <a:pt x="2819400" y="2626388"/>
                  </a:cubicBezTo>
                  <a:cubicBezTo>
                    <a:pt x="2819400" y="2626388"/>
                    <a:pt x="2817018" y="2623894"/>
                    <a:pt x="2814637" y="2623894"/>
                  </a:cubicBezTo>
                  <a:cubicBezTo>
                    <a:pt x="2814637" y="2623894"/>
                    <a:pt x="2814637" y="2623894"/>
                    <a:pt x="2817018" y="2623894"/>
                  </a:cubicBezTo>
                  <a:cubicBezTo>
                    <a:pt x="2817018" y="2623894"/>
                    <a:pt x="2819400" y="2623894"/>
                    <a:pt x="2819400" y="2621399"/>
                  </a:cubicBezTo>
                  <a:cubicBezTo>
                    <a:pt x="2819400" y="2621399"/>
                    <a:pt x="2819400" y="2618904"/>
                    <a:pt x="2819400" y="2616410"/>
                  </a:cubicBezTo>
                  <a:cubicBezTo>
                    <a:pt x="2819400" y="2616410"/>
                    <a:pt x="2819400" y="2613915"/>
                    <a:pt x="2817018" y="2616410"/>
                  </a:cubicBezTo>
                  <a:cubicBezTo>
                    <a:pt x="2817018" y="2616410"/>
                    <a:pt x="2814637" y="2616410"/>
                    <a:pt x="2814637" y="2616410"/>
                  </a:cubicBezTo>
                  <a:cubicBezTo>
                    <a:pt x="2814637" y="2616410"/>
                    <a:pt x="2809875" y="2621399"/>
                    <a:pt x="2807493" y="2616410"/>
                  </a:cubicBezTo>
                  <a:cubicBezTo>
                    <a:pt x="2807493" y="2616410"/>
                    <a:pt x="2805112" y="2613915"/>
                    <a:pt x="2807493" y="2613915"/>
                  </a:cubicBezTo>
                  <a:cubicBezTo>
                    <a:pt x="2807493" y="2613915"/>
                    <a:pt x="2809875" y="2613915"/>
                    <a:pt x="2812256" y="2613915"/>
                  </a:cubicBezTo>
                  <a:cubicBezTo>
                    <a:pt x="2812256" y="2613915"/>
                    <a:pt x="2814637" y="2613915"/>
                    <a:pt x="2817018" y="2613915"/>
                  </a:cubicBezTo>
                  <a:cubicBezTo>
                    <a:pt x="2817018" y="2613915"/>
                    <a:pt x="2819400" y="2611420"/>
                    <a:pt x="2817018" y="2611420"/>
                  </a:cubicBezTo>
                  <a:cubicBezTo>
                    <a:pt x="2817018" y="2611420"/>
                    <a:pt x="2819400" y="2611420"/>
                    <a:pt x="2819400" y="2611420"/>
                  </a:cubicBezTo>
                  <a:cubicBezTo>
                    <a:pt x="2819400" y="2611420"/>
                    <a:pt x="2821781" y="2608926"/>
                    <a:pt x="2819400" y="2608926"/>
                  </a:cubicBezTo>
                  <a:cubicBezTo>
                    <a:pt x="2819400" y="2608926"/>
                    <a:pt x="2817018" y="2608926"/>
                    <a:pt x="2817018" y="2606431"/>
                  </a:cubicBezTo>
                  <a:cubicBezTo>
                    <a:pt x="2817018" y="2606431"/>
                    <a:pt x="2819400" y="2606431"/>
                    <a:pt x="2819400" y="2606431"/>
                  </a:cubicBezTo>
                  <a:cubicBezTo>
                    <a:pt x="2819400" y="2606431"/>
                    <a:pt x="2821781" y="2603936"/>
                    <a:pt x="2824162" y="2603936"/>
                  </a:cubicBezTo>
                  <a:close/>
                  <a:moveTo>
                    <a:pt x="2600853" y="2603482"/>
                  </a:moveTo>
                  <a:cubicBezTo>
                    <a:pt x="2600853" y="2606657"/>
                    <a:pt x="2605087" y="2603482"/>
                    <a:pt x="2605087" y="2603482"/>
                  </a:cubicBezTo>
                  <a:cubicBezTo>
                    <a:pt x="2605087" y="2603482"/>
                    <a:pt x="2605087" y="2603482"/>
                    <a:pt x="2602970" y="2606657"/>
                  </a:cubicBezTo>
                  <a:cubicBezTo>
                    <a:pt x="2600853" y="2606657"/>
                    <a:pt x="2600853" y="2606657"/>
                    <a:pt x="2600853" y="2606657"/>
                  </a:cubicBezTo>
                  <a:cubicBezTo>
                    <a:pt x="2598737" y="2603482"/>
                    <a:pt x="2600853" y="2603482"/>
                    <a:pt x="2600853" y="2603482"/>
                  </a:cubicBezTo>
                  <a:close/>
                  <a:moveTo>
                    <a:pt x="2593313" y="2603482"/>
                  </a:moveTo>
                  <a:lnTo>
                    <a:pt x="2593313" y="2606022"/>
                  </a:lnTo>
                  <a:cubicBezTo>
                    <a:pt x="2593313" y="2606022"/>
                    <a:pt x="2595827" y="2608562"/>
                    <a:pt x="2595827" y="2608562"/>
                  </a:cubicBezTo>
                  <a:cubicBezTo>
                    <a:pt x="2595827" y="2611102"/>
                    <a:pt x="2593313" y="2616182"/>
                    <a:pt x="2593313" y="2616182"/>
                  </a:cubicBezTo>
                  <a:cubicBezTo>
                    <a:pt x="2593313" y="2616182"/>
                    <a:pt x="2593313" y="2618722"/>
                    <a:pt x="2593313" y="2618722"/>
                  </a:cubicBezTo>
                  <a:cubicBezTo>
                    <a:pt x="2593313" y="2618722"/>
                    <a:pt x="2593313" y="2618722"/>
                    <a:pt x="2595827" y="2616182"/>
                  </a:cubicBezTo>
                  <a:lnTo>
                    <a:pt x="2595827" y="2616500"/>
                  </a:lnTo>
                  <a:cubicBezTo>
                    <a:pt x="2595827" y="2618087"/>
                    <a:pt x="2595827" y="2619992"/>
                    <a:pt x="2595827" y="2621262"/>
                  </a:cubicBezTo>
                  <a:cubicBezTo>
                    <a:pt x="2595827" y="2621262"/>
                    <a:pt x="2595827" y="2626342"/>
                    <a:pt x="2593313" y="2626342"/>
                  </a:cubicBezTo>
                  <a:cubicBezTo>
                    <a:pt x="2593313" y="2626342"/>
                    <a:pt x="2593313" y="2626342"/>
                    <a:pt x="2593313" y="2623802"/>
                  </a:cubicBezTo>
                  <a:cubicBezTo>
                    <a:pt x="2593313" y="2623802"/>
                    <a:pt x="2590800" y="2621262"/>
                    <a:pt x="2590800" y="2621262"/>
                  </a:cubicBezTo>
                  <a:cubicBezTo>
                    <a:pt x="2593313" y="2613642"/>
                    <a:pt x="2593313" y="2613642"/>
                    <a:pt x="2593313" y="2613642"/>
                  </a:cubicBezTo>
                  <a:cubicBezTo>
                    <a:pt x="2593313" y="2613642"/>
                    <a:pt x="2593313" y="2611102"/>
                    <a:pt x="2590800" y="2608562"/>
                  </a:cubicBezTo>
                  <a:cubicBezTo>
                    <a:pt x="2590800" y="2608562"/>
                    <a:pt x="2590800" y="2606022"/>
                    <a:pt x="2593313" y="2603482"/>
                  </a:cubicBezTo>
                  <a:close/>
                  <a:moveTo>
                    <a:pt x="2802467" y="2601895"/>
                  </a:moveTo>
                  <a:cubicBezTo>
                    <a:pt x="2802467" y="2601895"/>
                    <a:pt x="2805113" y="2604435"/>
                    <a:pt x="2802467" y="2604435"/>
                  </a:cubicBezTo>
                  <a:cubicBezTo>
                    <a:pt x="2802467" y="2604435"/>
                    <a:pt x="2802467" y="2606975"/>
                    <a:pt x="2802467" y="2606975"/>
                  </a:cubicBezTo>
                  <a:cubicBezTo>
                    <a:pt x="2802467" y="2606975"/>
                    <a:pt x="2802467" y="2609515"/>
                    <a:pt x="2802467" y="2609515"/>
                  </a:cubicBezTo>
                  <a:cubicBezTo>
                    <a:pt x="2802467" y="2609515"/>
                    <a:pt x="2802467" y="2609515"/>
                    <a:pt x="2805113" y="2606975"/>
                  </a:cubicBezTo>
                  <a:cubicBezTo>
                    <a:pt x="2805113" y="2606975"/>
                    <a:pt x="2805113" y="2609515"/>
                    <a:pt x="2805113" y="2609515"/>
                  </a:cubicBezTo>
                  <a:cubicBezTo>
                    <a:pt x="2805113" y="2609515"/>
                    <a:pt x="2802467" y="2614595"/>
                    <a:pt x="2799821" y="2614595"/>
                  </a:cubicBezTo>
                  <a:cubicBezTo>
                    <a:pt x="2799821" y="2614595"/>
                    <a:pt x="2797175" y="2609515"/>
                    <a:pt x="2799821" y="2609515"/>
                  </a:cubicBezTo>
                  <a:cubicBezTo>
                    <a:pt x="2799821" y="2609515"/>
                    <a:pt x="2799821" y="2606975"/>
                    <a:pt x="2799821" y="2606975"/>
                  </a:cubicBezTo>
                  <a:cubicBezTo>
                    <a:pt x="2799821" y="2606975"/>
                    <a:pt x="2802467" y="2604435"/>
                    <a:pt x="2802467" y="2601895"/>
                  </a:cubicBezTo>
                  <a:close/>
                  <a:moveTo>
                    <a:pt x="2715260" y="2601718"/>
                  </a:moveTo>
                  <a:cubicBezTo>
                    <a:pt x="2715260" y="2604188"/>
                    <a:pt x="2712720" y="2604188"/>
                    <a:pt x="2712720" y="2604188"/>
                  </a:cubicBezTo>
                  <a:cubicBezTo>
                    <a:pt x="2712720" y="2606657"/>
                    <a:pt x="2712720" y="2606657"/>
                    <a:pt x="2712720" y="2606657"/>
                  </a:cubicBezTo>
                  <a:cubicBezTo>
                    <a:pt x="2715260" y="2606657"/>
                    <a:pt x="2715260" y="2606657"/>
                    <a:pt x="2715260" y="2606657"/>
                  </a:cubicBezTo>
                  <a:cubicBezTo>
                    <a:pt x="2717800" y="2606657"/>
                    <a:pt x="2712720" y="2609127"/>
                    <a:pt x="2712720" y="2609127"/>
                  </a:cubicBezTo>
                  <a:cubicBezTo>
                    <a:pt x="2715260" y="2609127"/>
                    <a:pt x="2715260" y="2611596"/>
                    <a:pt x="2715260" y="2611596"/>
                  </a:cubicBezTo>
                  <a:cubicBezTo>
                    <a:pt x="2715260" y="2611596"/>
                    <a:pt x="2712720" y="2611596"/>
                    <a:pt x="2712720" y="2611596"/>
                  </a:cubicBezTo>
                  <a:cubicBezTo>
                    <a:pt x="2712720" y="2614065"/>
                    <a:pt x="2712720" y="2614065"/>
                    <a:pt x="2712720" y="2614065"/>
                  </a:cubicBezTo>
                  <a:cubicBezTo>
                    <a:pt x="2715260" y="2614065"/>
                    <a:pt x="2715260" y="2614065"/>
                    <a:pt x="2715260" y="2614065"/>
                  </a:cubicBezTo>
                  <a:cubicBezTo>
                    <a:pt x="2715260" y="2614065"/>
                    <a:pt x="2715260" y="2616535"/>
                    <a:pt x="2715260" y="2616535"/>
                  </a:cubicBezTo>
                  <a:lnTo>
                    <a:pt x="2715095" y="2616535"/>
                  </a:lnTo>
                  <a:lnTo>
                    <a:pt x="2715948" y="2617174"/>
                  </a:lnTo>
                  <a:cubicBezTo>
                    <a:pt x="2716609" y="2616844"/>
                    <a:pt x="2717271" y="2616182"/>
                    <a:pt x="2717271" y="2616182"/>
                  </a:cubicBezTo>
                  <a:cubicBezTo>
                    <a:pt x="2717271" y="2616182"/>
                    <a:pt x="2719917" y="2618828"/>
                    <a:pt x="2719917" y="2618828"/>
                  </a:cubicBezTo>
                  <a:cubicBezTo>
                    <a:pt x="2722563" y="2618828"/>
                    <a:pt x="2722563" y="2621474"/>
                    <a:pt x="2722563" y="2621474"/>
                  </a:cubicBezTo>
                  <a:cubicBezTo>
                    <a:pt x="2722563" y="2624120"/>
                    <a:pt x="2719917" y="2624120"/>
                    <a:pt x="2719917" y="2624120"/>
                  </a:cubicBezTo>
                  <a:cubicBezTo>
                    <a:pt x="2717271" y="2624120"/>
                    <a:pt x="2717271" y="2621474"/>
                    <a:pt x="2717271" y="2621474"/>
                  </a:cubicBezTo>
                  <a:lnTo>
                    <a:pt x="2714801" y="2616535"/>
                  </a:lnTo>
                  <a:lnTo>
                    <a:pt x="2712720" y="2616535"/>
                  </a:lnTo>
                  <a:cubicBezTo>
                    <a:pt x="2712720" y="2619004"/>
                    <a:pt x="2712720" y="2621474"/>
                    <a:pt x="2712720" y="2621474"/>
                  </a:cubicBezTo>
                  <a:cubicBezTo>
                    <a:pt x="2712720" y="2623943"/>
                    <a:pt x="2712720" y="2623943"/>
                    <a:pt x="2712720" y="2623943"/>
                  </a:cubicBezTo>
                  <a:cubicBezTo>
                    <a:pt x="2710180" y="2628882"/>
                    <a:pt x="2710180" y="2623943"/>
                    <a:pt x="2710180" y="2623943"/>
                  </a:cubicBezTo>
                  <a:cubicBezTo>
                    <a:pt x="2710180" y="2623943"/>
                    <a:pt x="2710180" y="2619004"/>
                    <a:pt x="2710180" y="2619004"/>
                  </a:cubicBezTo>
                  <a:cubicBezTo>
                    <a:pt x="2710180" y="2619004"/>
                    <a:pt x="2707640" y="2619004"/>
                    <a:pt x="2707640" y="2619004"/>
                  </a:cubicBezTo>
                  <a:cubicBezTo>
                    <a:pt x="2705100" y="2619004"/>
                    <a:pt x="2705100" y="2619004"/>
                    <a:pt x="2705100" y="2619004"/>
                  </a:cubicBezTo>
                  <a:cubicBezTo>
                    <a:pt x="2705100" y="2619004"/>
                    <a:pt x="2705100" y="2616535"/>
                    <a:pt x="2705100" y="2616535"/>
                  </a:cubicBezTo>
                  <a:cubicBezTo>
                    <a:pt x="2707640" y="2616535"/>
                    <a:pt x="2710180" y="2616535"/>
                    <a:pt x="2710180" y="2616535"/>
                  </a:cubicBezTo>
                  <a:cubicBezTo>
                    <a:pt x="2710180" y="2616535"/>
                    <a:pt x="2710180" y="2616535"/>
                    <a:pt x="2710180" y="2614065"/>
                  </a:cubicBezTo>
                  <a:cubicBezTo>
                    <a:pt x="2707640" y="2614065"/>
                    <a:pt x="2707640" y="2614065"/>
                    <a:pt x="2707640" y="2614065"/>
                  </a:cubicBezTo>
                  <a:cubicBezTo>
                    <a:pt x="2707640" y="2614065"/>
                    <a:pt x="2710180" y="2611596"/>
                    <a:pt x="2710180" y="2611596"/>
                  </a:cubicBezTo>
                  <a:cubicBezTo>
                    <a:pt x="2710180" y="2609127"/>
                    <a:pt x="2707640" y="2611596"/>
                    <a:pt x="2707640" y="2611596"/>
                  </a:cubicBezTo>
                  <a:cubicBezTo>
                    <a:pt x="2705100" y="2611596"/>
                    <a:pt x="2705100" y="2609127"/>
                    <a:pt x="2705100" y="2609127"/>
                  </a:cubicBezTo>
                  <a:cubicBezTo>
                    <a:pt x="2705100" y="2609127"/>
                    <a:pt x="2710180" y="2609127"/>
                    <a:pt x="2710180" y="2609127"/>
                  </a:cubicBezTo>
                  <a:cubicBezTo>
                    <a:pt x="2710180" y="2609127"/>
                    <a:pt x="2710180" y="2609127"/>
                    <a:pt x="2710180" y="2606657"/>
                  </a:cubicBezTo>
                  <a:cubicBezTo>
                    <a:pt x="2712720" y="2604188"/>
                    <a:pt x="2715260" y="2601718"/>
                    <a:pt x="2715260" y="2601718"/>
                  </a:cubicBezTo>
                  <a:close/>
                  <a:moveTo>
                    <a:pt x="2707640" y="2601718"/>
                  </a:moveTo>
                  <a:cubicBezTo>
                    <a:pt x="2707640" y="2601718"/>
                    <a:pt x="2707640" y="2604188"/>
                    <a:pt x="2707640" y="2604188"/>
                  </a:cubicBezTo>
                  <a:cubicBezTo>
                    <a:pt x="2707640" y="2604188"/>
                    <a:pt x="2710180" y="2604188"/>
                    <a:pt x="2710180" y="2604188"/>
                  </a:cubicBezTo>
                  <a:cubicBezTo>
                    <a:pt x="2710180" y="2606657"/>
                    <a:pt x="2710180" y="2606657"/>
                    <a:pt x="2710180" y="2606657"/>
                  </a:cubicBezTo>
                  <a:cubicBezTo>
                    <a:pt x="2710180" y="2604188"/>
                    <a:pt x="2707640" y="2606657"/>
                    <a:pt x="2707640" y="2606657"/>
                  </a:cubicBezTo>
                  <a:cubicBezTo>
                    <a:pt x="2707640" y="2606657"/>
                    <a:pt x="2705100" y="2606657"/>
                    <a:pt x="2705100" y="2606657"/>
                  </a:cubicBezTo>
                  <a:cubicBezTo>
                    <a:pt x="2705100" y="2604188"/>
                    <a:pt x="2705100" y="2604188"/>
                    <a:pt x="2705100" y="2604188"/>
                  </a:cubicBezTo>
                  <a:cubicBezTo>
                    <a:pt x="2702560" y="2604188"/>
                    <a:pt x="2700020" y="2609127"/>
                    <a:pt x="2700020" y="2609127"/>
                  </a:cubicBezTo>
                  <a:cubicBezTo>
                    <a:pt x="2697480" y="2614065"/>
                    <a:pt x="2692400" y="2609127"/>
                    <a:pt x="2692400" y="2609127"/>
                  </a:cubicBezTo>
                  <a:cubicBezTo>
                    <a:pt x="2692400" y="2609127"/>
                    <a:pt x="2692400" y="2606657"/>
                    <a:pt x="2692400" y="2606657"/>
                  </a:cubicBezTo>
                  <a:cubicBezTo>
                    <a:pt x="2692400" y="2604188"/>
                    <a:pt x="2694940" y="2606657"/>
                    <a:pt x="2694940" y="2606657"/>
                  </a:cubicBezTo>
                  <a:cubicBezTo>
                    <a:pt x="2694940" y="2606657"/>
                    <a:pt x="2697480" y="2606657"/>
                    <a:pt x="2697480" y="2606657"/>
                  </a:cubicBezTo>
                  <a:cubicBezTo>
                    <a:pt x="2697480" y="2606657"/>
                    <a:pt x="2697480" y="2606657"/>
                    <a:pt x="2707640" y="2601718"/>
                  </a:cubicBezTo>
                  <a:close/>
                  <a:moveTo>
                    <a:pt x="2812256" y="2601442"/>
                  </a:moveTo>
                  <a:cubicBezTo>
                    <a:pt x="2812256" y="2601442"/>
                    <a:pt x="2812256" y="2601442"/>
                    <a:pt x="2817018" y="2601442"/>
                  </a:cubicBezTo>
                  <a:cubicBezTo>
                    <a:pt x="2817018" y="2601442"/>
                    <a:pt x="2819400" y="2601442"/>
                    <a:pt x="2819400" y="2601442"/>
                  </a:cubicBezTo>
                  <a:cubicBezTo>
                    <a:pt x="2819400" y="2603936"/>
                    <a:pt x="2814637" y="2603936"/>
                    <a:pt x="2814637" y="2603936"/>
                  </a:cubicBezTo>
                  <a:cubicBezTo>
                    <a:pt x="2814637" y="2603936"/>
                    <a:pt x="2812256" y="2603936"/>
                    <a:pt x="2812256" y="2603936"/>
                  </a:cubicBezTo>
                  <a:cubicBezTo>
                    <a:pt x="2812256" y="2603936"/>
                    <a:pt x="2812256" y="2603936"/>
                    <a:pt x="2812256" y="2601442"/>
                  </a:cubicBezTo>
                  <a:close/>
                  <a:moveTo>
                    <a:pt x="2712720" y="2599249"/>
                  </a:moveTo>
                  <a:cubicBezTo>
                    <a:pt x="2717800" y="2599249"/>
                    <a:pt x="2717800" y="2599249"/>
                    <a:pt x="2717800" y="2599249"/>
                  </a:cubicBezTo>
                  <a:cubicBezTo>
                    <a:pt x="2717800" y="2601718"/>
                    <a:pt x="2715260" y="2601718"/>
                    <a:pt x="2715260" y="2601718"/>
                  </a:cubicBezTo>
                  <a:cubicBezTo>
                    <a:pt x="2715260" y="2601718"/>
                    <a:pt x="2715260" y="2601718"/>
                    <a:pt x="2712720" y="2599249"/>
                  </a:cubicBezTo>
                  <a:close/>
                  <a:moveTo>
                    <a:pt x="2560881" y="2598423"/>
                  </a:moveTo>
                  <a:cubicBezTo>
                    <a:pt x="2560881" y="2598423"/>
                    <a:pt x="2563446" y="2598423"/>
                    <a:pt x="2563446" y="2598423"/>
                  </a:cubicBezTo>
                  <a:cubicBezTo>
                    <a:pt x="2563446" y="2598423"/>
                    <a:pt x="2563446" y="2598423"/>
                    <a:pt x="2566010" y="2600903"/>
                  </a:cubicBezTo>
                  <a:cubicBezTo>
                    <a:pt x="2566010" y="2600903"/>
                    <a:pt x="2563446" y="2603384"/>
                    <a:pt x="2563446" y="2603384"/>
                  </a:cubicBezTo>
                  <a:cubicBezTo>
                    <a:pt x="2563446" y="2603384"/>
                    <a:pt x="2563446" y="2605864"/>
                    <a:pt x="2563446" y="2605864"/>
                  </a:cubicBezTo>
                  <a:cubicBezTo>
                    <a:pt x="2563446" y="2605864"/>
                    <a:pt x="2563446" y="2608345"/>
                    <a:pt x="2563446" y="2608345"/>
                  </a:cubicBezTo>
                  <a:cubicBezTo>
                    <a:pt x="2563446" y="2608345"/>
                    <a:pt x="2563446" y="2608345"/>
                    <a:pt x="2563446" y="2615786"/>
                  </a:cubicBezTo>
                  <a:cubicBezTo>
                    <a:pt x="2563446" y="2618267"/>
                    <a:pt x="2563446" y="2623228"/>
                    <a:pt x="2563446" y="2623228"/>
                  </a:cubicBezTo>
                  <a:cubicBezTo>
                    <a:pt x="2563446" y="2625708"/>
                    <a:pt x="2563446" y="2625708"/>
                    <a:pt x="2563446" y="2625708"/>
                  </a:cubicBezTo>
                  <a:cubicBezTo>
                    <a:pt x="2560881" y="2625708"/>
                    <a:pt x="2558317" y="2623228"/>
                    <a:pt x="2558317" y="2623228"/>
                  </a:cubicBezTo>
                  <a:cubicBezTo>
                    <a:pt x="2558317" y="2623228"/>
                    <a:pt x="2555752" y="2620747"/>
                    <a:pt x="2555752" y="2620747"/>
                  </a:cubicBezTo>
                  <a:cubicBezTo>
                    <a:pt x="2555752" y="2620747"/>
                    <a:pt x="2560881" y="2620747"/>
                    <a:pt x="2560881" y="2620747"/>
                  </a:cubicBezTo>
                  <a:cubicBezTo>
                    <a:pt x="2563446" y="2623228"/>
                    <a:pt x="2560881" y="2618267"/>
                    <a:pt x="2560881" y="2618267"/>
                  </a:cubicBezTo>
                  <a:lnTo>
                    <a:pt x="2560881" y="2613306"/>
                  </a:lnTo>
                  <a:lnTo>
                    <a:pt x="2560881" y="2610825"/>
                  </a:lnTo>
                  <a:cubicBezTo>
                    <a:pt x="2560881" y="2610825"/>
                    <a:pt x="2560881" y="2608345"/>
                    <a:pt x="2560881" y="2608345"/>
                  </a:cubicBezTo>
                  <a:cubicBezTo>
                    <a:pt x="2560881" y="2608345"/>
                    <a:pt x="2560881" y="2608345"/>
                    <a:pt x="2560881" y="2603384"/>
                  </a:cubicBezTo>
                  <a:cubicBezTo>
                    <a:pt x="2560881" y="2600903"/>
                    <a:pt x="2558317" y="2603384"/>
                    <a:pt x="2558317" y="2603384"/>
                  </a:cubicBezTo>
                  <a:cubicBezTo>
                    <a:pt x="2558317" y="2603384"/>
                    <a:pt x="2553188" y="2605864"/>
                    <a:pt x="2553188" y="2605864"/>
                  </a:cubicBezTo>
                  <a:cubicBezTo>
                    <a:pt x="2553188" y="2605864"/>
                    <a:pt x="2553188" y="2605864"/>
                    <a:pt x="2553188" y="2608345"/>
                  </a:cubicBezTo>
                  <a:lnTo>
                    <a:pt x="2553188" y="2613306"/>
                  </a:lnTo>
                  <a:cubicBezTo>
                    <a:pt x="2553188" y="2613306"/>
                    <a:pt x="2553188" y="2613306"/>
                    <a:pt x="2553188" y="2618267"/>
                  </a:cubicBezTo>
                  <a:cubicBezTo>
                    <a:pt x="2553188" y="2618267"/>
                    <a:pt x="2553188" y="2618267"/>
                    <a:pt x="2553188" y="2620747"/>
                  </a:cubicBezTo>
                  <a:cubicBezTo>
                    <a:pt x="2553188" y="2623228"/>
                    <a:pt x="2553188" y="2623228"/>
                    <a:pt x="2553188" y="2623228"/>
                  </a:cubicBezTo>
                  <a:cubicBezTo>
                    <a:pt x="2550624" y="2623228"/>
                    <a:pt x="2550624" y="2620747"/>
                    <a:pt x="2550624" y="2620747"/>
                  </a:cubicBezTo>
                  <a:cubicBezTo>
                    <a:pt x="2550624" y="2620747"/>
                    <a:pt x="2548059" y="2620747"/>
                    <a:pt x="2548059" y="2620747"/>
                  </a:cubicBezTo>
                  <a:cubicBezTo>
                    <a:pt x="2548059" y="2618267"/>
                    <a:pt x="2548059" y="2618267"/>
                    <a:pt x="2548059" y="2618267"/>
                  </a:cubicBezTo>
                  <a:cubicBezTo>
                    <a:pt x="2548059" y="2618267"/>
                    <a:pt x="2550624" y="2618267"/>
                    <a:pt x="2550624" y="2618267"/>
                  </a:cubicBezTo>
                  <a:cubicBezTo>
                    <a:pt x="2550624" y="2618267"/>
                    <a:pt x="2550624" y="2618267"/>
                    <a:pt x="2550624" y="2617026"/>
                  </a:cubicBezTo>
                  <a:lnTo>
                    <a:pt x="2550624" y="2610825"/>
                  </a:lnTo>
                  <a:lnTo>
                    <a:pt x="2550624" y="2608345"/>
                  </a:lnTo>
                  <a:cubicBezTo>
                    <a:pt x="2550624" y="2608345"/>
                    <a:pt x="2550624" y="2608345"/>
                    <a:pt x="2548059" y="2608345"/>
                  </a:cubicBezTo>
                  <a:cubicBezTo>
                    <a:pt x="2545495" y="2608345"/>
                    <a:pt x="2545495" y="2608345"/>
                    <a:pt x="2545495" y="2608345"/>
                  </a:cubicBezTo>
                  <a:cubicBezTo>
                    <a:pt x="2545495" y="2608345"/>
                    <a:pt x="2545495" y="2608345"/>
                    <a:pt x="2550624" y="2605864"/>
                  </a:cubicBezTo>
                  <a:cubicBezTo>
                    <a:pt x="2550624" y="2603384"/>
                    <a:pt x="2553188" y="2600903"/>
                    <a:pt x="2553188" y="2600903"/>
                  </a:cubicBezTo>
                  <a:cubicBezTo>
                    <a:pt x="2553188" y="2600903"/>
                    <a:pt x="2553188" y="2603384"/>
                    <a:pt x="2553188" y="2603384"/>
                  </a:cubicBezTo>
                  <a:cubicBezTo>
                    <a:pt x="2553188" y="2603384"/>
                    <a:pt x="2555752" y="2603384"/>
                    <a:pt x="2555752" y="2603384"/>
                  </a:cubicBezTo>
                  <a:cubicBezTo>
                    <a:pt x="2558317" y="2600903"/>
                    <a:pt x="2560881" y="2598423"/>
                    <a:pt x="2560881" y="2598423"/>
                  </a:cubicBezTo>
                  <a:close/>
                  <a:moveTo>
                    <a:pt x="2496230" y="2597132"/>
                  </a:moveTo>
                  <a:cubicBezTo>
                    <a:pt x="2496230" y="2597132"/>
                    <a:pt x="2496230" y="2597132"/>
                    <a:pt x="2498725" y="2599627"/>
                  </a:cubicBezTo>
                  <a:cubicBezTo>
                    <a:pt x="2498725" y="2599627"/>
                    <a:pt x="2496230" y="2604616"/>
                    <a:pt x="2496230" y="2604616"/>
                  </a:cubicBezTo>
                  <a:cubicBezTo>
                    <a:pt x="2493735" y="2604616"/>
                    <a:pt x="2493735" y="2607111"/>
                    <a:pt x="2493735" y="2607111"/>
                  </a:cubicBezTo>
                  <a:cubicBezTo>
                    <a:pt x="2496230" y="2607111"/>
                    <a:pt x="2496230" y="2607111"/>
                    <a:pt x="2496230" y="2607111"/>
                  </a:cubicBezTo>
                  <a:cubicBezTo>
                    <a:pt x="2496230" y="2609606"/>
                    <a:pt x="2493735" y="2609606"/>
                    <a:pt x="2493735" y="2609606"/>
                  </a:cubicBezTo>
                  <a:cubicBezTo>
                    <a:pt x="2491241" y="2612100"/>
                    <a:pt x="2488746" y="2609606"/>
                    <a:pt x="2488746" y="2609606"/>
                  </a:cubicBezTo>
                  <a:cubicBezTo>
                    <a:pt x="2488746" y="2612100"/>
                    <a:pt x="2486251" y="2612100"/>
                    <a:pt x="2486251" y="2612100"/>
                  </a:cubicBezTo>
                  <a:cubicBezTo>
                    <a:pt x="2486251" y="2614595"/>
                    <a:pt x="2483756" y="2614595"/>
                    <a:pt x="2483756" y="2614595"/>
                  </a:cubicBezTo>
                  <a:cubicBezTo>
                    <a:pt x="2481262" y="2612100"/>
                    <a:pt x="2483756" y="2607111"/>
                    <a:pt x="2483756" y="2607111"/>
                  </a:cubicBezTo>
                  <a:cubicBezTo>
                    <a:pt x="2483756" y="2607111"/>
                    <a:pt x="2483756" y="2607111"/>
                    <a:pt x="2483756" y="2604616"/>
                  </a:cubicBezTo>
                  <a:cubicBezTo>
                    <a:pt x="2483756" y="2604616"/>
                    <a:pt x="2483756" y="2602122"/>
                    <a:pt x="2483756" y="2602122"/>
                  </a:cubicBezTo>
                  <a:cubicBezTo>
                    <a:pt x="2481262" y="2599627"/>
                    <a:pt x="2483756" y="2599627"/>
                    <a:pt x="2483756" y="2599627"/>
                  </a:cubicBezTo>
                  <a:cubicBezTo>
                    <a:pt x="2483756" y="2599627"/>
                    <a:pt x="2486251" y="2602122"/>
                    <a:pt x="2486251" y="2602122"/>
                  </a:cubicBezTo>
                  <a:cubicBezTo>
                    <a:pt x="2488746" y="2604616"/>
                    <a:pt x="2488746" y="2607111"/>
                    <a:pt x="2488746" y="2607111"/>
                  </a:cubicBezTo>
                  <a:cubicBezTo>
                    <a:pt x="2491241" y="2607111"/>
                    <a:pt x="2491241" y="2602122"/>
                    <a:pt x="2491241" y="2602122"/>
                  </a:cubicBezTo>
                  <a:cubicBezTo>
                    <a:pt x="2491241" y="2602122"/>
                    <a:pt x="2491241" y="2602122"/>
                    <a:pt x="2488746" y="2602122"/>
                  </a:cubicBezTo>
                  <a:cubicBezTo>
                    <a:pt x="2488746" y="2599627"/>
                    <a:pt x="2488746" y="2599627"/>
                    <a:pt x="2488746" y="2599627"/>
                  </a:cubicBezTo>
                  <a:cubicBezTo>
                    <a:pt x="2491241" y="2599627"/>
                    <a:pt x="2491241" y="2599627"/>
                    <a:pt x="2491241" y="2599627"/>
                  </a:cubicBezTo>
                  <a:cubicBezTo>
                    <a:pt x="2493735" y="2597132"/>
                    <a:pt x="2496230" y="2597132"/>
                    <a:pt x="2496230" y="2597132"/>
                  </a:cubicBezTo>
                  <a:close/>
                  <a:moveTo>
                    <a:pt x="2600854" y="2595862"/>
                  </a:moveTo>
                  <a:cubicBezTo>
                    <a:pt x="2600854" y="2595862"/>
                    <a:pt x="2603368" y="2595862"/>
                    <a:pt x="2603368" y="2598402"/>
                  </a:cubicBezTo>
                  <a:cubicBezTo>
                    <a:pt x="2603368" y="2598402"/>
                    <a:pt x="2605881" y="2598402"/>
                    <a:pt x="2605881" y="2598402"/>
                  </a:cubicBezTo>
                  <a:cubicBezTo>
                    <a:pt x="2605881" y="2598402"/>
                    <a:pt x="2605881" y="2598402"/>
                    <a:pt x="2608395" y="2598402"/>
                  </a:cubicBezTo>
                  <a:cubicBezTo>
                    <a:pt x="2608395" y="2598402"/>
                    <a:pt x="2608395" y="2598402"/>
                    <a:pt x="2608395" y="2600942"/>
                  </a:cubicBezTo>
                  <a:cubicBezTo>
                    <a:pt x="2608395" y="2600942"/>
                    <a:pt x="2608395" y="2603482"/>
                    <a:pt x="2608395" y="2603482"/>
                  </a:cubicBezTo>
                  <a:cubicBezTo>
                    <a:pt x="2608395" y="2603482"/>
                    <a:pt x="2613422" y="2600942"/>
                    <a:pt x="2613422" y="2598402"/>
                  </a:cubicBezTo>
                  <a:cubicBezTo>
                    <a:pt x="2613422" y="2598402"/>
                    <a:pt x="2613422" y="2595862"/>
                    <a:pt x="2615936" y="2595862"/>
                  </a:cubicBezTo>
                  <a:cubicBezTo>
                    <a:pt x="2615936" y="2595862"/>
                    <a:pt x="2618449" y="2598402"/>
                    <a:pt x="2615936" y="2598402"/>
                  </a:cubicBezTo>
                  <a:cubicBezTo>
                    <a:pt x="2615936" y="2598402"/>
                    <a:pt x="2610908" y="2603482"/>
                    <a:pt x="2610908" y="2603482"/>
                  </a:cubicBezTo>
                  <a:cubicBezTo>
                    <a:pt x="2610908" y="2603482"/>
                    <a:pt x="2608395" y="2606022"/>
                    <a:pt x="2608395" y="2606022"/>
                  </a:cubicBezTo>
                  <a:cubicBezTo>
                    <a:pt x="2608395" y="2606022"/>
                    <a:pt x="2610908" y="2608562"/>
                    <a:pt x="2613422" y="2606022"/>
                  </a:cubicBezTo>
                  <a:cubicBezTo>
                    <a:pt x="2613422" y="2606022"/>
                    <a:pt x="2615936" y="2606022"/>
                    <a:pt x="2615936" y="2606022"/>
                  </a:cubicBezTo>
                  <a:cubicBezTo>
                    <a:pt x="2615936" y="2606022"/>
                    <a:pt x="2613422" y="2608562"/>
                    <a:pt x="2613422" y="2611102"/>
                  </a:cubicBezTo>
                  <a:cubicBezTo>
                    <a:pt x="2613422" y="2611102"/>
                    <a:pt x="2613422" y="2618722"/>
                    <a:pt x="2613422" y="2618722"/>
                  </a:cubicBezTo>
                  <a:cubicBezTo>
                    <a:pt x="2613422" y="2618722"/>
                    <a:pt x="2613422" y="2621262"/>
                    <a:pt x="2613422" y="2621262"/>
                  </a:cubicBezTo>
                  <a:cubicBezTo>
                    <a:pt x="2613422" y="2621262"/>
                    <a:pt x="2613422" y="2618722"/>
                    <a:pt x="2610908" y="2618722"/>
                  </a:cubicBezTo>
                  <a:cubicBezTo>
                    <a:pt x="2610908" y="2618722"/>
                    <a:pt x="2610908" y="2616182"/>
                    <a:pt x="2610908" y="2611102"/>
                  </a:cubicBezTo>
                  <a:cubicBezTo>
                    <a:pt x="2610908" y="2611102"/>
                    <a:pt x="2613422" y="2606022"/>
                    <a:pt x="2610908" y="2608562"/>
                  </a:cubicBezTo>
                  <a:cubicBezTo>
                    <a:pt x="2610908" y="2608562"/>
                    <a:pt x="2608395" y="2608562"/>
                    <a:pt x="2605881" y="2608562"/>
                  </a:cubicBezTo>
                  <a:cubicBezTo>
                    <a:pt x="2605881" y="2608562"/>
                    <a:pt x="2603368" y="2611102"/>
                    <a:pt x="2605881" y="2613642"/>
                  </a:cubicBezTo>
                  <a:cubicBezTo>
                    <a:pt x="2605881" y="2613642"/>
                    <a:pt x="2605881" y="2611102"/>
                    <a:pt x="2603368" y="2611102"/>
                  </a:cubicBezTo>
                  <a:cubicBezTo>
                    <a:pt x="2603368" y="2611102"/>
                    <a:pt x="2603368" y="2611102"/>
                    <a:pt x="2600854" y="2613642"/>
                  </a:cubicBezTo>
                  <a:cubicBezTo>
                    <a:pt x="2600854" y="2613642"/>
                    <a:pt x="2598341" y="2616182"/>
                    <a:pt x="2598341" y="2613642"/>
                  </a:cubicBezTo>
                  <a:lnTo>
                    <a:pt x="2596078" y="2613642"/>
                  </a:lnTo>
                  <a:lnTo>
                    <a:pt x="2596106" y="2613360"/>
                  </a:lnTo>
                  <a:lnTo>
                    <a:pt x="2598341" y="2611102"/>
                  </a:lnTo>
                  <a:cubicBezTo>
                    <a:pt x="2605881" y="2606022"/>
                    <a:pt x="2605881" y="2606022"/>
                    <a:pt x="2605881" y="2606022"/>
                  </a:cubicBezTo>
                  <a:cubicBezTo>
                    <a:pt x="2605881" y="2606022"/>
                    <a:pt x="2605881" y="2603482"/>
                    <a:pt x="2605881" y="2600942"/>
                  </a:cubicBezTo>
                  <a:cubicBezTo>
                    <a:pt x="2605881" y="2600942"/>
                    <a:pt x="2603368" y="2600942"/>
                    <a:pt x="2603368" y="2600942"/>
                  </a:cubicBezTo>
                  <a:cubicBezTo>
                    <a:pt x="2603368" y="2600942"/>
                    <a:pt x="2600854" y="2603482"/>
                    <a:pt x="2598341" y="2600942"/>
                  </a:cubicBezTo>
                  <a:cubicBezTo>
                    <a:pt x="2598341" y="2600942"/>
                    <a:pt x="2598341" y="2598402"/>
                    <a:pt x="2598341" y="2598402"/>
                  </a:cubicBezTo>
                  <a:cubicBezTo>
                    <a:pt x="2598341" y="2598402"/>
                    <a:pt x="2600854" y="2598402"/>
                    <a:pt x="2600854" y="2595862"/>
                  </a:cubicBezTo>
                  <a:close/>
                  <a:moveTo>
                    <a:pt x="2831008" y="2595829"/>
                  </a:moveTo>
                  <a:cubicBezTo>
                    <a:pt x="2831901" y="2595829"/>
                    <a:pt x="2832497" y="2596453"/>
                    <a:pt x="2831306" y="2598947"/>
                  </a:cubicBezTo>
                  <a:cubicBezTo>
                    <a:pt x="2831306" y="2598947"/>
                    <a:pt x="2828925" y="2601442"/>
                    <a:pt x="2826543" y="2603936"/>
                  </a:cubicBezTo>
                  <a:cubicBezTo>
                    <a:pt x="2826543" y="2603936"/>
                    <a:pt x="2828925" y="2598947"/>
                    <a:pt x="2826543" y="2598947"/>
                  </a:cubicBezTo>
                  <a:cubicBezTo>
                    <a:pt x="2826543" y="2598947"/>
                    <a:pt x="2826543" y="2596452"/>
                    <a:pt x="2828925" y="2596452"/>
                  </a:cubicBezTo>
                  <a:cubicBezTo>
                    <a:pt x="2828925" y="2596452"/>
                    <a:pt x="2830115" y="2595829"/>
                    <a:pt x="2831008" y="2595829"/>
                  </a:cubicBezTo>
                  <a:close/>
                  <a:moveTo>
                    <a:pt x="2666495" y="2595545"/>
                  </a:moveTo>
                  <a:cubicBezTo>
                    <a:pt x="2667108" y="2595227"/>
                    <a:pt x="2667721" y="2595227"/>
                    <a:pt x="2667721" y="2596497"/>
                  </a:cubicBezTo>
                  <a:cubicBezTo>
                    <a:pt x="2667721" y="2596497"/>
                    <a:pt x="2670175" y="2599037"/>
                    <a:pt x="2670175" y="2599037"/>
                  </a:cubicBezTo>
                  <a:cubicBezTo>
                    <a:pt x="2670175" y="2599037"/>
                    <a:pt x="2665268" y="2604117"/>
                    <a:pt x="2665268" y="2604117"/>
                  </a:cubicBezTo>
                  <a:cubicBezTo>
                    <a:pt x="2665268" y="2604117"/>
                    <a:pt x="2660361" y="2609197"/>
                    <a:pt x="2660361" y="2609197"/>
                  </a:cubicBezTo>
                  <a:cubicBezTo>
                    <a:pt x="2660361" y="2609197"/>
                    <a:pt x="2660361" y="2611737"/>
                    <a:pt x="2660361" y="2611737"/>
                  </a:cubicBezTo>
                  <a:cubicBezTo>
                    <a:pt x="2662814" y="2609197"/>
                    <a:pt x="2667721" y="2609197"/>
                    <a:pt x="2667721" y="2609197"/>
                  </a:cubicBezTo>
                  <a:cubicBezTo>
                    <a:pt x="2667721" y="2609197"/>
                    <a:pt x="2670175" y="2609197"/>
                    <a:pt x="2670175" y="2609197"/>
                  </a:cubicBezTo>
                  <a:cubicBezTo>
                    <a:pt x="2670175" y="2609197"/>
                    <a:pt x="2670175" y="2611737"/>
                    <a:pt x="2667721" y="2611737"/>
                  </a:cubicBezTo>
                  <a:cubicBezTo>
                    <a:pt x="2667721" y="2611737"/>
                    <a:pt x="2662814" y="2611737"/>
                    <a:pt x="2660361" y="2614277"/>
                  </a:cubicBezTo>
                  <a:cubicBezTo>
                    <a:pt x="2660361" y="2614277"/>
                    <a:pt x="2655454" y="2616817"/>
                    <a:pt x="2655454" y="2619357"/>
                  </a:cubicBezTo>
                  <a:cubicBezTo>
                    <a:pt x="2655454" y="2619357"/>
                    <a:pt x="2655454" y="2619357"/>
                    <a:pt x="2653001" y="2619357"/>
                  </a:cubicBezTo>
                  <a:cubicBezTo>
                    <a:pt x="2653001" y="2619357"/>
                    <a:pt x="2650547" y="2619357"/>
                    <a:pt x="2648094" y="2619357"/>
                  </a:cubicBezTo>
                  <a:cubicBezTo>
                    <a:pt x="2648094" y="2619357"/>
                    <a:pt x="2648094" y="2619357"/>
                    <a:pt x="2645640" y="2619357"/>
                  </a:cubicBezTo>
                  <a:cubicBezTo>
                    <a:pt x="2645640" y="2619357"/>
                    <a:pt x="2643187" y="2616817"/>
                    <a:pt x="2645640" y="2616817"/>
                  </a:cubicBezTo>
                  <a:cubicBezTo>
                    <a:pt x="2645640" y="2616817"/>
                    <a:pt x="2653001" y="2614277"/>
                    <a:pt x="2655454" y="2614277"/>
                  </a:cubicBezTo>
                  <a:cubicBezTo>
                    <a:pt x="2655454" y="2614277"/>
                    <a:pt x="2655454" y="2614277"/>
                    <a:pt x="2655454" y="2611737"/>
                  </a:cubicBezTo>
                  <a:cubicBezTo>
                    <a:pt x="2655454" y="2609197"/>
                    <a:pt x="2662814" y="2604117"/>
                    <a:pt x="2662814" y="2601577"/>
                  </a:cubicBezTo>
                  <a:cubicBezTo>
                    <a:pt x="2662814" y="2601577"/>
                    <a:pt x="2665268" y="2599037"/>
                    <a:pt x="2662814" y="2599037"/>
                  </a:cubicBezTo>
                  <a:cubicBezTo>
                    <a:pt x="2662814" y="2599037"/>
                    <a:pt x="2662814" y="2599037"/>
                    <a:pt x="2660361" y="2601577"/>
                  </a:cubicBezTo>
                  <a:cubicBezTo>
                    <a:pt x="2660361" y="2601577"/>
                    <a:pt x="2655454" y="2604117"/>
                    <a:pt x="2655454" y="2604117"/>
                  </a:cubicBezTo>
                  <a:cubicBezTo>
                    <a:pt x="2655454" y="2604117"/>
                    <a:pt x="2650547" y="2601577"/>
                    <a:pt x="2653001" y="2599037"/>
                  </a:cubicBezTo>
                  <a:cubicBezTo>
                    <a:pt x="2653001" y="2599037"/>
                    <a:pt x="2653001" y="2599037"/>
                    <a:pt x="2655454" y="2599037"/>
                  </a:cubicBezTo>
                  <a:cubicBezTo>
                    <a:pt x="2655454" y="2599037"/>
                    <a:pt x="2655454" y="2601577"/>
                    <a:pt x="2657907" y="2599037"/>
                  </a:cubicBezTo>
                  <a:cubicBezTo>
                    <a:pt x="2657907" y="2599037"/>
                    <a:pt x="2660361" y="2599037"/>
                    <a:pt x="2665268" y="2596497"/>
                  </a:cubicBezTo>
                  <a:cubicBezTo>
                    <a:pt x="2665268" y="2596497"/>
                    <a:pt x="2665881" y="2595862"/>
                    <a:pt x="2666495" y="2595545"/>
                  </a:cubicBezTo>
                  <a:close/>
                  <a:moveTo>
                    <a:pt x="2725420" y="2594310"/>
                  </a:moveTo>
                  <a:cubicBezTo>
                    <a:pt x="2727960" y="2591840"/>
                    <a:pt x="2727960" y="2594310"/>
                    <a:pt x="2727960" y="2594310"/>
                  </a:cubicBezTo>
                  <a:cubicBezTo>
                    <a:pt x="2730500" y="2596779"/>
                    <a:pt x="2725420" y="2596779"/>
                    <a:pt x="2725420" y="2596779"/>
                  </a:cubicBezTo>
                  <a:cubicBezTo>
                    <a:pt x="2725420" y="2596779"/>
                    <a:pt x="2720340" y="2596779"/>
                    <a:pt x="2720340" y="2596779"/>
                  </a:cubicBezTo>
                  <a:cubicBezTo>
                    <a:pt x="2720340" y="2594310"/>
                    <a:pt x="2725420" y="2594310"/>
                    <a:pt x="2725420" y="2594310"/>
                  </a:cubicBezTo>
                  <a:close/>
                  <a:moveTo>
                    <a:pt x="2702560" y="2594310"/>
                  </a:moveTo>
                  <a:cubicBezTo>
                    <a:pt x="2702560" y="2596779"/>
                    <a:pt x="2705100" y="2596779"/>
                    <a:pt x="2705100" y="2596779"/>
                  </a:cubicBezTo>
                  <a:cubicBezTo>
                    <a:pt x="2705100" y="2599249"/>
                    <a:pt x="2702560" y="2599249"/>
                    <a:pt x="2702560" y="2599249"/>
                  </a:cubicBezTo>
                  <a:cubicBezTo>
                    <a:pt x="2700020" y="2599249"/>
                    <a:pt x="2700020" y="2596779"/>
                    <a:pt x="2700020" y="2596779"/>
                  </a:cubicBezTo>
                  <a:cubicBezTo>
                    <a:pt x="2700020" y="2594310"/>
                    <a:pt x="2702560" y="2594310"/>
                    <a:pt x="2702560" y="2594310"/>
                  </a:cubicBezTo>
                  <a:close/>
                  <a:moveTo>
                    <a:pt x="2814637" y="2593958"/>
                  </a:moveTo>
                  <a:cubicBezTo>
                    <a:pt x="2814637" y="2593958"/>
                    <a:pt x="2814637" y="2593958"/>
                    <a:pt x="2817018" y="2593958"/>
                  </a:cubicBezTo>
                  <a:cubicBezTo>
                    <a:pt x="2817018" y="2593958"/>
                    <a:pt x="2817018" y="2591463"/>
                    <a:pt x="2819400" y="2593958"/>
                  </a:cubicBezTo>
                  <a:cubicBezTo>
                    <a:pt x="2819400" y="2593958"/>
                    <a:pt x="2819400" y="2593958"/>
                    <a:pt x="2819400" y="2596452"/>
                  </a:cubicBezTo>
                  <a:cubicBezTo>
                    <a:pt x="2819400" y="2596452"/>
                    <a:pt x="2819400" y="2598947"/>
                    <a:pt x="2819400" y="2598947"/>
                  </a:cubicBezTo>
                  <a:cubicBezTo>
                    <a:pt x="2819400" y="2598947"/>
                    <a:pt x="2817018" y="2596452"/>
                    <a:pt x="2817018" y="2598947"/>
                  </a:cubicBezTo>
                  <a:cubicBezTo>
                    <a:pt x="2817018" y="2598947"/>
                    <a:pt x="2817018" y="2598947"/>
                    <a:pt x="2814637" y="2598947"/>
                  </a:cubicBezTo>
                  <a:cubicBezTo>
                    <a:pt x="2814637" y="2598947"/>
                    <a:pt x="2814637" y="2596452"/>
                    <a:pt x="2817018" y="2596452"/>
                  </a:cubicBezTo>
                  <a:cubicBezTo>
                    <a:pt x="2817018" y="2596452"/>
                    <a:pt x="2814637" y="2596452"/>
                    <a:pt x="2814637" y="2593958"/>
                  </a:cubicBezTo>
                  <a:close/>
                  <a:moveTo>
                    <a:pt x="2593313" y="2593322"/>
                  </a:moveTo>
                  <a:cubicBezTo>
                    <a:pt x="2593313" y="2593322"/>
                    <a:pt x="2595827" y="2593322"/>
                    <a:pt x="2595827" y="2595862"/>
                  </a:cubicBezTo>
                  <a:cubicBezTo>
                    <a:pt x="2595827" y="2595862"/>
                    <a:pt x="2598341" y="2595862"/>
                    <a:pt x="2595827" y="2598402"/>
                  </a:cubicBezTo>
                  <a:cubicBezTo>
                    <a:pt x="2595827" y="2598402"/>
                    <a:pt x="2593313" y="2600942"/>
                    <a:pt x="2593313" y="2600942"/>
                  </a:cubicBezTo>
                  <a:cubicBezTo>
                    <a:pt x="2593313" y="2599672"/>
                    <a:pt x="2593313" y="2598402"/>
                    <a:pt x="2593313" y="2598402"/>
                  </a:cubicBezTo>
                  <a:close/>
                  <a:moveTo>
                    <a:pt x="2717800" y="2589371"/>
                  </a:moveTo>
                  <a:cubicBezTo>
                    <a:pt x="2717800" y="2589371"/>
                    <a:pt x="2715260" y="2591840"/>
                    <a:pt x="2715260" y="2591840"/>
                  </a:cubicBezTo>
                  <a:cubicBezTo>
                    <a:pt x="2712720" y="2591840"/>
                    <a:pt x="2715260" y="2594310"/>
                    <a:pt x="2715260" y="2594310"/>
                  </a:cubicBezTo>
                  <a:cubicBezTo>
                    <a:pt x="2712720" y="2596779"/>
                    <a:pt x="2712720" y="2594310"/>
                    <a:pt x="2712720" y="2594310"/>
                  </a:cubicBezTo>
                  <a:cubicBezTo>
                    <a:pt x="2710180" y="2591840"/>
                    <a:pt x="2710180" y="2591840"/>
                    <a:pt x="2710180" y="2591840"/>
                  </a:cubicBezTo>
                  <a:cubicBezTo>
                    <a:pt x="2710180" y="2591840"/>
                    <a:pt x="2712720" y="2591840"/>
                    <a:pt x="2712720" y="2591840"/>
                  </a:cubicBezTo>
                  <a:cubicBezTo>
                    <a:pt x="2712720" y="2591840"/>
                    <a:pt x="2712720" y="2591840"/>
                    <a:pt x="2717800" y="2589371"/>
                  </a:cubicBezTo>
                  <a:close/>
                  <a:moveTo>
                    <a:pt x="2807493" y="2588968"/>
                  </a:moveTo>
                  <a:cubicBezTo>
                    <a:pt x="2807493" y="2588968"/>
                    <a:pt x="2807493" y="2591463"/>
                    <a:pt x="2809875" y="2591463"/>
                  </a:cubicBezTo>
                  <a:cubicBezTo>
                    <a:pt x="2809875" y="2591463"/>
                    <a:pt x="2809875" y="2593958"/>
                    <a:pt x="2807493" y="2596452"/>
                  </a:cubicBezTo>
                  <a:cubicBezTo>
                    <a:pt x="2807493" y="2596452"/>
                    <a:pt x="2807493" y="2591463"/>
                    <a:pt x="2805112" y="2591463"/>
                  </a:cubicBezTo>
                  <a:cubicBezTo>
                    <a:pt x="2805112" y="2591463"/>
                    <a:pt x="2805112" y="2588968"/>
                    <a:pt x="2807493" y="2588968"/>
                  </a:cubicBezTo>
                  <a:close/>
                  <a:moveTo>
                    <a:pt x="2814637" y="2586474"/>
                  </a:moveTo>
                  <a:lnTo>
                    <a:pt x="2819400" y="2586474"/>
                  </a:lnTo>
                  <a:cubicBezTo>
                    <a:pt x="2819400" y="2586474"/>
                    <a:pt x="2819400" y="2586474"/>
                    <a:pt x="2821781" y="2586474"/>
                  </a:cubicBezTo>
                  <a:cubicBezTo>
                    <a:pt x="2821781" y="2586474"/>
                    <a:pt x="2821781" y="2588968"/>
                    <a:pt x="2824162" y="2586474"/>
                  </a:cubicBezTo>
                  <a:cubicBezTo>
                    <a:pt x="2824162" y="2586474"/>
                    <a:pt x="2824162" y="2588968"/>
                    <a:pt x="2824162" y="2588968"/>
                  </a:cubicBezTo>
                  <a:cubicBezTo>
                    <a:pt x="2824162" y="2588968"/>
                    <a:pt x="2824162" y="2591463"/>
                    <a:pt x="2824162" y="2591463"/>
                  </a:cubicBezTo>
                  <a:cubicBezTo>
                    <a:pt x="2824162" y="2593958"/>
                    <a:pt x="2824162" y="2596452"/>
                    <a:pt x="2824162" y="2596452"/>
                  </a:cubicBezTo>
                  <a:cubicBezTo>
                    <a:pt x="2824162" y="2596452"/>
                    <a:pt x="2826543" y="2593958"/>
                    <a:pt x="2826543" y="2593958"/>
                  </a:cubicBezTo>
                  <a:cubicBezTo>
                    <a:pt x="2826543" y="2593958"/>
                    <a:pt x="2826543" y="2593958"/>
                    <a:pt x="2826543" y="2598947"/>
                  </a:cubicBezTo>
                  <a:cubicBezTo>
                    <a:pt x="2826543" y="2598947"/>
                    <a:pt x="2824162" y="2598947"/>
                    <a:pt x="2824162" y="2601442"/>
                  </a:cubicBezTo>
                  <a:cubicBezTo>
                    <a:pt x="2824162" y="2601442"/>
                    <a:pt x="2821781" y="2603936"/>
                    <a:pt x="2821781" y="2601442"/>
                  </a:cubicBezTo>
                  <a:cubicBezTo>
                    <a:pt x="2819400" y="2601442"/>
                    <a:pt x="2819400" y="2601442"/>
                    <a:pt x="2819400" y="2601442"/>
                  </a:cubicBezTo>
                  <a:cubicBezTo>
                    <a:pt x="2819400" y="2598947"/>
                    <a:pt x="2819400" y="2598947"/>
                    <a:pt x="2819400" y="2598947"/>
                  </a:cubicBezTo>
                  <a:cubicBezTo>
                    <a:pt x="2821781" y="2601442"/>
                    <a:pt x="2821781" y="2598947"/>
                    <a:pt x="2821781" y="2598947"/>
                  </a:cubicBezTo>
                  <a:cubicBezTo>
                    <a:pt x="2821781" y="2598947"/>
                    <a:pt x="2821781" y="2598947"/>
                    <a:pt x="2821781" y="2596452"/>
                  </a:cubicBezTo>
                  <a:cubicBezTo>
                    <a:pt x="2821781" y="2596452"/>
                    <a:pt x="2821781" y="2596452"/>
                    <a:pt x="2821781" y="2593958"/>
                  </a:cubicBezTo>
                  <a:cubicBezTo>
                    <a:pt x="2821781" y="2593958"/>
                    <a:pt x="2824162" y="2591463"/>
                    <a:pt x="2821781" y="2591463"/>
                  </a:cubicBezTo>
                  <a:cubicBezTo>
                    <a:pt x="2821781" y="2591463"/>
                    <a:pt x="2821781" y="2588968"/>
                    <a:pt x="2821781" y="2588968"/>
                  </a:cubicBezTo>
                  <a:cubicBezTo>
                    <a:pt x="2821781" y="2588968"/>
                    <a:pt x="2819400" y="2591463"/>
                    <a:pt x="2819400" y="2591463"/>
                  </a:cubicBezTo>
                  <a:cubicBezTo>
                    <a:pt x="2819400" y="2591463"/>
                    <a:pt x="2819400" y="2591463"/>
                    <a:pt x="2817018" y="2588968"/>
                  </a:cubicBezTo>
                  <a:cubicBezTo>
                    <a:pt x="2817018" y="2588968"/>
                    <a:pt x="2817018" y="2588968"/>
                    <a:pt x="2817018" y="2591463"/>
                  </a:cubicBezTo>
                  <a:cubicBezTo>
                    <a:pt x="2817018" y="2591463"/>
                    <a:pt x="2814637" y="2591463"/>
                    <a:pt x="2814637" y="2591463"/>
                  </a:cubicBezTo>
                  <a:cubicBezTo>
                    <a:pt x="2814637" y="2591463"/>
                    <a:pt x="2814637" y="2591463"/>
                    <a:pt x="2814637" y="2588968"/>
                  </a:cubicBezTo>
                  <a:cubicBezTo>
                    <a:pt x="2814637" y="2588968"/>
                    <a:pt x="2817018" y="2586474"/>
                    <a:pt x="2814637" y="2586474"/>
                  </a:cubicBezTo>
                  <a:close/>
                  <a:moveTo>
                    <a:pt x="2901424" y="2586452"/>
                  </a:moveTo>
                  <a:cubicBezTo>
                    <a:pt x="2901424" y="2586452"/>
                    <a:pt x="2901424" y="2586452"/>
                    <a:pt x="2901424" y="2608844"/>
                  </a:cubicBezTo>
                  <a:cubicBezTo>
                    <a:pt x="2901424" y="2608844"/>
                    <a:pt x="2901424" y="2608844"/>
                    <a:pt x="3065514" y="2608844"/>
                  </a:cubicBezTo>
                  <a:cubicBezTo>
                    <a:pt x="3072973" y="2608844"/>
                    <a:pt x="3077946" y="2603868"/>
                    <a:pt x="3077946" y="2598892"/>
                  </a:cubicBezTo>
                  <a:cubicBezTo>
                    <a:pt x="3077946" y="2591428"/>
                    <a:pt x="3072973" y="2586452"/>
                    <a:pt x="3065514" y="2586452"/>
                  </a:cubicBezTo>
                  <a:close/>
                  <a:moveTo>
                    <a:pt x="2272409" y="2586452"/>
                  </a:moveTo>
                  <a:cubicBezTo>
                    <a:pt x="2264950" y="2586452"/>
                    <a:pt x="2259978" y="2591428"/>
                    <a:pt x="2259978" y="2598892"/>
                  </a:cubicBezTo>
                  <a:cubicBezTo>
                    <a:pt x="2259978" y="2603868"/>
                    <a:pt x="2264950" y="2608844"/>
                    <a:pt x="2272409" y="2608844"/>
                  </a:cubicBezTo>
                  <a:cubicBezTo>
                    <a:pt x="2272409" y="2608844"/>
                    <a:pt x="2272409" y="2608844"/>
                    <a:pt x="2424068" y="2608844"/>
                  </a:cubicBezTo>
                  <a:lnTo>
                    <a:pt x="2424068" y="2586452"/>
                  </a:lnTo>
                  <a:cubicBezTo>
                    <a:pt x="2424068" y="2586452"/>
                    <a:pt x="2424068" y="2586452"/>
                    <a:pt x="2272409" y="2586452"/>
                  </a:cubicBezTo>
                  <a:close/>
                  <a:moveTo>
                    <a:pt x="2762249" y="2586020"/>
                  </a:moveTo>
                  <a:cubicBezTo>
                    <a:pt x="2762249" y="2586020"/>
                    <a:pt x="2764744" y="2586020"/>
                    <a:pt x="2764744" y="2586020"/>
                  </a:cubicBezTo>
                  <a:cubicBezTo>
                    <a:pt x="2764744" y="2586020"/>
                    <a:pt x="2764744" y="2591100"/>
                    <a:pt x="2764744" y="2591100"/>
                  </a:cubicBezTo>
                  <a:cubicBezTo>
                    <a:pt x="2764744" y="2591100"/>
                    <a:pt x="2764744" y="2593640"/>
                    <a:pt x="2764744" y="2593640"/>
                  </a:cubicBezTo>
                  <a:cubicBezTo>
                    <a:pt x="2764744" y="2593640"/>
                    <a:pt x="2764744" y="2593640"/>
                    <a:pt x="2764744" y="2603800"/>
                  </a:cubicBezTo>
                  <a:cubicBezTo>
                    <a:pt x="2764744" y="2603800"/>
                    <a:pt x="2769733" y="2601260"/>
                    <a:pt x="2769733" y="2601260"/>
                  </a:cubicBezTo>
                  <a:cubicBezTo>
                    <a:pt x="2772228" y="2601260"/>
                    <a:pt x="2772228" y="2598720"/>
                    <a:pt x="2772228" y="2598720"/>
                  </a:cubicBezTo>
                  <a:cubicBezTo>
                    <a:pt x="2772228" y="2598720"/>
                    <a:pt x="2774722" y="2601260"/>
                    <a:pt x="2774722" y="2601260"/>
                  </a:cubicBezTo>
                  <a:cubicBezTo>
                    <a:pt x="2777217" y="2603800"/>
                    <a:pt x="2772228" y="2603800"/>
                    <a:pt x="2772228" y="2603800"/>
                  </a:cubicBezTo>
                  <a:cubicBezTo>
                    <a:pt x="2769733" y="2603800"/>
                    <a:pt x="2767239" y="2606340"/>
                    <a:pt x="2767239" y="2606340"/>
                  </a:cubicBezTo>
                  <a:cubicBezTo>
                    <a:pt x="2767239" y="2606340"/>
                    <a:pt x="2767239" y="2606340"/>
                    <a:pt x="2762249" y="2606340"/>
                  </a:cubicBezTo>
                  <a:cubicBezTo>
                    <a:pt x="2762249" y="2608880"/>
                    <a:pt x="2762249" y="2608880"/>
                    <a:pt x="2762249" y="2608880"/>
                  </a:cubicBezTo>
                  <a:cubicBezTo>
                    <a:pt x="2762249" y="2611420"/>
                    <a:pt x="2762249" y="2611420"/>
                    <a:pt x="2762249" y="2611420"/>
                  </a:cubicBezTo>
                  <a:cubicBezTo>
                    <a:pt x="2762249" y="2611420"/>
                    <a:pt x="2759755" y="2621580"/>
                    <a:pt x="2754765" y="2621580"/>
                  </a:cubicBezTo>
                  <a:cubicBezTo>
                    <a:pt x="2749776" y="2624120"/>
                    <a:pt x="2747281" y="2621580"/>
                    <a:pt x="2747281" y="2621580"/>
                  </a:cubicBezTo>
                  <a:cubicBezTo>
                    <a:pt x="2744787" y="2621580"/>
                    <a:pt x="2749776" y="2619040"/>
                    <a:pt x="2749776" y="2619040"/>
                  </a:cubicBezTo>
                  <a:cubicBezTo>
                    <a:pt x="2752271" y="2621580"/>
                    <a:pt x="2754765" y="2619040"/>
                    <a:pt x="2757260" y="2616500"/>
                  </a:cubicBezTo>
                  <a:cubicBezTo>
                    <a:pt x="2759755" y="2613960"/>
                    <a:pt x="2759755" y="2608880"/>
                    <a:pt x="2759755" y="2608880"/>
                  </a:cubicBezTo>
                  <a:cubicBezTo>
                    <a:pt x="2754765" y="2611420"/>
                    <a:pt x="2749776" y="2613960"/>
                    <a:pt x="2749776" y="2613960"/>
                  </a:cubicBezTo>
                  <a:cubicBezTo>
                    <a:pt x="2749776" y="2616500"/>
                    <a:pt x="2747281" y="2613960"/>
                    <a:pt x="2747281" y="2613960"/>
                  </a:cubicBezTo>
                  <a:cubicBezTo>
                    <a:pt x="2744787" y="2613960"/>
                    <a:pt x="2747281" y="2611420"/>
                    <a:pt x="2747281" y="2611420"/>
                  </a:cubicBezTo>
                  <a:cubicBezTo>
                    <a:pt x="2747281" y="2608880"/>
                    <a:pt x="2749776" y="2608880"/>
                    <a:pt x="2749776" y="2608880"/>
                  </a:cubicBezTo>
                  <a:cubicBezTo>
                    <a:pt x="2749776" y="2611420"/>
                    <a:pt x="2752271" y="2608880"/>
                    <a:pt x="2752271" y="2608880"/>
                  </a:cubicBezTo>
                  <a:cubicBezTo>
                    <a:pt x="2752271" y="2608880"/>
                    <a:pt x="2752271" y="2608880"/>
                    <a:pt x="2759755" y="2606340"/>
                  </a:cubicBezTo>
                  <a:cubicBezTo>
                    <a:pt x="2762249" y="2596180"/>
                    <a:pt x="2762249" y="2586020"/>
                    <a:pt x="2762249" y="2586020"/>
                  </a:cubicBezTo>
                  <a:close/>
                  <a:moveTo>
                    <a:pt x="2618468" y="2586020"/>
                  </a:moveTo>
                  <a:cubicBezTo>
                    <a:pt x="2618468" y="2588798"/>
                    <a:pt x="2618468" y="2588798"/>
                    <a:pt x="2618468" y="2588798"/>
                  </a:cubicBezTo>
                  <a:cubicBezTo>
                    <a:pt x="2620963" y="2588798"/>
                    <a:pt x="2620963" y="2591577"/>
                    <a:pt x="2620963" y="2591577"/>
                  </a:cubicBezTo>
                  <a:cubicBezTo>
                    <a:pt x="2618468" y="2594355"/>
                    <a:pt x="2613479" y="2594355"/>
                    <a:pt x="2613479" y="2594355"/>
                  </a:cubicBezTo>
                  <a:cubicBezTo>
                    <a:pt x="2615973" y="2594355"/>
                    <a:pt x="2615973" y="2591577"/>
                    <a:pt x="2615973" y="2591577"/>
                  </a:cubicBezTo>
                  <a:lnTo>
                    <a:pt x="2613252" y="2591829"/>
                  </a:lnTo>
                  <a:lnTo>
                    <a:pt x="2610984" y="2594355"/>
                  </a:lnTo>
                  <a:cubicBezTo>
                    <a:pt x="2605994" y="2597133"/>
                    <a:pt x="2603500" y="2597133"/>
                    <a:pt x="2603500" y="2597133"/>
                  </a:cubicBezTo>
                  <a:cubicBezTo>
                    <a:pt x="2603500" y="2594355"/>
                    <a:pt x="2605994" y="2594355"/>
                    <a:pt x="2605994" y="2594355"/>
                  </a:cubicBezTo>
                  <a:cubicBezTo>
                    <a:pt x="2605994" y="2594355"/>
                    <a:pt x="2610984" y="2591577"/>
                    <a:pt x="2610984" y="2591577"/>
                  </a:cubicBezTo>
                  <a:cubicBezTo>
                    <a:pt x="2613479" y="2591577"/>
                    <a:pt x="2613479" y="2588798"/>
                    <a:pt x="2613479" y="2588798"/>
                  </a:cubicBezTo>
                  <a:cubicBezTo>
                    <a:pt x="2615973" y="2586020"/>
                    <a:pt x="2618468" y="2586020"/>
                    <a:pt x="2618468" y="2586020"/>
                  </a:cubicBezTo>
                  <a:close/>
                  <a:moveTo>
                    <a:pt x="2560881" y="2586020"/>
                  </a:moveTo>
                  <a:cubicBezTo>
                    <a:pt x="2560881" y="2586020"/>
                    <a:pt x="2566010" y="2586020"/>
                    <a:pt x="2566010" y="2586020"/>
                  </a:cubicBezTo>
                  <a:cubicBezTo>
                    <a:pt x="2566010" y="2586020"/>
                    <a:pt x="2563446" y="2590981"/>
                    <a:pt x="2563446" y="2590981"/>
                  </a:cubicBezTo>
                  <a:cubicBezTo>
                    <a:pt x="2563446" y="2590981"/>
                    <a:pt x="2560881" y="2590981"/>
                    <a:pt x="2560881" y="2590981"/>
                  </a:cubicBezTo>
                  <a:cubicBezTo>
                    <a:pt x="2560881" y="2588501"/>
                    <a:pt x="2560881" y="2588501"/>
                    <a:pt x="2560881" y="2588501"/>
                  </a:cubicBezTo>
                  <a:cubicBezTo>
                    <a:pt x="2558317" y="2588501"/>
                    <a:pt x="2553188" y="2593462"/>
                    <a:pt x="2553188" y="2593462"/>
                  </a:cubicBezTo>
                  <a:cubicBezTo>
                    <a:pt x="2553188" y="2593462"/>
                    <a:pt x="2553188" y="2593462"/>
                    <a:pt x="2553188" y="2595942"/>
                  </a:cubicBezTo>
                  <a:cubicBezTo>
                    <a:pt x="2553188" y="2595942"/>
                    <a:pt x="2553188" y="2595942"/>
                    <a:pt x="2555752" y="2595942"/>
                  </a:cubicBezTo>
                  <a:cubicBezTo>
                    <a:pt x="2555752" y="2593462"/>
                    <a:pt x="2558317" y="2593462"/>
                    <a:pt x="2558317" y="2593462"/>
                  </a:cubicBezTo>
                  <a:cubicBezTo>
                    <a:pt x="2558317" y="2593462"/>
                    <a:pt x="2560881" y="2593462"/>
                    <a:pt x="2560881" y="2593462"/>
                  </a:cubicBezTo>
                  <a:cubicBezTo>
                    <a:pt x="2563446" y="2593462"/>
                    <a:pt x="2563446" y="2595942"/>
                    <a:pt x="2563446" y="2595942"/>
                  </a:cubicBezTo>
                  <a:cubicBezTo>
                    <a:pt x="2563446" y="2598423"/>
                    <a:pt x="2560881" y="2598423"/>
                    <a:pt x="2560881" y="2598423"/>
                  </a:cubicBezTo>
                  <a:cubicBezTo>
                    <a:pt x="2558317" y="2595942"/>
                    <a:pt x="2555752" y="2598423"/>
                    <a:pt x="2555752" y="2598423"/>
                  </a:cubicBezTo>
                  <a:cubicBezTo>
                    <a:pt x="2555752" y="2598423"/>
                    <a:pt x="2553188" y="2600903"/>
                    <a:pt x="2553188" y="2600903"/>
                  </a:cubicBezTo>
                  <a:cubicBezTo>
                    <a:pt x="2553188" y="2600903"/>
                    <a:pt x="2553188" y="2598423"/>
                    <a:pt x="2553188" y="2598423"/>
                  </a:cubicBezTo>
                  <a:cubicBezTo>
                    <a:pt x="2550624" y="2595942"/>
                    <a:pt x="2550624" y="2595942"/>
                    <a:pt x="2550624" y="2595942"/>
                  </a:cubicBezTo>
                  <a:cubicBezTo>
                    <a:pt x="2550624" y="2595942"/>
                    <a:pt x="2550624" y="2595942"/>
                    <a:pt x="2548059" y="2595942"/>
                  </a:cubicBezTo>
                  <a:cubicBezTo>
                    <a:pt x="2548059" y="2598423"/>
                    <a:pt x="2548059" y="2598423"/>
                    <a:pt x="2548059" y="2598423"/>
                  </a:cubicBezTo>
                  <a:cubicBezTo>
                    <a:pt x="2550624" y="2600903"/>
                    <a:pt x="2545495" y="2603384"/>
                    <a:pt x="2545495" y="2603384"/>
                  </a:cubicBezTo>
                  <a:cubicBezTo>
                    <a:pt x="2542930" y="2605864"/>
                    <a:pt x="2540366" y="2605864"/>
                    <a:pt x="2540366" y="2605864"/>
                  </a:cubicBezTo>
                  <a:cubicBezTo>
                    <a:pt x="2545495" y="2603384"/>
                    <a:pt x="2545495" y="2600903"/>
                    <a:pt x="2545495" y="2600903"/>
                  </a:cubicBezTo>
                  <a:cubicBezTo>
                    <a:pt x="2545495" y="2598423"/>
                    <a:pt x="2542930" y="2598423"/>
                    <a:pt x="2542930" y="2598423"/>
                  </a:cubicBezTo>
                  <a:cubicBezTo>
                    <a:pt x="2542930" y="2598423"/>
                    <a:pt x="2540366" y="2600903"/>
                    <a:pt x="2540366" y="2600903"/>
                  </a:cubicBezTo>
                  <a:cubicBezTo>
                    <a:pt x="2537801" y="2600903"/>
                    <a:pt x="2537801" y="2598423"/>
                    <a:pt x="2537801" y="2598423"/>
                  </a:cubicBezTo>
                  <a:cubicBezTo>
                    <a:pt x="2540366" y="2598423"/>
                    <a:pt x="2542930" y="2595942"/>
                    <a:pt x="2542930" y="2595942"/>
                  </a:cubicBezTo>
                  <a:cubicBezTo>
                    <a:pt x="2542930" y="2595942"/>
                    <a:pt x="2542930" y="2595942"/>
                    <a:pt x="2545495" y="2595942"/>
                  </a:cubicBezTo>
                  <a:cubicBezTo>
                    <a:pt x="2548059" y="2595942"/>
                    <a:pt x="2555752" y="2590981"/>
                    <a:pt x="2555752" y="2590981"/>
                  </a:cubicBezTo>
                  <a:cubicBezTo>
                    <a:pt x="2555752" y="2590981"/>
                    <a:pt x="2555752" y="2590981"/>
                    <a:pt x="2560881" y="2586020"/>
                  </a:cubicBezTo>
                  <a:close/>
                  <a:moveTo>
                    <a:pt x="2508038" y="2586020"/>
                  </a:moveTo>
                  <a:cubicBezTo>
                    <a:pt x="2508038" y="2586020"/>
                    <a:pt x="2510472" y="2591100"/>
                    <a:pt x="2510472" y="2591100"/>
                  </a:cubicBezTo>
                  <a:cubicBezTo>
                    <a:pt x="2510472" y="2591100"/>
                    <a:pt x="2508038" y="2593640"/>
                    <a:pt x="2508038" y="2593640"/>
                  </a:cubicBezTo>
                  <a:cubicBezTo>
                    <a:pt x="2508038" y="2596180"/>
                    <a:pt x="2508038" y="2596180"/>
                    <a:pt x="2508038" y="2596180"/>
                  </a:cubicBezTo>
                  <a:cubicBezTo>
                    <a:pt x="2508038" y="2598720"/>
                    <a:pt x="2508038" y="2598720"/>
                    <a:pt x="2508038" y="2598720"/>
                  </a:cubicBezTo>
                  <a:cubicBezTo>
                    <a:pt x="2508038" y="2598720"/>
                    <a:pt x="2510472" y="2603800"/>
                    <a:pt x="2510472" y="2603800"/>
                  </a:cubicBezTo>
                  <a:cubicBezTo>
                    <a:pt x="2512906" y="2606340"/>
                    <a:pt x="2515341" y="2608880"/>
                    <a:pt x="2515341" y="2608880"/>
                  </a:cubicBezTo>
                  <a:cubicBezTo>
                    <a:pt x="2517775" y="2608880"/>
                    <a:pt x="2517775" y="2608880"/>
                    <a:pt x="2517775" y="2608880"/>
                  </a:cubicBezTo>
                  <a:cubicBezTo>
                    <a:pt x="2517775" y="2611420"/>
                    <a:pt x="2515341" y="2611420"/>
                    <a:pt x="2515341" y="2611420"/>
                  </a:cubicBezTo>
                  <a:cubicBezTo>
                    <a:pt x="2510472" y="2613960"/>
                    <a:pt x="2510472" y="2608880"/>
                    <a:pt x="2510472" y="2608880"/>
                  </a:cubicBezTo>
                  <a:cubicBezTo>
                    <a:pt x="2510472" y="2606340"/>
                    <a:pt x="2508038" y="2601260"/>
                    <a:pt x="2508038" y="2601260"/>
                  </a:cubicBezTo>
                  <a:cubicBezTo>
                    <a:pt x="2505604" y="2601260"/>
                    <a:pt x="2505604" y="2601260"/>
                    <a:pt x="2505604" y="2601260"/>
                  </a:cubicBezTo>
                  <a:cubicBezTo>
                    <a:pt x="2505604" y="2601260"/>
                    <a:pt x="2505604" y="2601260"/>
                    <a:pt x="2500735" y="2608880"/>
                  </a:cubicBezTo>
                  <a:cubicBezTo>
                    <a:pt x="2500735" y="2608880"/>
                    <a:pt x="2503170" y="2608880"/>
                    <a:pt x="2503170" y="2608880"/>
                  </a:cubicBezTo>
                  <a:cubicBezTo>
                    <a:pt x="2503170" y="2608880"/>
                    <a:pt x="2505604" y="2608880"/>
                    <a:pt x="2505604" y="2608880"/>
                  </a:cubicBezTo>
                  <a:cubicBezTo>
                    <a:pt x="2505604" y="2608880"/>
                    <a:pt x="2508038" y="2608880"/>
                    <a:pt x="2508038" y="2608880"/>
                  </a:cubicBezTo>
                  <a:cubicBezTo>
                    <a:pt x="2508038" y="2611420"/>
                    <a:pt x="2503170" y="2611420"/>
                    <a:pt x="2503170" y="2611420"/>
                  </a:cubicBezTo>
                  <a:cubicBezTo>
                    <a:pt x="2503170" y="2611420"/>
                    <a:pt x="2503170" y="2611420"/>
                    <a:pt x="2500735" y="2613960"/>
                  </a:cubicBezTo>
                  <a:cubicBezTo>
                    <a:pt x="2500735" y="2611420"/>
                    <a:pt x="2498301" y="2611420"/>
                    <a:pt x="2498301" y="2611420"/>
                  </a:cubicBezTo>
                  <a:cubicBezTo>
                    <a:pt x="2498301" y="2613960"/>
                    <a:pt x="2495867" y="2616500"/>
                    <a:pt x="2495867" y="2616500"/>
                  </a:cubicBezTo>
                  <a:cubicBezTo>
                    <a:pt x="2495867" y="2616500"/>
                    <a:pt x="2495867" y="2616500"/>
                    <a:pt x="2493433" y="2619040"/>
                  </a:cubicBezTo>
                  <a:cubicBezTo>
                    <a:pt x="2488564" y="2624120"/>
                    <a:pt x="2481262" y="2624120"/>
                    <a:pt x="2481262" y="2624120"/>
                  </a:cubicBezTo>
                  <a:cubicBezTo>
                    <a:pt x="2481262" y="2621580"/>
                    <a:pt x="2481262" y="2621580"/>
                    <a:pt x="2481262" y="2621580"/>
                  </a:cubicBezTo>
                  <a:cubicBezTo>
                    <a:pt x="2481262" y="2621580"/>
                    <a:pt x="2488564" y="2621580"/>
                    <a:pt x="2493433" y="2613960"/>
                  </a:cubicBezTo>
                  <a:cubicBezTo>
                    <a:pt x="2500735" y="2606340"/>
                    <a:pt x="2503170" y="2596180"/>
                    <a:pt x="2503170" y="2596180"/>
                  </a:cubicBezTo>
                  <a:cubicBezTo>
                    <a:pt x="2505604" y="2593640"/>
                    <a:pt x="2505604" y="2591100"/>
                    <a:pt x="2505604" y="2591100"/>
                  </a:cubicBezTo>
                  <a:cubicBezTo>
                    <a:pt x="2505604" y="2586020"/>
                    <a:pt x="2508038" y="2586020"/>
                    <a:pt x="2508038" y="2586020"/>
                  </a:cubicBezTo>
                  <a:close/>
                  <a:moveTo>
                    <a:pt x="2710180" y="2584432"/>
                  </a:moveTo>
                  <a:cubicBezTo>
                    <a:pt x="2710180" y="2586902"/>
                    <a:pt x="2710180" y="2586902"/>
                    <a:pt x="2710180" y="2586902"/>
                  </a:cubicBezTo>
                  <a:cubicBezTo>
                    <a:pt x="2712720" y="2586902"/>
                    <a:pt x="2710180" y="2589371"/>
                    <a:pt x="2710180" y="2589371"/>
                  </a:cubicBezTo>
                  <a:cubicBezTo>
                    <a:pt x="2710180" y="2589371"/>
                    <a:pt x="2710180" y="2591840"/>
                    <a:pt x="2710180" y="2591840"/>
                  </a:cubicBezTo>
                  <a:cubicBezTo>
                    <a:pt x="2710180" y="2596779"/>
                    <a:pt x="2710180" y="2599249"/>
                    <a:pt x="2710180" y="2599249"/>
                  </a:cubicBezTo>
                  <a:cubicBezTo>
                    <a:pt x="2710180" y="2599249"/>
                    <a:pt x="2710180" y="2599249"/>
                    <a:pt x="2715260" y="2596779"/>
                  </a:cubicBezTo>
                  <a:cubicBezTo>
                    <a:pt x="2715260" y="2594310"/>
                    <a:pt x="2717800" y="2589371"/>
                    <a:pt x="2717800" y="2589371"/>
                  </a:cubicBezTo>
                  <a:cubicBezTo>
                    <a:pt x="2717800" y="2586902"/>
                    <a:pt x="2717800" y="2586902"/>
                    <a:pt x="2717800" y="2586902"/>
                  </a:cubicBezTo>
                  <a:cubicBezTo>
                    <a:pt x="2720340" y="2586902"/>
                    <a:pt x="2722880" y="2586902"/>
                    <a:pt x="2722880" y="2586902"/>
                  </a:cubicBezTo>
                  <a:cubicBezTo>
                    <a:pt x="2722880" y="2589371"/>
                    <a:pt x="2722880" y="2591840"/>
                    <a:pt x="2722880" y="2591840"/>
                  </a:cubicBezTo>
                  <a:cubicBezTo>
                    <a:pt x="2720340" y="2591840"/>
                    <a:pt x="2717800" y="2594310"/>
                    <a:pt x="2717800" y="2594310"/>
                  </a:cubicBezTo>
                  <a:cubicBezTo>
                    <a:pt x="2717800" y="2596779"/>
                    <a:pt x="2720340" y="2596779"/>
                    <a:pt x="2720340" y="2596779"/>
                  </a:cubicBezTo>
                  <a:cubicBezTo>
                    <a:pt x="2720340" y="2596779"/>
                    <a:pt x="2717800" y="2596779"/>
                    <a:pt x="2717800" y="2596779"/>
                  </a:cubicBezTo>
                  <a:cubicBezTo>
                    <a:pt x="2710180" y="2599249"/>
                    <a:pt x="2707640" y="2601718"/>
                    <a:pt x="2707640" y="2601718"/>
                  </a:cubicBezTo>
                  <a:cubicBezTo>
                    <a:pt x="2707640" y="2601718"/>
                    <a:pt x="2707640" y="2601718"/>
                    <a:pt x="2707640" y="2599249"/>
                  </a:cubicBezTo>
                  <a:cubicBezTo>
                    <a:pt x="2705100" y="2599249"/>
                    <a:pt x="2707640" y="2596779"/>
                    <a:pt x="2707640" y="2596779"/>
                  </a:cubicBezTo>
                  <a:cubicBezTo>
                    <a:pt x="2707640" y="2596779"/>
                    <a:pt x="2705100" y="2596779"/>
                    <a:pt x="2705100" y="2596779"/>
                  </a:cubicBezTo>
                  <a:cubicBezTo>
                    <a:pt x="2707640" y="2596779"/>
                    <a:pt x="2707640" y="2594310"/>
                    <a:pt x="2707640" y="2594310"/>
                  </a:cubicBezTo>
                  <a:cubicBezTo>
                    <a:pt x="2707640" y="2594310"/>
                    <a:pt x="2707640" y="2589371"/>
                    <a:pt x="2707640" y="2589371"/>
                  </a:cubicBezTo>
                  <a:cubicBezTo>
                    <a:pt x="2707640" y="2586902"/>
                    <a:pt x="2705100" y="2586902"/>
                    <a:pt x="2705100" y="2586902"/>
                  </a:cubicBezTo>
                  <a:cubicBezTo>
                    <a:pt x="2707640" y="2584432"/>
                    <a:pt x="2710180" y="2584432"/>
                    <a:pt x="2710180" y="2584432"/>
                  </a:cubicBezTo>
                  <a:close/>
                  <a:moveTo>
                    <a:pt x="2605087" y="2584432"/>
                  </a:moveTo>
                  <a:cubicBezTo>
                    <a:pt x="2607865" y="2586814"/>
                    <a:pt x="2610643" y="2584432"/>
                    <a:pt x="2610643" y="2584432"/>
                  </a:cubicBezTo>
                  <a:cubicBezTo>
                    <a:pt x="2616200" y="2586814"/>
                    <a:pt x="2610643" y="2586814"/>
                    <a:pt x="2610643" y="2586814"/>
                  </a:cubicBezTo>
                  <a:cubicBezTo>
                    <a:pt x="2610643" y="2586814"/>
                    <a:pt x="2610643" y="2586814"/>
                    <a:pt x="2610643" y="2589195"/>
                  </a:cubicBezTo>
                  <a:cubicBezTo>
                    <a:pt x="2610643" y="2589195"/>
                    <a:pt x="2610643" y="2589195"/>
                    <a:pt x="2607865" y="2589195"/>
                  </a:cubicBezTo>
                  <a:cubicBezTo>
                    <a:pt x="2610643" y="2586814"/>
                    <a:pt x="2607865" y="2586814"/>
                    <a:pt x="2607865" y="2586814"/>
                  </a:cubicBezTo>
                  <a:cubicBezTo>
                    <a:pt x="2607865" y="2586814"/>
                    <a:pt x="2607865" y="2586814"/>
                    <a:pt x="2605087" y="2586814"/>
                  </a:cubicBezTo>
                  <a:cubicBezTo>
                    <a:pt x="2605087" y="2586814"/>
                    <a:pt x="2605087" y="2584432"/>
                    <a:pt x="2605087" y="2584432"/>
                  </a:cubicBezTo>
                  <a:close/>
                  <a:moveTo>
                    <a:pt x="2831306" y="2583979"/>
                  </a:moveTo>
                  <a:cubicBezTo>
                    <a:pt x="2831306" y="2583979"/>
                    <a:pt x="2833687" y="2586474"/>
                    <a:pt x="2831306" y="2586474"/>
                  </a:cubicBezTo>
                  <a:cubicBezTo>
                    <a:pt x="2831306" y="2586474"/>
                    <a:pt x="2828925" y="2588968"/>
                    <a:pt x="2828925" y="2591463"/>
                  </a:cubicBezTo>
                  <a:cubicBezTo>
                    <a:pt x="2828925" y="2591463"/>
                    <a:pt x="2828925" y="2591463"/>
                    <a:pt x="2826543" y="2593958"/>
                  </a:cubicBezTo>
                  <a:cubicBezTo>
                    <a:pt x="2826543" y="2593958"/>
                    <a:pt x="2826543" y="2588968"/>
                    <a:pt x="2826543" y="2588968"/>
                  </a:cubicBezTo>
                  <a:cubicBezTo>
                    <a:pt x="2828925" y="2586474"/>
                    <a:pt x="2826543" y="2586474"/>
                    <a:pt x="2826543" y="2586474"/>
                  </a:cubicBezTo>
                  <a:cubicBezTo>
                    <a:pt x="2826543" y="2586474"/>
                    <a:pt x="2831306" y="2583979"/>
                    <a:pt x="2831306" y="2583979"/>
                  </a:cubicBezTo>
                  <a:close/>
                  <a:moveTo>
                    <a:pt x="2809875" y="2583979"/>
                  </a:moveTo>
                  <a:cubicBezTo>
                    <a:pt x="2809875" y="2583979"/>
                    <a:pt x="2809875" y="2581484"/>
                    <a:pt x="2812256" y="2583979"/>
                  </a:cubicBezTo>
                  <a:cubicBezTo>
                    <a:pt x="2812256" y="2583979"/>
                    <a:pt x="2814637" y="2583979"/>
                    <a:pt x="2812256" y="2586474"/>
                  </a:cubicBezTo>
                  <a:cubicBezTo>
                    <a:pt x="2812256" y="2586474"/>
                    <a:pt x="2812256" y="2586474"/>
                    <a:pt x="2812256" y="2591463"/>
                  </a:cubicBezTo>
                  <a:cubicBezTo>
                    <a:pt x="2812256" y="2591463"/>
                    <a:pt x="2812256" y="2593958"/>
                    <a:pt x="2814637" y="2591463"/>
                  </a:cubicBezTo>
                  <a:cubicBezTo>
                    <a:pt x="2814637" y="2591463"/>
                    <a:pt x="2814637" y="2591463"/>
                    <a:pt x="2814637" y="2593958"/>
                  </a:cubicBezTo>
                  <a:cubicBezTo>
                    <a:pt x="2814637" y="2593958"/>
                    <a:pt x="2812256" y="2593958"/>
                    <a:pt x="2812256" y="2596452"/>
                  </a:cubicBezTo>
                  <a:cubicBezTo>
                    <a:pt x="2812256" y="2596452"/>
                    <a:pt x="2812256" y="2596452"/>
                    <a:pt x="2809875" y="2598947"/>
                  </a:cubicBezTo>
                  <a:cubicBezTo>
                    <a:pt x="2809875" y="2598947"/>
                    <a:pt x="2807493" y="2601442"/>
                    <a:pt x="2805112" y="2601442"/>
                  </a:cubicBezTo>
                  <a:cubicBezTo>
                    <a:pt x="2805112" y="2601442"/>
                    <a:pt x="2805112" y="2598947"/>
                    <a:pt x="2805112" y="2598947"/>
                  </a:cubicBezTo>
                  <a:cubicBezTo>
                    <a:pt x="2805112" y="2598947"/>
                    <a:pt x="2807493" y="2598947"/>
                    <a:pt x="2807493" y="2596452"/>
                  </a:cubicBezTo>
                  <a:cubicBezTo>
                    <a:pt x="2807493" y="2596452"/>
                    <a:pt x="2809875" y="2596452"/>
                    <a:pt x="2809875" y="2596452"/>
                  </a:cubicBezTo>
                  <a:lnTo>
                    <a:pt x="2809875" y="2593958"/>
                  </a:lnTo>
                  <a:lnTo>
                    <a:pt x="2809875" y="2591463"/>
                  </a:lnTo>
                  <a:lnTo>
                    <a:pt x="2809875" y="2586474"/>
                  </a:lnTo>
                  <a:cubicBezTo>
                    <a:pt x="2809875" y="2586474"/>
                    <a:pt x="2809875" y="2583979"/>
                    <a:pt x="2809875" y="2583979"/>
                  </a:cubicBezTo>
                  <a:close/>
                  <a:moveTo>
                    <a:pt x="2824162" y="2576495"/>
                  </a:moveTo>
                  <a:cubicBezTo>
                    <a:pt x="2824162" y="2576495"/>
                    <a:pt x="2826543" y="2576495"/>
                    <a:pt x="2826543" y="2578990"/>
                  </a:cubicBezTo>
                  <a:cubicBezTo>
                    <a:pt x="2826543" y="2578990"/>
                    <a:pt x="2826543" y="2581484"/>
                    <a:pt x="2826543" y="2581484"/>
                  </a:cubicBezTo>
                  <a:cubicBezTo>
                    <a:pt x="2826543" y="2581484"/>
                    <a:pt x="2826543" y="2583979"/>
                    <a:pt x="2824162" y="2583979"/>
                  </a:cubicBezTo>
                  <a:cubicBezTo>
                    <a:pt x="2824162" y="2583979"/>
                    <a:pt x="2824162" y="2583979"/>
                    <a:pt x="2821781" y="2586474"/>
                  </a:cubicBezTo>
                  <a:cubicBezTo>
                    <a:pt x="2821781" y="2586474"/>
                    <a:pt x="2821781" y="2583979"/>
                    <a:pt x="2824162" y="2581484"/>
                  </a:cubicBezTo>
                  <a:cubicBezTo>
                    <a:pt x="2824162" y="2578990"/>
                    <a:pt x="2824162" y="2576495"/>
                    <a:pt x="2824162" y="2576495"/>
                  </a:cubicBezTo>
                  <a:close/>
                  <a:moveTo>
                    <a:pt x="2448931" y="2564060"/>
                  </a:moveTo>
                  <a:cubicBezTo>
                    <a:pt x="2443958" y="2564060"/>
                    <a:pt x="2438986" y="2566548"/>
                    <a:pt x="2438986" y="2571524"/>
                  </a:cubicBezTo>
                  <a:cubicBezTo>
                    <a:pt x="2438986" y="2571524"/>
                    <a:pt x="2438986" y="2571524"/>
                    <a:pt x="2438986" y="2631236"/>
                  </a:cubicBezTo>
                  <a:cubicBezTo>
                    <a:pt x="2438986" y="2633724"/>
                    <a:pt x="2443958" y="2638700"/>
                    <a:pt x="2448931" y="2638700"/>
                  </a:cubicBezTo>
                  <a:cubicBezTo>
                    <a:pt x="2448931" y="2638700"/>
                    <a:pt x="2448931" y="2638700"/>
                    <a:pt x="2876561" y="2638700"/>
                  </a:cubicBezTo>
                  <a:cubicBezTo>
                    <a:pt x="2881534" y="2638700"/>
                    <a:pt x="2884020" y="2633724"/>
                    <a:pt x="2884020" y="2631236"/>
                  </a:cubicBezTo>
                  <a:cubicBezTo>
                    <a:pt x="2884020" y="2631236"/>
                    <a:pt x="2884020" y="2631236"/>
                    <a:pt x="2884020" y="2571524"/>
                  </a:cubicBezTo>
                  <a:cubicBezTo>
                    <a:pt x="2884020" y="2566548"/>
                    <a:pt x="2881534" y="2564060"/>
                    <a:pt x="2876561" y="2564060"/>
                  </a:cubicBezTo>
                  <a:cubicBezTo>
                    <a:pt x="2876561" y="2564060"/>
                    <a:pt x="2876561" y="2564060"/>
                    <a:pt x="2448931" y="2564060"/>
                  </a:cubicBezTo>
                  <a:close/>
                  <a:moveTo>
                    <a:pt x="5214937" y="2563795"/>
                  </a:moveTo>
                  <a:lnTo>
                    <a:pt x="5254625" y="2563795"/>
                  </a:lnTo>
                  <a:lnTo>
                    <a:pt x="5254625" y="2616183"/>
                  </a:lnTo>
                  <a:lnTo>
                    <a:pt x="5214937" y="2616183"/>
                  </a:lnTo>
                  <a:close/>
                  <a:moveTo>
                    <a:pt x="5141912" y="2563795"/>
                  </a:moveTo>
                  <a:lnTo>
                    <a:pt x="5181600" y="2563795"/>
                  </a:lnTo>
                  <a:lnTo>
                    <a:pt x="5181600" y="2616183"/>
                  </a:lnTo>
                  <a:lnTo>
                    <a:pt x="5141912" y="2616183"/>
                  </a:lnTo>
                  <a:close/>
                  <a:moveTo>
                    <a:pt x="5070475" y="2563795"/>
                  </a:moveTo>
                  <a:lnTo>
                    <a:pt x="5110163" y="2563795"/>
                  </a:lnTo>
                  <a:lnTo>
                    <a:pt x="5110163" y="2616183"/>
                  </a:lnTo>
                  <a:lnTo>
                    <a:pt x="5070475" y="2616183"/>
                  </a:lnTo>
                  <a:close/>
                  <a:moveTo>
                    <a:pt x="4997450" y="2563795"/>
                  </a:moveTo>
                  <a:lnTo>
                    <a:pt x="5037138" y="2563795"/>
                  </a:lnTo>
                  <a:lnTo>
                    <a:pt x="5037138" y="2616183"/>
                  </a:lnTo>
                  <a:lnTo>
                    <a:pt x="4997450" y="2616183"/>
                  </a:lnTo>
                  <a:close/>
                  <a:moveTo>
                    <a:pt x="4926012" y="2563795"/>
                  </a:moveTo>
                  <a:lnTo>
                    <a:pt x="4965700" y="2563795"/>
                  </a:lnTo>
                  <a:lnTo>
                    <a:pt x="4965700" y="2616183"/>
                  </a:lnTo>
                  <a:lnTo>
                    <a:pt x="4926012" y="2616183"/>
                  </a:lnTo>
                  <a:close/>
                  <a:moveTo>
                    <a:pt x="4438650" y="2563795"/>
                  </a:moveTo>
                  <a:lnTo>
                    <a:pt x="4475163" y="2563795"/>
                  </a:lnTo>
                  <a:lnTo>
                    <a:pt x="4475163" y="2616183"/>
                  </a:lnTo>
                  <a:lnTo>
                    <a:pt x="4438650" y="2616183"/>
                  </a:lnTo>
                  <a:close/>
                  <a:moveTo>
                    <a:pt x="4365625" y="2563795"/>
                  </a:moveTo>
                  <a:lnTo>
                    <a:pt x="4403725" y="2563795"/>
                  </a:lnTo>
                  <a:lnTo>
                    <a:pt x="4403725" y="2616183"/>
                  </a:lnTo>
                  <a:lnTo>
                    <a:pt x="4365625" y="2616183"/>
                  </a:lnTo>
                  <a:close/>
                  <a:moveTo>
                    <a:pt x="4294187" y="2563795"/>
                  </a:moveTo>
                  <a:lnTo>
                    <a:pt x="4333875" y="2563795"/>
                  </a:lnTo>
                  <a:lnTo>
                    <a:pt x="4333875" y="2616183"/>
                  </a:lnTo>
                  <a:lnTo>
                    <a:pt x="4294187" y="2616183"/>
                  </a:lnTo>
                  <a:close/>
                  <a:moveTo>
                    <a:pt x="4221162" y="2563795"/>
                  </a:moveTo>
                  <a:lnTo>
                    <a:pt x="4262437" y="2563795"/>
                  </a:lnTo>
                  <a:lnTo>
                    <a:pt x="4262437" y="2616183"/>
                  </a:lnTo>
                  <a:lnTo>
                    <a:pt x="4221162" y="2616183"/>
                  </a:lnTo>
                  <a:close/>
                  <a:moveTo>
                    <a:pt x="4149725" y="2563795"/>
                  </a:moveTo>
                  <a:lnTo>
                    <a:pt x="4189413" y="2563795"/>
                  </a:lnTo>
                  <a:lnTo>
                    <a:pt x="4189413" y="2616183"/>
                  </a:lnTo>
                  <a:lnTo>
                    <a:pt x="4149725" y="2616183"/>
                  </a:lnTo>
                  <a:close/>
                  <a:moveTo>
                    <a:pt x="1163637" y="2563795"/>
                  </a:moveTo>
                  <a:lnTo>
                    <a:pt x="1203325" y="2563795"/>
                  </a:lnTo>
                  <a:lnTo>
                    <a:pt x="1203325" y="2616183"/>
                  </a:lnTo>
                  <a:lnTo>
                    <a:pt x="1163637" y="2616183"/>
                  </a:lnTo>
                  <a:close/>
                  <a:moveTo>
                    <a:pt x="1090612" y="2563795"/>
                  </a:moveTo>
                  <a:lnTo>
                    <a:pt x="1130300" y="2563795"/>
                  </a:lnTo>
                  <a:lnTo>
                    <a:pt x="1130300" y="2616183"/>
                  </a:lnTo>
                  <a:lnTo>
                    <a:pt x="1090612" y="2616183"/>
                  </a:lnTo>
                  <a:close/>
                  <a:moveTo>
                    <a:pt x="1020762" y="2563795"/>
                  </a:moveTo>
                  <a:lnTo>
                    <a:pt x="1058862" y="2563795"/>
                  </a:lnTo>
                  <a:lnTo>
                    <a:pt x="1058862" y="2616183"/>
                  </a:lnTo>
                  <a:lnTo>
                    <a:pt x="1020762" y="2616183"/>
                  </a:lnTo>
                  <a:close/>
                  <a:moveTo>
                    <a:pt x="949325" y="2563795"/>
                  </a:moveTo>
                  <a:lnTo>
                    <a:pt x="987425" y="2563795"/>
                  </a:lnTo>
                  <a:lnTo>
                    <a:pt x="987425" y="2616183"/>
                  </a:lnTo>
                  <a:lnTo>
                    <a:pt x="949325" y="2616183"/>
                  </a:lnTo>
                  <a:close/>
                  <a:moveTo>
                    <a:pt x="877887" y="2563795"/>
                  </a:moveTo>
                  <a:lnTo>
                    <a:pt x="914400" y="2563795"/>
                  </a:lnTo>
                  <a:lnTo>
                    <a:pt x="914400" y="2616183"/>
                  </a:lnTo>
                  <a:lnTo>
                    <a:pt x="877887" y="2616183"/>
                  </a:lnTo>
                  <a:close/>
                  <a:moveTo>
                    <a:pt x="387350" y="2563795"/>
                  </a:moveTo>
                  <a:lnTo>
                    <a:pt x="427038" y="2563795"/>
                  </a:lnTo>
                  <a:lnTo>
                    <a:pt x="427038" y="2616183"/>
                  </a:lnTo>
                  <a:lnTo>
                    <a:pt x="387350" y="2616183"/>
                  </a:lnTo>
                  <a:close/>
                  <a:moveTo>
                    <a:pt x="315912" y="2563795"/>
                  </a:moveTo>
                  <a:lnTo>
                    <a:pt x="355600" y="2563795"/>
                  </a:lnTo>
                  <a:lnTo>
                    <a:pt x="355600" y="2616183"/>
                  </a:lnTo>
                  <a:lnTo>
                    <a:pt x="315912" y="2616183"/>
                  </a:lnTo>
                  <a:close/>
                  <a:moveTo>
                    <a:pt x="246062" y="2563795"/>
                  </a:moveTo>
                  <a:lnTo>
                    <a:pt x="282575" y="2563795"/>
                  </a:lnTo>
                  <a:lnTo>
                    <a:pt x="282575" y="2616183"/>
                  </a:lnTo>
                  <a:lnTo>
                    <a:pt x="246062" y="2616183"/>
                  </a:lnTo>
                  <a:close/>
                  <a:moveTo>
                    <a:pt x="173037" y="2563795"/>
                  </a:moveTo>
                  <a:lnTo>
                    <a:pt x="211137" y="2563795"/>
                  </a:lnTo>
                  <a:lnTo>
                    <a:pt x="211137" y="2616183"/>
                  </a:lnTo>
                  <a:lnTo>
                    <a:pt x="173037" y="2616183"/>
                  </a:lnTo>
                  <a:close/>
                  <a:moveTo>
                    <a:pt x="101600" y="2563795"/>
                  </a:moveTo>
                  <a:lnTo>
                    <a:pt x="138113" y="2563795"/>
                  </a:lnTo>
                  <a:lnTo>
                    <a:pt x="138113" y="2616183"/>
                  </a:lnTo>
                  <a:lnTo>
                    <a:pt x="101600" y="2616183"/>
                  </a:lnTo>
                  <a:close/>
                  <a:moveTo>
                    <a:pt x="2898937" y="2559084"/>
                  </a:moveTo>
                  <a:cubicBezTo>
                    <a:pt x="2901424" y="2564060"/>
                    <a:pt x="2901424" y="2566548"/>
                    <a:pt x="2901424" y="2569036"/>
                  </a:cubicBezTo>
                  <a:cubicBezTo>
                    <a:pt x="2901424" y="2569036"/>
                    <a:pt x="2901424" y="2569036"/>
                    <a:pt x="3065514" y="2569036"/>
                  </a:cubicBezTo>
                  <a:lnTo>
                    <a:pt x="3085404" y="2569036"/>
                  </a:lnTo>
                  <a:cubicBezTo>
                    <a:pt x="3087890" y="2569036"/>
                    <a:pt x="3090377" y="2566548"/>
                    <a:pt x="3090377" y="2564060"/>
                  </a:cubicBezTo>
                  <a:cubicBezTo>
                    <a:pt x="3090377" y="2561572"/>
                    <a:pt x="3087890" y="2559084"/>
                    <a:pt x="3085404" y="2559084"/>
                  </a:cubicBezTo>
                  <a:cubicBezTo>
                    <a:pt x="3085404" y="2559084"/>
                    <a:pt x="3085404" y="2559084"/>
                    <a:pt x="2898937" y="2559084"/>
                  </a:cubicBezTo>
                  <a:close/>
                  <a:moveTo>
                    <a:pt x="2242574" y="2559084"/>
                  </a:moveTo>
                  <a:cubicBezTo>
                    <a:pt x="2242574" y="2559084"/>
                    <a:pt x="2240088" y="2561572"/>
                    <a:pt x="2240088" y="2564060"/>
                  </a:cubicBezTo>
                  <a:cubicBezTo>
                    <a:pt x="2240088" y="2566548"/>
                    <a:pt x="2242574" y="2569036"/>
                    <a:pt x="2242574" y="2569036"/>
                  </a:cubicBezTo>
                  <a:cubicBezTo>
                    <a:pt x="2242574" y="2569036"/>
                    <a:pt x="2242574" y="2569036"/>
                    <a:pt x="2272409" y="2569036"/>
                  </a:cubicBezTo>
                  <a:cubicBezTo>
                    <a:pt x="2272409" y="2569036"/>
                    <a:pt x="2272409" y="2569036"/>
                    <a:pt x="2424068" y="2569036"/>
                  </a:cubicBezTo>
                  <a:cubicBezTo>
                    <a:pt x="2424068" y="2566548"/>
                    <a:pt x="2426555" y="2564060"/>
                    <a:pt x="2426555" y="2559084"/>
                  </a:cubicBezTo>
                  <a:close/>
                  <a:moveTo>
                    <a:pt x="3956050" y="2559032"/>
                  </a:moveTo>
                  <a:lnTo>
                    <a:pt x="3995738" y="2559032"/>
                  </a:lnTo>
                  <a:lnTo>
                    <a:pt x="3995738" y="2611420"/>
                  </a:lnTo>
                  <a:lnTo>
                    <a:pt x="3956050" y="2611420"/>
                  </a:lnTo>
                  <a:close/>
                  <a:moveTo>
                    <a:pt x="1357312" y="2559032"/>
                  </a:moveTo>
                  <a:lnTo>
                    <a:pt x="1397000" y="2559032"/>
                  </a:lnTo>
                  <a:lnTo>
                    <a:pt x="1397000" y="2611420"/>
                  </a:lnTo>
                  <a:lnTo>
                    <a:pt x="1357312" y="2611420"/>
                  </a:lnTo>
                  <a:close/>
                  <a:moveTo>
                    <a:pt x="4806950" y="2549507"/>
                  </a:moveTo>
                  <a:lnTo>
                    <a:pt x="4846638" y="2549507"/>
                  </a:lnTo>
                  <a:lnTo>
                    <a:pt x="4846638" y="2601895"/>
                  </a:lnTo>
                  <a:lnTo>
                    <a:pt x="4806950" y="2601895"/>
                  </a:lnTo>
                  <a:close/>
                  <a:moveTo>
                    <a:pt x="4702175" y="2549507"/>
                  </a:moveTo>
                  <a:lnTo>
                    <a:pt x="4741863" y="2549507"/>
                  </a:lnTo>
                  <a:lnTo>
                    <a:pt x="4741863" y="2601895"/>
                  </a:lnTo>
                  <a:lnTo>
                    <a:pt x="4702175" y="2601895"/>
                  </a:lnTo>
                  <a:close/>
                  <a:moveTo>
                    <a:pt x="4629150" y="2549507"/>
                  </a:moveTo>
                  <a:lnTo>
                    <a:pt x="4668838" y="2549507"/>
                  </a:lnTo>
                  <a:lnTo>
                    <a:pt x="4668838" y="2601895"/>
                  </a:lnTo>
                  <a:lnTo>
                    <a:pt x="4629150" y="2601895"/>
                  </a:lnTo>
                  <a:close/>
                  <a:moveTo>
                    <a:pt x="4540250" y="2549507"/>
                  </a:moveTo>
                  <a:lnTo>
                    <a:pt x="4576763" y="2549507"/>
                  </a:lnTo>
                  <a:lnTo>
                    <a:pt x="4576763" y="2601895"/>
                  </a:lnTo>
                  <a:lnTo>
                    <a:pt x="4540250" y="2601895"/>
                  </a:lnTo>
                  <a:close/>
                  <a:moveTo>
                    <a:pt x="774700" y="2549507"/>
                  </a:moveTo>
                  <a:lnTo>
                    <a:pt x="814388" y="2549507"/>
                  </a:lnTo>
                  <a:lnTo>
                    <a:pt x="814388" y="2601895"/>
                  </a:lnTo>
                  <a:lnTo>
                    <a:pt x="774700" y="2601895"/>
                  </a:lnTo>
                  <a:close/>
                  <a:moveTo>
                    <a:pt x="685800" y="2549507"/>
                  </a:moveTo>
                  <a:lnTo>
                    <a:pt x="723900" y="2549507"/>
                  </a:lnTo>
                  <a:lnTo>
                    <a:pt x="723900" y="2601895"/>
                  </a:lnTo>
                  <a:lnTo>
                    <a:pt x="685800" y="2601895"/>
                  </a:lnTo>
                  <a:close/>
                  <a:moveTo>
                    <a:pt x="614362" y="2549507"/>
                  </a:moveTo>
                  <a:lnTo>
                    <a:pt x="650875" y="2549507"/>
                  </a:lnTo>
                  <a:lnTo>
                    <a:pt x="650875" y="2601895"/>
                  </a:lnTo>
                  <a:lnTo>
                    <a:pt x="614362" y="2601895"/>
                  </a:lnTo>
                  <a:close/>
                  <a:moveTo>
                    <a:pt x="506412" y="2549507"/>
                  </a:moveTo>
                  <a:lnTo>
                    <a:pt x="546100" y="2549507"/>
                  </a:lnTo>
                  <a:lnTo>
                    <a:pt x="546100" y="2601895"/>
                  </a:lnTo>
                  <a:lnTo>
                    <a:pt x="506412" y="2601895"/>
                  </a:lnTo>
                  <a:close/>
                  <a:moveTo>
                    <a:pt x="3749675" y="2536807"/>
                  </a:moveTo>
                  <a:lnTo>
                    <a:pt x="3789363" y="2536807"/>
                  </a:lnTo>
                  <a:lnTo>
                    <a:pt x="3789363" y="2589195"/>
                  </a:lnTo>
                  <a:lnTo>
                    <a:pt x="3749675" y="2589195"/>
                  </a:lnTo>
                  <a:close/>
                  <a:moveTo>
                    <a:pt x="3667125" y="2536807"/>
                  </a:moveTo>
                  <a:lnTo>
                    <a:pt x="3705225" y="2536807"/>
                  </a:lnTo>
                  <a:lnTo>
                    <a:pt x="3705225" y="2589195"/>
                  </a:lnTo>
                  <a:lnTo>
                    <a:pt x="3667125" y="2589195"/>
                  </a:lnTo>
                  <a:close/>
                  <a:moveTo>
                    <a:pt x="3582987" y="2536807"/>
                  </a:moveTo>
                  <a:lnTo>
                    <a:pt x="3619500" y="2536807"/>
                  </a:lnTo>
                  <a:lnTo>
                    <a:pt x="3619500" y="2589195"/>
                  </a:lnTo>
                  <a:lnTo>
                    <a:pt x="3582987" y="2589195"/>
                  </a:lnTo>
                  <a:close/>
                  <a:moveTo>
                    <a:pt x="3498850" y="2536807"/>
                  </a:moveTo>
                  <a:lnTo>
                    <a:pt x="3538538" y="2536807"/>
                  </a:lnTo>
                  <a:lnTo>
                    <a:pt x="3538538" y="2589195"/>
                  </a:lnTo>
                  <a:lnTo>
                    <a:pt x="3498850" y="2589195"/>
                  </a:lnTo>
                  <a:close/>
                  <a:moveTo>
                    <a:pt x="3413125" y="2536807"/>
                  </a:moveTo>
                  <a:lnTo>
                    <a:pt x="3452813" y="2536807"/>
                  </a:lnTo>
                  <a:lnTo>
                    <a:pt x="3452813" y="2589195"/>
                  </a:lnTo>
                  <a:lnTo>
                    <a:pt x="3413125" y="2589195"/>
                  </a:lnTo>
                  <a:close/>
                  <a:moveTo>
                    <a:pt x="3332162" y="2536807"/>
                  </a:moveTo>
                  <a:lnTo>
                    <a:pt x="3368675" y="2536807"/>
                  </a:lnTo>
                  <a:lnTo>
                    <a:pt x="3368675" y="2589195"/>
                  </a:lnTo>
                  <a:lnTo>
                    <a:pt x="3332162" y="2589195"/>
                  </a:lnTo>
                  <a:close/>
                  <a:moveTo>
                    <a:pt x="3246437" y="2536807"/>
                  </a:moveTo>
                  <a:lnTo>
                    <a:pt x="3284537" y="2536807"/>
                  </a:lnTo>
                  <a:lnTo>
                    <a:pt x="3284537" y="2589195"/>
                  </a:lnTo>
                  <a:lnTo>
                    <a:pt x="3246437" y="2589195"/>
                  </a:lnTo>
                  <a:close/>
                  <a:moveTo>
                    <a:pt x="3162300" y="2536807"/>
                  </a:moveTo>
                  <a:lnTo>
                    <a:pt x="3201988" y="2536807"/>
                  </a:lnTo>
                  <a:lnTo>
                    <a:pt x="3201988" y="2589195"/>
                  </a:lnTo>
                  <a:lnTo>
                    <a:pt x="3162300" y="2589195"/>
                  </a:lnTo>
                  <a:close/>
                  <a:moveTo>
                    <a:pt x="2151062" y="2536807"/>
                  </a:moveTo>
                  <a:lnTo>
                    <a:pt x="2190750" y="2536807"/>
                  </a:lnTo>
                  <a:lnTo>
                    <a:pt x="2190750" y="2589195"/>
                  </a:lnTo>
                  <a:lnTo>
                    <a:pt x="2151062" y="2589195"/>
                  </a:lnTo>
                  <a:close/>
                  <a:moveTo>
                    <a:pt x="2068512" y="2536807"/>
                  </a:moveTo>
                  <a:lnTo>
                    <a:pt x="2105025" y="2536807"/>
                  </a:lnTo>
                  <a:lnTo>
                    <a:pt x="2105025" y="2589195"/>
                  </a:lnTo>
                  <a:lnTo>
                    <a:pt x="2068512" y="2589195"/>
                  </a:lnTo>
                  <a:close/>
                  <a:moveTo>
                    <a:pt x="1984375" y="2536807"/>
                  </a:moveTo>
                  <a:lnTo>
                    <a:pt x="2024063" y="2536807"/>
                  </a:lnTo>
                  <a:lnTo>
                    <a:pt x="2024063" y="2589195"/>
                  </a:lnTo>
                  <a:lnTo>
                    <a:pt x="1984375" y="2589195"/>
                  </a:lnTo>
                  <a:close/>
                  <a:moveTo>
                    <a:pt x="1898650" y="2536807"/>
                  </a:moveTo>
                  <a:lnTo>
                    <a:pt x="1939925" y="2536807"/>
                  </a:lnTo>
                  <a:lnTo>
                    <a:pt x="1939925" y="2589195"/>
                  </a:lnTo>
                  <a:lnTo>
                    <a:pt x="1898650" y="2589195"/>
                  </a:lnTo>
                  <a:close/>
                  <a:moveTo>
                    <a:pt x="1814512" y="2536807"/>
                  </a:moveTo>
                  <a:lnTo>
                    <a:pt x="1854200" y="2536807"/>
                  </a:lnTo>
                  <a:lnTo>
                    <a:pt x="1854200" y="2589195"/>
                  </a:lnTo>
                  <a:lnTo>
                    <a:pt x="1814512" y="2589195"/>
                  </a:lnTo>
                  <a:close/>
                  <a:moveTo>
                    <a:pt x="1731962" y="2536807"/>
                  </a:moveTo>
                  <a:lnTo>
                    <a:pt x="1770062" y="2536807"/>
                  </a:lnTo>
                  <a:lnTo>
                    <a:pt x="1770062" y="2589195"/>
                  </a:lnTo>
                  <a:lnTo>
                    <a:pt x="1731962" y="2589195"/>
                  </a:lnTo>
                  <a:close/>
                  <a:moveTo>
                    <a:pt x="1647825" y="2536807"/>
                  </a:moveTo>
                  <a:lnTo>
                    <a:pt x="1687513" y="2536807"/>
                  </a:lnTo>
                  <a:lnTo>
                    <a:pt x="1687513" y="2589195"/>
                  </a:lnTo>
                  <a:lnTo>
                    <a:pt x="1647825" y="2589195"/>
                  </a:lnTo>
                  <a:close/>
                  <a:moveTo>
                    <a:pt x="1563687" y="2536807"/>
                  </a:moveTo>
                  <a:lnTo>
                    <a:pt x="1603375" y="2536807"/>
                  </a:lnTo>
                  <a:lnTo>
                    <a:pt x="1603375" y="2589195"/>
                  </a:lnTo>
                  <a:lnTo>
                    <a:pt x="1563687" y="2589195"/>
                  </a:lnTo>
                  <a:close/>
                  <a:moveTo>
                    <a:pt x="2824351" y="2534204"/>
                  </a:moveTo>
                  <a:cubicBezTo>
                    <a:pt x="2824351" y="2534204"/>
                    <a:pt x="2824351" y="2534204"/>
                    <a:pt x="2824351" y="2544156"/>
                  </a:cubicBezTo>
                  <a:cubicBezTo>
                    <a:pt x="2824351" y="2544156"/>
                    <a:pt x="2824351" y="2544156"/>
                    <a:pt x="2941203" y="2544156"/>
                  </a:cubicBezTo>
                  <a:lnTo>
                    <a:pt x="2941203" y="2534204"/>
                  </a:lnTo>
                  <a:cubicBezTo>
                    <a:pt x="2941203" y="2534204"/>
                    <a:pt x="2941203" y="2534204"/>
                    <a:pt x="2824351" y="2534204"/>
                  </a:cubicBezTo>
                  <a:close/>
                  <a:moveTo>
                    <a:pt x="2540921" y="2534204"/>
                  </a:moveTo>
                  <a:lnTo>
                    <a:pt x="2540921" y="2544156"/>
                  </a:lnTo>
                  <a:cubicBezTo>
                    <a:pt x="2540921" y="2544156"/>
                    <a:pt x="2540921" y="2544156"/>
                    <a:pt x="2806947" y="2544156"/>
                  </a:cubicBezTo>
                  <a:cubicBezTo>
                    <a:pt x="2806947" y="2544156"/>
                    <a:pt x="2806947" y="2544156"/>
                    <a:pt x="2806947" y="2534204"/>
                  </a:cubicBezTo>
                  <a:cubicBezTo>
                    <a:pt x="2806947" y="2534204"/>
                    <a:pt x="2806947" y="2534204"/>
                    <a:pt x="2540921" y="2534204"/>
                  </a:cubicBezTo>
                  <a:close/>
                  <a:moveTo>
                    <a:pt x="2401692" y="2534204"/>
                  </a:moveTo>
                  <a:lnTo>
                    <a:pt x="2401692" y="2544156"/>
                  </a:lnTo>
                  <a:cubicBezTo>
                    <a:pt x="2401692" y="2544156"/>
                    <a:pt x="2401692" y="2544156"/>
                    <a:pt x="2523517" y="2544156"/>
                  </a:cubicBezTo>
                  <a:cubicBezTo>
                    <a:pt x="2523517" y="2544156"/>
                    <a:pt x="2523517" y="2544156"/>
                    <a:pt x="2523517" y="2534204"/>
                  </a:cubicBezTo>
                  <a:cubicBezTo>
                    <a:pt x="2523517" y="2534204"/>
                    <a:pt x="2523517" y="2534204"/>
                    <a:pt x="2401692" y="2534204"/>
                  </a:cubicBezTo>
                  <a:close/>
                  <a:moveTo>
                    <a:pt x="5214937" y="2463782"/>
                  </a:moveTo>
                  <a:lnTo>
                    <a:pt x="5254625" y="2463782"/>
                  </a:lnTo>
                  <a:lnTo>
                    <a:pt x="5254625" y="2514582"/>
                  </a:lnTo>
                  <a:lnTo>
                    <a:pt x="5214937" y="2514582"/>
                  </a:lnTo>
                  <a:close/>
                  <a:moveTo>
                    <a:pt x="5141912" y="2463782"/>
                  </a:moveTo>
                  <a:lnTo>
                    <a:pt x="5181600" y="2463782"/>
                  </a:lnTo>
                  <a:lnTo>
                    <a:pt x="5181600" y="2514582"/>
                  </a:lnTo>
                  <a:lnTo>
                    <a:pt x="5141912" y="2514582"/>
                  </a:lnTo>
                  <a:close/>
                  <a:moveTo>
                    <a:pt x="5070475" y="2463782"/>
                  </a:moveTo>
                  <a:lnTo>
                    <a:pt x="5110163" y="2463782"/>
                  </a:lnTo>
                  <a:lnTo>
                    <a:pt x="5110163" y="2514582"/>
                  </a:lnTo>
                  <a:lnTo>
                    <a:pt x="5070475" y="2514582"/>
                  </a:lnTo>
                  <a:close/>
                  <a:moveTo>
                    <a:pt x="4997450" y="2463782"/>
                  </a:moveTo>
                  <a:lnTo>
                    <a:pt x="5037138" y="2463782"/>
                  </a:lnTo>
                  <a:lnTo>
                    <a:pt x="5037138" y="2514582"/>
                  </a:lnTo>
                  <a:lnTo>
                    <a:pt x="4997450" y="2514582"/>
                  </a:lnTo>
                  <a:close/>
                  <a:moveTo>
                    <a:pt x="4926012" y="2463782"/>
                  </a:moveTo>
                  <a:lnTo>
                    <a:pt x="4965700" y="2463782"/>
                  </a:lnTo>
                  <a:lnTo>
                    <a:pt x="4965700" y="2514582"/>
                  </a:lnTo>
                  <a:lnTo>
                    <a:pt x="4926012" y="2514582"/>
                  </a:lnTo>
                  <a:close/>
                  <a:moveTo>
                    <a:pt x="4438650" y="2463782"/>
                  </a:moveTo>
                  <a:lnTo>
                    <a:pt x="4475163" y="2463782"/>
                  </a:lnTo>
                  <a:lnTo>
                    <a:pt x="4475163" y="2514582"/>
                  </a:lnTo>
                  <a:lnTo>
                    <a:pt x="4438650" y="2514582"/>
                  </a:lnTo>
                  <a:close/>
                  <a:moveTo>
                    <a:pt x="4365625" y="2463782"/>
                  </a:moveTo>
                  <a:lnTo>
                    <a:pt x="4403725" y="2463782"/>
                  </a:lnTo>
                  <a:lnTo>
                    <a:pt x="4403725" y="2514582"/>
                  </a:lnTo>
                  <a:lnTo>
                    <a:pt x="4365625" y="2514582"/>
                  </a:lnTo>
                  <a:close/>
                  <a:moveTo>
                    <a:pt x="4294187" y="2463782"/>
                  </a:moveTo>
                  <a:lnTo>
                    <a:pt x="4333875" y="2463782"/>
                  </a:lnTo>
                  <a:lnTo>
                    <a:pt x="4333875" y="2514582"/>
                  </a:lnTo>
                  <a:lnTo>
                    <a:pt x="4294187" y="2514582"/>
                  </a:lnTo>
                  <a:close/>
                  <a:moveTo>
                    <a:pt x="4221162" y="2463782"/>
                  </a:moveTo>
                  <a:lnTo>
                    <a:pt x="4262437" y="2463782"/>
                  </a:lnTo>
                  <a:lnTo>
                    <a:pt x="4262437" y="2514582"/>
                  </a:lnTo>
                  <a:lnTo>
                    <a:pt x="4221162" y="2514582"/>
                  </a:lnTo>
                  <a:close/>
                  <a:moveTo>
                    <a:pt x="4149725" y="2463782"/>
                  </a:moveTo>
                  <a:lnTo>
                    <a:pt x="4189413" y="2463782"/>
                  </a:lnTo>
                  <a:lnTo>
                    <a:pt x="4189413" y="2514582"/>
                  </a:lnTo>
                  <a:lnTo>
                    <a:pt x="4149725" y="2514582"/>
                  </a:lnTo>
                  <a:close/>
                  <a:moveTo>
                    <a:pt x="1163637" y="2463782"/>
                  </a:moveTo>
                  <a:lnTo>
                    <a:pt x="1203325" y="2463782"/>
                  </a:lnTo>
                  <a:lnTo>
                    <a:pt x="1203325" y="2514582"/>
                  </a:lnTo>
                  <a:lnTo>
                    <a:pt x="1163637" y="2514582"/>
                  </a:lnTo>
                  <a:close/>
                  <a:moveTo>
                    <a:pt x="1090612" y="2463782"/>
                  </a:moveTo>
                  <a:lnTo>
                    <a:pt x="1130300" y="2463782"/>
                  </a:lnTo>
                  <a:lnTo>
                    <a:pt x="1130300" y="2514582"/>
                  </a:lnTo>
                  <a:lnTo>
                    <a:pt x="1090612" y="2514582"/>
                  </a:lnTo>
                  <a:close/>
                  <a:moveTo>
                    <a:pt x="1020762" y="2463782"/>
                  </a:moveTo>
                  <a:lnTo>
                    <a:pt x="1058862" y="2463782"/>
                  </a:lnTo>
                  <a:lnTo>
                    <a:pt x="1058862" y="2514582"/>
                  </a:lnTo>
                  <a:lnTo>
                    <a:pt x="1020762" y="2514582"/>
                  </a:lnTo>
                  <a:close/>
                  <a:moveTo>
                    <a:pt x="949325" y="2463782"/>
                  </a:moveTo>
                  <a:lnTo>
                    <a:pt x="987425" y="2463782"/>
                  </a:lnTo>
                  <a:lnTo>
                    <a:pt x="987425" y="2514582"/>
                  </a:lnTo>
                  <a:lnTo>
                    <a:pt x="949325" y="2514582"/>
                  </a:lnTo>
                  <a:close/>
                  <a:moveTo>
                    <a:pt x="877887" y="2463782"/>
                  </a:moveTo>
                  <a:lnTo>
                    <a:pt x="914400" y="2463782"/>
                  </a:lnTo>
                  <a:lnTo>
                    <a:pt x="914400" y="2514582"/>
                  </a:lnTo>
                  <a:lnTo>
                    <a:pt x="877887" y="2514582"/>
                  </a:lnTo>
                  <a:close/>
                  <a:moveTo>
                    <a:pt x="387350" y="2463782"/>
                  </a:moveTo>
                  <a:lnTo>
                    <a:pt x="427038" y="2463782"/>
                  </a:lnTo>
                  <a:lnTo>
                    <a:pt x="427038" y="2514582"/>
                  </a:lnTo>
                  <a:lnTo>
                    <a:pt x="387350" y="2514582"/>
                  </a:lnTo>
                  <a:close/>
                  <a:moveTo>
                    <a:pt x="315912" y="2463782"/>
                  </a:moveTo>
                  <a:lnTo>
                    <a:pt x="355600" y="2463782"/>
                  </a:lnTo>
                  <a:lnTo>
                    <a:pt x="355600" y="2514582"/>
                  </a:lnTo>
                  <a:lnTo>
                    <a:pt x="315912" y="2514582"/>
                  </a:lnTo>
                  <a:close/>
                  <a:moveTo>
                    <a:pt x="246062" y="2463782"/>
                  </a:moveTo>
                  <a:lnTo>
                    <a:pt x="282575" y="2463782"/>
                  </a:lnTo>
                  <a:lnTo>
                    <a:pt x="282575" y="2514582"/>
                  </a:lnTo>
                  <a:lnTo>
                    <a:pt x="246062" y="2514582"/>
                  </a:lnTo>
                  <a:close/>
                  <a:moveTo>
                    <a:pt x="173037" y="2463782"/>
                  </a:moveTo>
                  <a:lnTo>
                    <a:pt x="211137" y="2463782"/>
                  </a:lnTo>
                  <a:lnTo>
                    <a:pt x="211137" y="2514582"/>
                  </a:lnTo>
                  <a:lnTo>
                    <a:pt x="173037" y="2514582"/>
                  </a:lnTo>
                  <a:close/>
                  <a:moveTo>
                    <a:pt x="101600" y="2463782"/>
                  </a:moveTo>
                  <a:lnTo>
                    <a:pt x="138113" y="2463782"/>
                  </a:lnTo>
                  <a:lnTo>
                    <a:pt x="138113" y="2514582"/>
                  </a:lnTo>
                  <a:lnTo>
                    <a:pt x="101600" y="2514582"/>
                  </a:lnTo>
                  <a:close/>
                  <a:moveTo>
                    <a:pt x="3956050" y="2459020"/>
                  </a:moveTo>
                  <a:lnTo>
                    <a:pt x="3995738" y="2459020"/>
                  </a:lnTo>
                  <a:lnTo>
                    <a:pt x="3995738" y="2511408"/>
                  </a:lnTo>
                  <a:lnTo>
                    <a:pt x="3956050" y="2511408"/>
                  </a:lnTo>
                  <a:close/>
                  <a:moveTo>
                    <a:pt x="1357312" y="2459020"/>
                  </a:moveTo>
                  <a:lnTo>
                    <a:pt x="1397000" y="2459020"/>
                  </a:lnTo>
                  <a:lnTo>
                    <a:pt x="1397000" y="2511408"/>
                  </a:lnTo>
                  <a:lnTo>
                    <a:pt x="1357312" y="2511408"/>
                  </a:lnTo>
                  <a:close/>
                  <a:moveTo>
                    <a:pt x="4806950" y="2449495"/>
                  </a:moveTo>
                  <a:lnTo>
                    <a:pt x="4846638" y="2449495"/>
                  </a:lnTo>
                  <a:lnTo>
                    <a:pt x="4846638" y="2498708"/>
                  </a:lnTo>
                  <a:lnTo>
                    <a:pt x="4806950" y="2498708"/>
                  </a:lnTo>
                  <a:close/>
                  <a:moveTo>
                    <a:pt x="4702175" y="2449495"/>
                  </a:moveTo>
                  <a:lnTo>
                    <a:pt x="4741863" y="2449495"/>
                  </a:lnTo>
                  <a:lnTo>
                    <a:pt x="4741863" y="2498708"/>
                  </a:lnTo>
                  <a:lnTo>
                    <a:pt x="4702175" y="2498708"/>
                  </a:lnTo>
                  <a:close/>
                  <a:moveTo>
                    <a:pt x="4629150" y="2449495"/>
                  </a:moveTo>
                  <a:lnTo>
                    <a:pt x="4668838" y="2449495"/>
                  </a:lnTo>
                  <a:lnTo>
                    <a:pt x="4668838" y="2498708"/>
                  </a:lnTo>
                  <a:lnTo>
                    <a:pt x="4629150" y="2498708"/>
                  </a:lnTo>
                  <a:close/>
                  <a:moveTo>
                    <a:pt x="4540250" y="2449495"/>
                  </a:moveTo>
                  <a:lnTo>
                    <a:pt x="4576763" y="2449495"/>
                  </a:lnTo>
                  <a:lnTo>
                    <a:pt x="4576763" y="2498708"/>
                  </a:lnTo>
                  <a:lnTo>
                    <a:pt x="4540250" y="2498708"/>
                  </a:lnTo>
                  <a:close/>
                  <a:moveTo>
                    <a:pt x="2857500" y="2449495"/>
                  </a:moveTo>
                  <a:lnTo>
                    <a:pt x="2897188" y="2449495"/>
                  </a:lnTo>
                  <a:lnTo>
                    <a:pt x="2897188" y="2501883"/>
                  </a:lnTo>
                  <a:lnTo>
                    <a:pt x="2857500" y="2501883"/>
                  </a:lnTo>
                  <a:close/>
                  <a:moveTo>
                    <a:pt x="2732087" y="2449495"/>
                  </a:moveTo>
                  <a:lnTo>
                    <a:pt x="2770187" y="2449495"/>
                  </a:lnTo>
                  <a:lnTo>
                    <a:pt x="2770187" y="2501883"/>
                  </a:lnTo>
                  <a:lnTo>
                    <a:pt x="2732087" y="2501883"/>
                  </a:lnTo>
                  <a:close/>
                  <a:moveTo>
                    <a:pt x="2647950" y="2449495"/>
                  </a:moveTo>
                  <a:lnTo>
                    <a:pt x="2684463" y="2449495"/>
                  </a:lnTo>
                  <a:lnTo>
                    <a:pt x="2684463" y="2501883"/>
                  </a:lnTo>
                  <a:lnTo>
                    <a:pt x="2647950" y="2501883"/>
                  </a:lnTo>
                  <a:close/>
                  <a:moveTo>
                    <a:pt x="2563812" y="2449495"/>
                  </a:moveTo>
                  <a:lnTo>
                    <a:pt x="2603500" y="2449495"/>
                  </a:lnTo>
                  <a:lnTo>
                    <a:pt x="2603500" y="2501883"/>
                  </a:lnTo>
                  <a:lnTo>
                    <a:pt x="2563812" y="2501883"/>
                  </a:lnTo>
                  <a:close/>
                  <a:moveTo>
                    <a:pt x="2441575" y="2449495"/>
                  </a:moveTo>
                  <a:lnTo>
                    <a:pt x="2478088" y="2449495"/>
                  </a:lnTo>
                  <a:lnTo>
                    <a:pt x="2478088" y="2501883"/>
                  </a:lnTo>
                  <a:lnTo>
                    <a:pt x="2441575" y="2501883"/>
                  </a:lnTo>
                  <a:close/>
                  <a:moveTo>
                    <a:pt x="774700" y="2449495"/>
                  </a:moveTo>
                  <a:lnTo>
                    <a:pt x="814388" y="2449495"/>
                  </a:lnTo>
                  <a:lnTo>
                    <a:pt x="814388" y="2498708"/>
                  </a:lnTo>
                  <a:lnTo>
                    <a:pt x="774700" y="2498708"/>
                  </a:lnTo>
                  <a:close/>
                  <a:moveTo>
                    <a:pt x="685800" y="2449495"/>
                  </a:moveTo>
                  <a:lnTo>
                    <a:pt x="723900" y="2449495"/>
                  </a:lnTo>
                  <a:lnTo>
                    <a:pt x="723900" y="2498708"/>
                  </a:lnTo>
                  <a:lnTo>
                    <a:pt x="685800" y="2498708"/>
                  </a:lnTo>
                  <a:close/>
                  <a:moveTo>
                    <a:pt x="614362" y="2449495"/>
                  </a:moveTo>
                  <a:lnTo>
                    <a:pt x="650875" y="2449495"/>
                  </a:lnTo>
                  <a:lnTo>
                    <a:pt x="650875" y="2498708"/>
                  </a:lnTo>
                  <a:lnTo>
                    <a:pt x="614362" y="2498708"/>
                  </a:lnTo>
                  <a:close/>
                  <a:moveTo>
                    <a:pt x="506412" y="2449495"/>
                  </a:moveTo>
                  <a:lnTo>
                    <a:pt x="546100" y="2449495"/>
                  </a:lnTo>
                  <a:lnTo>
                    <a:pt x="546100" y="2498708"/>
                  </a:lnTo>
                  <a:lnTo>
                    <a:pt x="506412" y="2498708"/>
                  </a:lnTo>
                  <a:close/>
                  <a:moveTo>
                    <a:pt x="3749675" y="2430445"/>
                  </a:moveTo>
                  <a:lnTo>
                    <a:pt x="3789363" y="2430445"/>
                  </a:lnTo>
                  <a:lnTo>
                    <a:pt x="3789363" y="2481245"/>
                  </a:lnTo>
                  <a:lnTo>
                    <a:pt x="3749675" y="2481245"/>
                  </a:lnTo>
                  <a:close/>
                  <a:moveTo>
                    <a:pt x="3667125" y="2430445"/>
                  </a:moveTo>
                  <a:lnTo>
                    <a:pt x="3705225" y="2430445"/>
                  </a:lnTo>
                  <a:lnTo>
                    <a:pt x="3705225" y="2481245"/>
                  </a:lnTo>
                  <a:lnTo>
                    <a:pt x="3667125" y="2481245"/>
                  </a:lnTo>
                  <a:close/>
                  <a:moveTo>
                    <a:pt x="3582987" y="2430445"/>
                  </a:moveTo>
                  <a:lnTo>
                    <a:pt x="3619500" y="2430445"/>
                  </a:lnTo>
                  <a:lnTo>
                    <a:pt x="3619500" y="2481245"/>
                  </a:lnTo>
                  <a:lnTo>
                    <a:pt x="3582987" y="2481245"/>
                  </a:lnTo>
                  <a:close/>
                  <a:moveTo>
                    <a:pt x="3498850" y="2430445"/>
                  </a:moveTo>
                  <a:lnTo>
                    <a:pt x="3538538" y="2430445"/>
                  </a:lnTo>
                  <a:lnTo>
                    <a:pt x="3538538" y="2481245"/>
                  </a:lnTo>
                  <a:lnTo>
                    <a:pt x="3498850" y="2481245"/>
                  </a:lnTo>
                  <a:close/>
                  <a:moveTo>
                    <a:pt x="3413125" y="2430445"/>
                  </a:moveTo>
                  <a:lnTo>
                    <a:pt x="3452813" y="2430445"/>
                  </a:lnTo>
                  <a:lnTo>
                    <a:pt x="3452813" y="2481245"/>
                  </a:lnTo>
                  <a:lnTo>
                    <a:pt x="3413125" y="2481245"/>
                  </a:lnTo>
                  <a:close/>
                  <a:moveTo>
                    <a:pt x="3332162" y="2430445"/>
                  </a:moveTo>
                  <a:lnTo>
                    <a:pt x="3368675" y="2430445"/>
                  </a:lnTo>
                  <a:lnTo>
                    <a:pt x="3368675" y="2481245"/>
                  </a:lnTo>
                  <a:lnTo>
                    <a:pt x="3332162" y="2481245"/>
                  </a:lnTo>
                  <a:close/>
                  <a:moveTo>
                    <a:pt x="3246437" y="2430445"/>
                  </a:moveTo>
                  <a:lnTo>
                    <a:pt x="3284537" y="2430445"/>
                  </a:lnTo>
                  <a:lnTo>
                    <a:pt x="3284537" y="2481245"/>
                  </a:lnTo>
                  <a:lnTo>
                    <a:pt x="3246437" y="2481245"/>
                  </a:lnTo>
                  <a:close/>
                  <a:moveTo>
                    <a:pt x="3162300" y="2430445"/>
                  </a:moveTo>
                  <a:lnTo>
                    <a:pt x="3201988" y="2430445"/>
                  </a:lnTo>
                  <a:lnTo>
                    <a:pt x="3201988" y="2481245"/>
                  </a:lnTo>
                  <a:lnTo>
                    <a:pt x="3162300" y="2481245"/>
                  </a:lnTo>
                  <a:close/>
                  <a:moveTo>
                    <a:pt x="3078162" y="2430445"/>
                  </a:moveTo>
                  <a:lnTo>
                    <a:pt x="3117850" y="2430445"/>
                  </a:lnTo>
                  <a:lnTo>
                    <a:pt x="3117850" y="2481245"/>
                  </a:lnTo>
                  <a:lnTo>
                    <a:pt x="3078162" y="2481245"/>
                  </a:lnTo>
                  <a:close/>
                  <a:moveTo>
                    <a:pt x="2989262" y="2430445"/>
                  </a:moveTo>
                  <a:lnTo>
                    <a:pt x="3028950" y="2430445"/>
                  </a:lnTo>
                  <a:lnTo>
                    <a:pt x="3028950" y="2481245"/>
                  </a:lnTo>
                  <a:lnTo>
                    <a:pt x="2989262" y="2481245"/>
                  </a:lnTo>
                  <a:close/>
                  <a:moveTo>
                    <a:pt x="2322512" y="2430445"/>
                  </a:moveTo>
                  <a:lnTo>
                    <a:pt x="2362200" y="2430445"/>
                  </a:lnTo>
                  <a:lnTo>
                    <a:pt x="2362200" y="2481245"/>
                  </a:lnTo>
                  <a:lnTo>
                    <a:pt x="2322512" y="2481245"/>
                  </a:lnTo>
                  <a:close/>
                  <a:moveTo>
                    <a:pt x="2235200" y="2430445"/>
                  </a:moveTo>
                  <a:lnTo>
                    <a:pt x="2274888" y="2430445"/>
                  </a:lnTo>
                  <a:lnTo>
                    <a:pt x="2274888" y="2481245"/>
                  </a:lnTo>
                  <a:lnTo>
                    <a:pt x="2235200" y="2481245"/>
                  </a:lnTo>
                  <a:close/>
                  <a:moveTo>
                    <a:pt x="2151062" y="2430445"/>
                  </a:moveTo>
                  <a:lnTo>
                    <a:pt x="2190750" y="2430445"/>
                  </a:lnTo>
                  <a:lnTo>
                    <a:pt x="2190750" y="2481245"/>
                  </a:lnTo>
                  <a:lnTo>
                    <a:pt x="2151062" y="2481245"/>
                  </a:lnTo>
                  <a:close/>
                  <a:moveTo>
                    <a:pt x="2068512" y="2430445"/>
                  </a:moveTo>
                  <a:lnTo>
                    <a:pt x="2105025" y="2430445"/>
                  </a:lnTo>
                  <a:lnTo>
                    <a:pt x="2105025" y="2481245"/>
                  </a:lnTo>
                  <a:lnTo>
                    <a:pt x="2068512" y="2481245"/>
                  </a:lnTo>
                  <a:close/>
                  <a:moveTo>
                    <a:pt x="1984375" y="2430445"/>
                  </a:moveTo>
                  <a:lnTo>
                    <a:pt x="2024063" y="2430445"/>
                  </a:lnTo>
                  <a:lnTo>
                    <a:pt x="2024063" y="2481245"/>
                  </a:lnTo>
                  <a:lnTo>
                    <a:pt x="1984375" y="2481245"/>
                  </a:lnTo>
                  <a:close/>
                  <a:moveTo>
                    <a:pt x="1898650" y="2430445"/>
                  </a:moveTo>
                  <a:lnTo>
                    <a:pt x="1939925" y="2430445"/>
                  </a:lnTo>
                  <a:lnTo>
                    <a:pt x="1939925" y="2481245"/>
                  </a:lnTo>
                  <a:lnTo>
                    <a:pt x="1898650" y="2481245"/>
                  </a:lnTo>
                  <a:close/>
                  <a:moveTo>
                    <a:pt x="1814512" y="2430445"/>
                  </a:moveTo>
                  <a:lnTo>
                    <a:pt x="1854200" y="2430445"/>
                  </a:lnTo>
                  <a:lnTo>
                    <a:pt x="1854200" y="2481245"/>
                  </a:lnTo>
                  <a:lnTo>
                    <a:pt x="1814512" y="2481245"/>
                  </a:lnTo>
                  <a:close/>
                  <a:moveTo>
                    <a:pt x="1731962" y="2430445"/>
                  </a:moveTo>
                  <a:lnTo>
                    <a:pt x="1770062" y="2430445"/>
                  </a:lnTo>
                  <a:lnTo>
                    <a:pt x="1770062" y="2481245"/>
                  </a:lnTo>
                  <a:lnTo>
                    <a:pt x="1731962" y="2481245"/>
                  </a:lnTo>
                  <a:close/>
                  <a:moveTo>
                    <a:pt x="1647825" y="2430445"/>
                  </a:moveTo>
                  <a:lnTo>
                    <a:pt x="1687513" y="2430445"/>
                  </a:lnTo>
                  <a:lnTo>
                    <a:pt x="1687513" y="2481245"/>
                  </a:lnTo>
                  <a:lnTo>
                    <a:pt x="1647825" y="2481245"/>
                  </a:lnTo>
                  <a:close/>
                  <a:moveTo>
                    <a:pt x="1563687" y="2430445"/>
                  </a:moveTo>
                  <a:lnTo>
                    <a:pt x="1603375" y="2430445"/>
                  </a:lnTo>
                  <a:lnTo>
                    <a:pt x="1603375" y="2481245"/>
                  </a:lnTo>
                  <a:lnTo>
                    <a:pt x="1563687" y="2481245"/>
                  </a:lnTo>
                  <a:close/>
                  <a:moveTo>
                    <a:pt x="4887916" y="2424733"/>
                  </a:moveTo>
                  <a:cubicBezTo>
                    <a:pt x="4887916" y="2442149"/>
                    <a:pt x="4887916" y="2812859"/>
                    <a:pt x="4887916" y="2830275"/>
                  </a:cubicBezTo>
                  <a:cubicBezTo>
                    <a:pt x="4902834" y="2830275"/>
                    <a:pt x="5283226" y="2830275"/>
                    <a:pt x="5298144" y="2830275"/>
                  </a:cubicBezTo>
                  <a:cubicBezTo>
                    <a:pt x="5298144" y="2812859"/>
                    <a:pt x="5298144" y="2442149"/>
                    <a:pt x="5298144" y="2424733"/>
                  </a:cubicBezTo>
                  <a:cubicBezTo>
                    <a:pt x="5283226" y="2424733"/>
                    <a:pt x="4902834" y="2424733"/>
                    <a:pt x="4887916" y="2424733"/>
                  </a:cubicBezTo>
                  <a:close/>
                  <a:moveTo>
                    <a:pt x="4129618" y="2424733"/>
                  </a:moveTo>
                  <a:cubicBezTo>
                    <a:pt x="4129618" y="2424733"/>
                    <a:pt x="4129618" y="2424733"/>
                    <a:pt x="4129618" y="2830275"/>
                  </a:cubicBezTo>
                  <a:cubicBezTo>
                    <a:pt x="4149508" y="2830275"/>
                    <a:pt x="4487635" y="2830275"/>
                    <a:pt x="4502552" y="2830275"/>
                  </a:cubicBezTo>
                  <a:cubicBezTo>
                    <a:pt x="4502552" y="2812859"/>
                    <a:pt x="4502552" y="2442149"/>
                    <a:pt x="4502552" y="2424733"/>
                  </a:cubicBezTo>
                  <a:cubicBezTo>
                    <a:pt x="4487635" y="2424733"/>
                    <a:pt x="4149508" y="2424733"/>
                    <a:pt x="4129618" y="2424733"/>
                  </a:cubicBezTo>
                  <a:close/>
                  <a:moveTo>
                    <a:pt x="4052545" y="2424733"/>
                  </a:moveTo>
                  <a:lnTo>
                    <a:pt x="4052545" y="2830275"/>
                  </a:lnTo>
                  <a:cubicBezTo>
                    <a:pt x="4064977" y="2830275"/>
                    <a:pt x="4102270" y="2830275"/>
                    <a:pt x="4112215" y="2830275"/>
                  </a:cubicBezTo>
                  <a:cubicBezTo>
                    <a:pt x="4112215" y="2830275"/>
                    <a:pt x="4112215" y="2830275"/>
                    <a:pt x="4112215" y="2424733"/>
                  </a:cubicBezTo>
                  <a:cubicBezTo>
                    <a:pt x="4102270" y="2424733"/>
                    <a:pt x="4064977" y="2424733"/>
                    <a:pt x="4052545" y="2424733"/>
                  </a:cubicBezTo>
                  <a:close/>
                  <a:moveTo>
                    <a:pt x="3918289" y="2424733"/>
                  </a:moveTo>
                  <a:cubicBezTo>
                    <a:pt x="3918289" y="2424733"/>
                    <a:pt x="3918289" y="2424733"/>
                    <a:pt x="3918289" y="2827787"/>
                  </a:cubicBezTo>
                  <a:cubicBezTo>
                    <a:pt x="3918289" y="2827787"/>
                    <a:pt x="3920776" y="2827787"/>
                    <a:pt x="3920776" y="2827787"/>
                  </a:cubicBezTo>
                  <a:cubicBezTo>
                    <a:pt x="3933207" y="2797931"/>
                    <a:pt x="3953096" y="2780515"/>
                    <a:pt x="3975473" y="2780515"/>
                  </a:cubicBezTo>
                  <a:cubicBezTo>
                    <a:pt x="3997849" y="2780515"/>
                    <a:pt x="4017738" y="2797931"/>
                    <a:pt x="4032656" y="2830275"/>
                  </a:cubicBezTo>
                  <a:lnTo>
                    <a:pt x="4032656" y="2424733"/>
                  </a:lnTo>
                  <a:cubicBezTo>
                    <a:pt x="4015252" y="2424733"/>
                    <a:pt x="3935693" y="2424733"/>
                    <a:pt x="3918289" y="2424733"/>
                  </a:cubicBezTo>
                  <a:close/>
                  <a:moveTo>
                    <a:pt x="1320185" y="2424733"/>
                  </a:moveTo>
                  <a:cubicBezTo>
                    <a:pt x="1320185" y="2424733"/>
                    <a:pt x="1320185" y="2424733"/>
                    <a:pt x="1320185" y="2830275"/>
                  </a:cubicBezTo>
                  <a:cubicBezTo>
                    <a:pt x="1335102" y="2797931"/>
                    <a:pt x="1354992" y="2780515"/>
                    <a:pt x="1377368" y="2780515"/>
                  </a:cubicBezTo>
                  <a:cubicBezTo>
                    <a:pt x="1399744" y="2780515"/>
                    <a:pt x="1419634" y="2797931"/>
                    <a:pt x="1432065" y="2827787"/>
                  </a:cubicBezTo>
                  <a:cubicBezTo>
                    <a:pt x="1434551" y="2827787"/>
                    <a:pt x="1434551" y="2827787"/>
                    <a:pt x="1437037" y="2827787"/>
                  </a:cubicBezTo>
                  <a:cubicBezTo>
                    <a:pt x="1437037" y="2827787"/>
                    <a:pt x="1437037" y="2827787"/>
                    <a:pt x="1437037" y="2424733"/>
                  </a:cubicBezTo>
                  <a:cubicBezTo>
                    <a:pt x="1417148" y="2424733"/>
                    <a:pt x="1337588" y="2424733"/>
                    <a:pt x="1320185" y="2424733"/>
                  </a:cubicBezTo>
                  <a:close/>
                  <a:moveTo>
                    <a:pt x="1240626" y="2424733"/>
                  </a:moveTo>
                  <a:cubicBezTo>
                    <a:pt x="1240626" y="2424733"/>
                    <a:pt x="1240626" y="2424733"/>
                    <a:pt x="1240626" y="2830275"/>
                  </a:cubicBezTo>
                  <a:cubicBezTo>
                    <a:pt x="1253057" y="2830275"/>
                    <a:pt x="1287864" y="2830275"/>
                    <a:pt x="1302781" y="2830275"/>
                  </a:cubicBezTo>
                  <a:cubicBezTo>
                    <a:pt x="1302781" y="2830275"/>
                    <a:pt x="1302781" y="2830275"/>
                    <a:pt x="1302781" y="2424733"/>
                  </a:cubicBezTo>
                  <a:cubicBezTo>
                    <a:pt x="1287864" y="2424733"/>
                    <a:pt x="1253057" y="2424733"/>
                    <a:pt x="1240626" y="2424733"/>
                  </a:cubicBezTo>
                  <a:close/>
                  <a:moveTo>
                    <a:pt x="850288" y="2424733"/>
                  </a:moveTo>
                  <a:cubicBezTo>
                    <a:pt x="850288" y="2442149"/>
                    <a:pt x="850288" y="2812859"/>
                    <a:pt x="850288" y="2830275"/>
                  </a:cubicBezTo>
                  <a:cubicBezTo>
                    <a:pt x="867692" y="2830275"/>
                    <a:pt x="1203332" y="2830275"/>
                    <a:pt x="1223222" y="2830275"/>
                  </a:cubicBezTo>
                  <a:cubicBezTo>
                    <a:pt x="1223222" y="2830275"/>
                    <a:pt x="1223222" y="2830275"/>
                    <a:pt x="1223222" y="2424733"/>
                  </a:cubicBezTo>
                  <a:cubicBezTo>
                    <a:pt x="1203332" y="2424733"/>
                    <a:pt x="867692" y="2424733"/>
                    <a:pt x="850288" y="2424733"/>
                  </a:cubicBezTo>
                  <a:close/>
                  <a:moveTo>
                    <a:pt x="54697" y="2424733"/>
                  </a:moveTo>
                  <a:cubicBezTo>
                    <a:pt x="54697" y="2442149"/>
                    <a:pt x="54697" y="2812859"/>
                    <a:pt x="54697" y="2830275"/>
                  </a:cubicBezTo>
                  <a:cubicBezTo>
                    <a:pt x="72100" y="2830275"/>
                    <a:pt x="450006" y="2830275"/>
                    <a:pt x="467410" y="2830275"/>
                  </a:cubicBezTo>
                  <a:cubicBezTo>
                    <a:pt x="467410" y="2812859"/>
                    <a:pt x="467410" y="2442149"/>
                    <a:pt x="467410" y="2424733"/>
                  </a:cubicBezTo>
                  <a:cubicBezTo>
                    <a:pt x="450006" y="2424733"/>
                    <a:pt x="72100" y="2424733"/>
                    <a:pt x="54697" y="2424733"/>
                  </a:cubicBezTo>
                  <a:close/>
                  <a:moveTo>
                    <a:pt x="4790954" y="2409805"/>
                  </a:moveTo>
                  <a:cubicBezTo>
                    <a:pt x="4790954" y="2409805"/>
                    <a:pt x="4790954" y="2409805"/>
                    <a:pt x="4790954" y="2827787"/>
                  </a:cubicBezTo>
                  <a:cubicBezTo>
                    <a:pt x="4833220" y="2827787"/>
                    <a:pt x="4865540" y="2827787"/>
                    <a:pt x="4868027" y="2827787"/>
                  </a:cubicBezTo>
                  <a:cubicBezTo>
                    <a:pt x="4868027" y="2812859"/>
                    <a:pt x="4868027" y="2424733"/>
                    <a:pt x="4868027" y="2409805"/>
                  </a:cubicBezTo>
                  <a:cubicBezTo>
                    <a:pt x="4865540" y="2409805"/>
                    <a:pt x="4833220" y="2409805"/>
                    <a:pt x="4790954" y="2409805"/>
                  </a:cubicBezTo>
                  <a:close/>
                  <a:moveTo>
                    <a:pt x="4614432" y="2409805"/>
                  </a:moveTo>
                  <a:cubicBezTo>
                    <a:pt x="4614432" y="2424733"/>
                    <a:pt x="4614432" y="2812859"/>
                    <a:pt x="4614432" y="2827787"/>
                  </a:cubicBezTo>
                  <a:cubicBezTo>
                    <a:pt x="4664157" y="2827787"/>
                    <a:pt x="4723826" y="2827787"/>
                    <a:pt x="4773551" y="2827787"/>
                  </a:cubicBezTo>
                  <a:cubicBezTo>
                    <a:pt x="4773551" y="2812859"/>
                    <a:pt x="4773551" y="2424733"/>
                    <a:pt x="4773551" y="2409805"/>
                  </a:cubicBezTo>
                  <a:cubicBezTo>
                    <a:pt x="4723826" y="2409805"/>
                    <a:pt x="4664157" y="2409805"/>
                    <a:pt x="4614432" y="2409805"/>
                  </a:cubicBezTo>
                  <a:close/>
                  <a:moveTo>
                    <a:pt x="4519956" y="2409805"/>
                  </a:moveTo>
                  <a:cubicBezTo>
                    <a:pt x="4519956" y="2424733"/>
                    <a:pt x="4519956" y="2812859"/>
                    <a:pt x="4519956" y="2827787"/>
                  </a:cubicBezTo>
                  <a:cubicBezTo>
                    <a:pt x="4524928" y="2827787"/>
                    <a:pt x="4554763" y="2827787"/>
                    <a:pt x="4597029" y="2827787"/>
                  </a:cubicBezTo>
                  <a:cubicBezTo>
                    <a:pt x="4597029" y="2827787"/>
                    <a:pt x="4597029" y="2827787"/>
                    <a:pt x="4597029" y="2409805"/>
                  </a:cubicBezTo>
                  <a:cubicBezTo>
                    <a:pt x="4554763" y="2409805"/>
                    <a:pt x="4524928" y="2409805"/>
                    <a:pt x="4519956" y="2409805"/>
                  </a:cubicBezTo>
                  <a:close/>
                  <a:moveTo>
                    <a:pt x="755812" y="2409805"/>
                  </a:moveTo>
                  <a:cubicBezTo>
                    <a:pt x="755812" y="2409805"/>
                    <a:pt x="755812" y="2409805"/>
                    <a:pt x="755812" y="2827787"/>
                  </a:cubicBezTo>
                  <a:cubicBezTo>
                    <a:pt x="798078" y="2827787"/>
                    <a:pt x="830399" y="2827787"/>
                    <a:pt x="832885" y="2827787"/>
                  </a:cubicBezTo>
                  <a:cubicBezTo>
                    <a:pt x="832885" y="2812859"/>
                    <a:pt x="832885" y="2424733"/>
                    <a:pt x="832885" y="2409805"/>
                  </a:cubicBezTo>
                  <a:cubicBezTo>
                    <a:pt x="830399" y="2409805"/>
                    <a:pt x="798078" y="2409805"/>
                    <a:pt x="755812" y="2409805"/>
                  </a:cubicBezTo>
                  <a:close/>
                  <a:moveTo>
                    <a:pt x="579290" y="2409805"/>
                  </a:moveTo>
                  <a:cubicBezTo>
                    <a:pt x="579290" y="2424733"/>
                    <a:pt x="579290" y="2812859"/>
                    <a:pt x="579290" y="2827787"/>
                  </a:cubicBezTo>
                  <a:cubicBezTo>
                    <a:pt x="629015" y="2827787"/>
                    <a:pt x="688684" y="2827787"/>
                    <a:pt x="738408" y="2827787"/>
                  </a:cubicBezTo>
                  <a:cubicBezTo>
                    <a:pt x="738408" y="2812859"/>
                    <a:pt x="738408" y="2424733"/>
                    <a:pt x="738408" y="2409805"/>
                  </a:cubicBezTo>
                  <a:cubicBezTo>
                    <a:pt x="688684" y="2409805"/>
                    <a:pt x="629015" y="2409805"/>
                    <a:pt x="579290" y="2409805"/>
                  </a:cubicBezTo>
                  <a:close/>
                  <a:moveTo>
                    <a:pt x="484814" y="2409805"/>
                  </a:moveTo>
                  <a:cubicBezTo>
                    <a:pt x="484814" y="2424733"/>
                    <a:pt x="484814" y="2812859"/>
                    <a:pt x="484814" y="2827787"/>
                  </a:cubicBezTo>
                  <a:cubicBezTo>
                    <a:pt x="489786" y="2827787"/>
                    <a:pt x="519621" y="2827787"/>
                    <a:pt x="561886" y="2827787"/>
                  </a:cubicBezTo>
                  <a:cubicBezTo>
                    <a:pt x="561886" y="2827787"/>
                    <a:pt x="561886" y="2827787"/>
                    <a:pt x="561886" y="2409805"/>
                  </a:cubicBezTo>
                  <a:cubicBezTo>
                    <a:pt x="519621" y="2409805"/>
                    <a:pt x="489786" y="2409805"/>
                    <a:pt x="484814" y="2409805"/>
                  </a:cubicBezTo>
                  <a:close/>
                  <a:moveTo>
                    <a:pt x="4472717" y="2369998"/>
                  </a:moveTo>
                  <a:cubicBezTo>
                    <a:pt x="4472717" y="2369998"/>
                    <a:pt x="4472717" y="2369998"/>
                    <a:pt x="4452828" y="2392390"/>
                  </a:cubicBezTo>
                  <a:cubicBezTo>
                    <a:pt x="4452828" y="2392390"/>
                    <a:pt x="4452828" y="2392390"/>
                    <a:pt x="4087353" y="2392390"/>
                  </a:cubicBezTo>
                  <a:lnTo>
                    <a:pt x="4087353" y="2407317"/>
                  </a:lnTo>
                  <a:cubicBezTo>
                    <a:pt x="4087353" y="2407317"/>
                    <a:pt x="4087353" y="2407317"/>
                    <a:pt x="4112215" y="2407317"/>
                  </a:cubicBezTo>
                  <a:cubicBezTo>
                    <a:pt x="4112215" y="2407317"/>
                    <a:pt x="4112215" y="2407317"/>
                    <a:pt x="4122160" y="2407317"/>
                  </a:cubicBezTo>
                  <a:cubicBezTo>
                    <a:pt x="4122160" y="2407317"/>
                    <a:pt x="4122160" y="2407317"/>
                    <a:pt x="4129618" y="2407317"/>
                  </a:cubicBezTo>
                  <a:cubicBezTo>
                    <a:pt x="4129618" y="2407317"/>
                    <a:pt x="4129618" y="2407317"/>
                    <a:pt x="4502552" y="2407317"/>
                  </a:cubicBezTo>
                  <a:cubicBezTo>
                    <a:pt x="4502552" y="2407317"/>
                    <a:pt x="4502552" y="2407317"/>
                    <a:pt x="4502552" y="2392390"/>
                  </a:cubicBezTo>
                  <a:cubicBezTo>
                    <a:pt x="4502552" y="2392390"/>
                    <a:pt x="4502552" y="2392390"/>
                    <a:pt x="4597029" y="2392390"/>
                  </a:cubicBezTo>
                  <a:cubicBezTo>
                    <a:pt x="4597029" y="2392390"/>
                    <a:pt x="4597029" y="2392390"/>
                    <a:pt x="4783495" y="2392390"/>
                  </a:cubicBezTo>
                  <a:cubicBezTo>
                    <a:pt x="4783495" y="2392390"/>
                    <a:pt x="4783495" y="2392390"/>
                    <a:pt x="4790954" y="2392390"/>
                  </a:cubicBezTo>
                  <a:cubicBezTo>
                    <a:pt x="4790954" y="2392390"/>
                    <a:pt x="4790954" y="2392390"/>
                    <a:pt x="4877972" y="2392390"/>
                  </a:cubicBezTo>
                  <a:cubicBezTo>
                    <a:pt x="4877972" y="2392390"/>
                    <a:pt x="4877972" y="2392390"/>
                    <a:pt x="4885430" y="2392390"/>
                  </a:cubicBezTo>
                  <a:cubicBezTo>
                    <a:pt x="4885430" y="2392390"/>
                    <a:pt x="4885430" y="2392390"/>
                    <a:pt x="4885430" y="2407317"/>
                  </a:cubicBezTo>
                  <a:cubicBezTo>
                    <a:pt x="4885430" y="2407317"/>
                    <a:pt x="4885430" y="2407317"/>
                    <a:pt x="5305602" y="2407317"/>
                  </a:cubicBezTo>
                  <a:cubicBezTo>
                    <a:pt x="5305602" y="2407317"/>
                    <a:pt x="5305602" y="2407317"/>
                    <a:pt x="5313061" y="2407317"/>
                  </a:cubicBezTo>
                  <a:cubicBezTo>
                    <a:pt x="5313061" y="2407317"/>
                    <a:pt x="5313061" y="2407317"/>
                    <a:pt x="5313061" y="2399853"/>
                  </a:cubicBezTo>
                  <a:cubicBezTo>
                    <a:pt x="5313061" y="2399853"/>
                    <a:pt x="5313061" y="2399853"/>
                    <a:pt x="4902834" y="2399853"/>
                  </a:cubicBezTo>
                  <a:cubicBezTo>
                    <a:pt x="4902834" y="2399853"/>
                    <a:pt x="4902834" y="2399853"/>
                    <a:pt x="4885430" y="2369998"/>
                  </a:cubicBezTo>
                  <a:cubicBezTo>
                    <a:pt x="4885430" y="2369998"/>
                    <a:pt x="4885430" y="2369998"/>
                    <a:pt x="4472717" y="2369998"/>
                  </a:cubicBezTo>
                  <a:close/>
                  <a:moveTo>
                    <a:pt x="469896" y="2369998"/>
                  </a:moveTo>
                  <a:cubicBezTo>
                    <a:pt x="469896" y="2369998"/>
                    <a:pt x="469896" y="2369998"/>
                    <a:pt x="450006" y="2399853"/>
                  </a:cubicBezTo>
                  <a:cubicBezTo>
                    <a:pt x="450006" y="2399853"/>
                    <a:pt x="450006" y="2399853"/>
                    <a:pt x="42266" y="2399853"/>
                  </a:cubicBezTo>
                  <a:lnTo>
                    <a:pt x="42266" y="2407317"/>
                  </a:lnTo>
                  <a:cubicBezTo>
                    <a:pt x="42266" y="2407317"/>
                    <a:pt x="42266" y="2407317"/>
                    <a:pt x="467410" y="2407317"/>
                  </a:cubicBezTo>
                  <a:cubicBezTo>
                    <a:pt x="467410" y="2407317"/>
                    <a:pt x="467410" y="2407317"/>
                    <a:pt x="467410" y="2392390"/>
                  </a:cubicBezTo>
                  <a:cubicBezTo>
                    <a:pt x="467410" y="2392390"/>
                    <a:pt x="467410" y="2392390"/>
                    <a:pt x="561886" y="2392390"/>
                  </a:cubicBezTo>
                  <a:cubicBezTo>
                    <a:pt x="561886" y="2392390"/>
                    <a:pt x="561886" y="2392390"/>
                    <a:pt x="748353" y="2392390"/>
                  </a:cubicBezTo>
                  <a:cubicBezTo>
                    <a:pt x="748353" y="2392390"/>
                    <a:pt x="748353" y="2392390"/>
                    <a:pt x="755812" y="2392390"/>
                  </a:cubicBezTo>
                  <a:cubicBezTo>
                    <a:pt x="755812" y="2392390"/>
                    <a:pt x="755812" y="2392390"/>
                    <a:pt x="842830" y="2392390"/>
                  </a:cubicBezTo>
                  <a:cubicBezTo>
                    <a:pt x="842830" y="2392390"/>
                    <a:pt x="842830" y="2392390"/>
                    <a:pt x="850288" y="2392390"/>
                  </a:cubicBezTo>
                  <a:cubicBezTo>
                    <a:pt x="850288" y="2392390"/>
                    <a:pt x="850288" y="2392390"/>
                    <a:pt x="850288" y="2407317"/>
                  </a:cubicBezTo>
                  <a:cubicBezTo>
                    <a:pt x="850288" y="2407317"/>
                    <a:pt x="850288" y="2407317"/>
                    <a:pt x="1223222" y="2407317"/>
                  </a:cubicBezTo>
                  <a:cubicBezTo>
                    <a:pt x="1223222" y="2407317"/>
                    <a:pt x="1223222" y="2407317"/>
                    <a:pt x="1233167" y="2407317"/>
                  </a:cubicBezTo>
                  <a:cubicBezTo>
                    <a:pt x="1233167" y="2407317"/>
                    <a:pt x="1233167" y="2407317"/>
                    <a:pt x="1240626" y="2407317"/>
                  </a:cubicBezTo>
                  <a:cubicBezTo>
                    <a:pt x="1240626" y="2407317"/>
                    <a:pt x="1240626" y="2407317"/>
                    <a:pt x="1265488" y="2407317"/>
                  </a:cubicBezTo>
                  <a:cubicBezTo>
                    <a:pt x="1265488" y="2407317"/>
                    <a:pt x="1265488" y="2407317"/>
                    <a:pt x="1265488" y="2392390"/>
                  </a:cubicBezTo>
                  <a:cubicBezTo>
                    <a:pt x="1265488" y="2392390"/>
                    <a:pt x="1265488" y="2392390"/>
                    <a:pt x="900013" y="2392390"/>
                  </a:cubicBezTo>
                  <a:cubicBezTo>
                    <a:pt x="900013" y="2392390"/>
                    <a:pt x="900013" y="2392390"/>
                    <a:pt x="880123" y="2369998"/>
                  </a:cubicBezTo>
                  <a:cubicBezTo>
                    <a:pt x="880123" y="2369998"/>
                    <a:pt x="880123" y="2369998"/>
                    <a:pt x="469896" y="2369998"/>
                  </a:cubicBezTo>
                  <a:close/>
                  <a:moveTo>
                    <a:pt x="2857500" y="2338370"/>
                  </a:moveTo>
                  <a:lnTo>
                    <a:pt x="2897188" y="2338370"/>
                  </a:lnTo>
                  <a:lnTo>
                    <a:pt x="2897188" y="2389170"/>
                  </a:lnTo>
                  <a:lnTo>
                    <a:pt x="2857500" y="2389170"/>
                  </a:lnTo>
                  <a:close/>
                  <a:moveTo>
                    <a:pt x="2732087" y="2338370"/>
                  </a:moveTo>
                  <a:lnTo>
                    <a:pt x="2770187" y="2338370"/>
                  </a:lnTo>
                  <a:lnTo>
                    <a:pt x="2770187" y="2389170"/>
                  </a:lnTo>
                  <a:lnTo>
                    <a:pt x="2732087" y="2389170"/>
                  </a:lnTo>
                  <a:close/>
                  <a:moveTo>
                    <a:pt x="2647950" y="2338370"/>
                  </a:moveTo>
                  <a:lnTo>
                    <a:pt x="2684463" y="2338370"/>
                  </a:lnTo>
                  <a:lnTo>
                    <a:pt x="2684463" y="2389170"/>
                  </a:lnTo>
                  <a:lnTo>
                    <a:pt x="2647950" y="2389170"/>
                  </a:lnTo>
                  <a:close/>
                  <a:moveTo>
                    <a:pt x="2563812" y="2338370"/>
                  </a:moveTo>
                  <a:lnTo>
                    <a:pt x="2603500" y="2338370"/>
                  </a:lnTo>
                  <a:lnTo>
                    <a:pt x="2603500" y="2389170"/>
                  </a:lnTo>
                  <a:lnTo>
                    <a:pt x="2563812" y="2389170"/>
                  </a:lnTo>
                  <a:close/>
                  <a:moveTo>
                    <a:pt x="2441575" y="2338370"/>
                  </a:moveTo>
                  <a:lnTo>
                    <a:pt x="2478088" y="2338370"/>
                  </a:lnTo>
                  <a:lnTo>
                    <a:pt x="2478088" y="2389170"/>
                  </a:lnTo>
                  <a:lnTo>
                    <a:pt x="2441575" y="2389170"/>
                  </a:lnTo>
                  <a:close/>
                  <a:moveTo>
                    <a:pt x="3749675" y="2325670"/>
                  </a:moveTo>
                  <a:lnTo>
                    <a:pt x="3789363" y="2325670"/>
                  </a:lnTo>
                  <a:lnTo>
                    <a:pt x="3789363" y="2378058"/>
                  </a:lnTo>
                  <a:lnTo>
                    <a:pt x="3749675" y="2378058"/>
                  </a:lnTo>
                  <a:close/>
                  <a:moveTo>
                    <a:pt x="3667125" y="2325670"/>
                  </a:moveTo>
                  <a:lnTo>
                    <a:pt x="3705225" y="2325670"/>
                  </a:lnTo>
                  <a:lnTo>
                    <a:pt x="3705225" y="2378058"/>
                  </a:lnTo>
                  <a:lnTo>
                    <a:pt x="3667125" y="2378058"/>
                  </a:lnTo>
                  <a:close/>
                  <a:moveTo>
                    <a:pt x="3582987" y="2325670"/>
                  </a:moveTo>
                  <a:lnTo>
                    <a:pt x="3619500" y="2325670"/>
                  </a:lnTo>
                  <a:lnTo>
                    <a:pt x="3619500" y="2378058"/>
                  </a:lnTo>
                  <a:lnTo>
                    <a:pt x="3582987" y="2378058"/>
                  </a:lnTo>
                  <a:close/>
                  <a:moveTo>
                    <a:pt x="3498850" y="2325670"/>
                  </a:moveTo>
                  <a:lnTo>
                    <a:pt x="3538538" y="2325670"/>
                  </a:lnTo>
                  <a:lnTo>
                    <a:pt x="3538538" y="2378058"/>
                  </a:lnTo>
                  <a:lnTo>
                    <a:pt x="3498850" y="2378058"/>
                  </a:lnTo>
                  <a:close/>
                  <a:moveTo>
                    <a:pt x="3413125" y="2325670"/>
                  </a:moveTo>
                  <a:lnTo>
                    <a:pt x="3452813" y="2325670"/>
                  </a:lnTo>
                  <a:lnTo>
                    <a:pt x="3452813" y="2378058"/>
                  </a:lnTo>
                  <a:lnTo>
                    <a:pt x="3413125" y="2378058"/>
                  </a:lnTo>
                  <a:close/>
                  <a:moveTo>
                    <a:pt x="3332162" y="2325670"/>
                  </a:moveTo>
                  <a:lnTo>
                    <a:pt x="3368675" y="2325670"/>
                  </a:lnTo>
                  <a:lnTo>
                    <a:pt x="3368675" y="2378058"/>
                  </a:lnTo>
                  <a:lnTo>
                    <a:pt x="3332162" y="2378058"/>
                  </a:lnTo>
                  <a:close/>
                  <a:moveTo>
                    <a:pt x="3246437" y="2325670"/>
                  </a:moveTo>
                  <a:lnTo>
                    <a:pt x="3284537" y="2325670"/>
                  </a:lnTo>
                  <a:lnTo>
                    <a:pt x="3284537" y="2378058"/>
                  </a:lnTo>
                  <a:lnTo>
                    <a:pt x="3246437" y="2378058"/>
                  </a:lnTo>
                  <a:close/>
                  <a:moveTo>
                    <a:pt x="3162300" y="2325670"/>
                  </a:moveTo>
                  <a:lnTo>
                    <a:pt x="3201988" y="2325670"/>
                  </a:lnTo>
                  <a:lnTo>
                    <a:pt x="3201988" y="2378058"/>
                  </a:lnTo>
                  <a:lnTo>
                    <a:pt x="3162300" y="2378058"/>
                  </a:lnTo>
                  <a:close/>
                  <a:moveTo>
                    <a:pt x="3078162" y="2325670"/>
                  </a:moveTo>
                  <a:lnTo>
                    <a:pt x="3117850" y="2325670"/>
                  </a:lnTo>
                  <a:lnTo>
                    <a:pt x="3117850" y="2378058"/>
                  </a:lnTo>
                  <a:lnTo>
                    <a:pt x="3078162" y="2378058"/>
                  </a:lnTo>
                  <a:close/>
                  <a:moveTo>
                    <a:pt x="2995612" y="2325670"/>
                  </a:moveTo>
                  <a:lnTo>
                    <a:pt x="3033712" y="2325670"/>
                  </a:lnTo>
                  <a:lnTo>
                    <a:pt x="3033712" y="2378058"/>
                  </a:lnTo>
                  <a:lnTo>
                    <a:pt x="2995612" y="2378058"/>
                  </a:lnTo>
                  <a:close/>
                  <a:moveTo>
                    <a:pt x="2319337" y="2325670"/>
                  </a:moveTo>
                  <a:lnTo>
                    <a:pt x="2359025" y="2325670"/>
                  </a:lnTo>
                  <a:lnTo>
                    <a:pt x="2359025" y="2378058"/>
                  </a:lnTo>
                  <a:lnTo>
                    <a:pt x="2319337" y="2378058"/>
                  </a:lnTo>
                  <a:close/>
                  <a:moveTo>
                    <a:pt x="2235200" y="2325670"/>
                  </a:moveTo>
                  <a:lnTo>
                    <a:pt x="2274888" y="2325670"/>
                  </a:lnTo>
                  <a:lnTo>
                    <a:pt x="2274888" y="2378058"/>
                  </a:lnTo>
                  <a:lnTo>
                    <a:pt x="2235200" y="2378058"/>
                  </a:lnTo>
                  <a:close/>
                  <a:moveTo>
                    <a:pt x="2151062" y="2325670"/>
                  </a:moveTo>
                  <a:lnTo>
                    <a:pt x="2190750" y="2325670"/>
                  </a:lnTo>
                  <a:lnTo>
                    <a:pt x="2190750" y="2378058"/>
                  </a:lnTo>
                  <a:lnTo>
                    <a:pt x="2151062" y="2378058"/>
                  </a:lnTo>
                  <a:close/>
                  <a:moveTo>
                    <a:pt x="2068512" y="2325670"/>
                  </a:moveTo>
                  <a:lnTo>
                    <a:pt x="2105025" y="2325670"/>
                  </a:lnTo>
                  <a:lnTo>
                    <a:pt x="2105025" y="2378058"/>
                  </a:lnTo>
                  <a:lnTo>
                    <a:pt x="2068512" y="2378058"/>
                  </a:lnTo>
                  <a:close/>
                  <a:moveTo>
                    <a:pt x="1984375" y="2325670"/>
                  </a:moveTo>
                  <a:lnTo>
                    <a:pt x="2024063" y="2325670"/>
                  </a:lnTo>
                  <a:lnTo>
                    <a:pt x="2024063" y="2378058"/>
                  </a:lnTo>
                  <a:lnTo>
                    <a:pt x="1984375" y="2378058"/>
                  </a:lnTo>
                  <a:close/>
                  <a:moveTo>
                    <a:pt x="1898650" y="2325670"/>
                  </a:moveTo>
                  <a:lnTo>
                    <a:pt x="1939925" y="2325670"/>
                  </a:lnTo>
                  <a:lnTo>
                    <a:pt x="1939925" y="2378058"/>
                  </a:lnTo>
                  <a:lnTo>
                    <a:pt x="1898650" y="2378058"/>
                  </a:lnTo>
                  <a:close/>
                  <a:moveTo>
                    <a:pt x="1814512" y="2325670"/>
                  </a:moveTo>
                  <a:lnTo>
                    <a:pt x="1854200" y="2325670"/>
                  </a:lnTo>
                  <a:lnTo>
                    <a:pt x="1854200" y="2378058"/>
                  </a:lnTo>
                  <a:lnTo>
                    <a:pt x="1814512" y="2378058"/>
                  </a:lnTo>
                  <a:close/>
                  <a:moveTo>
                    <a:pt x="1731962" y="2325670"/>
                  </a:moveTo>
                  <a:lnTo>
                    <a:pt x="1770062" y="2325670"/>
                  </a:lnTo>
                  <a:lnTo>
                    <a:pt x="1770062" y="2378058"/>
                  </a:lnTo>
                  <a:lnTo>
                    <a:pt x="1731962" y="2378058"/>
                  </a:lnTo>
                  <a:close/>
                  <a:moveTo>
                    <a:pt x="1647825" y="2325670"/>
                  </a:moveTo>
                  <a:lnTo>
                    <a:pt x="1687513" y="2325670"/>
                  </a:lnTo>
                  <a:lnTo>
                    <a:pt x="1687513" y="2378058"/>
                  </a:lnTo>
                  <a:lnTo>
                    <a:pt x="1647825" y="2378058"/>
                  </a:lnTo>
                  <a:close/>
                  <a:moveTo>
                    <a:pt x="1563687" y="2325670"/>
                  </a:moveTo>
                  <a:lnTo>
                    <a:pt x="1603375" y="2325670"/>
                  </a:lnTo>
                  <a:lnTo>
                    <a:pt x="1603375" y="2378058"/>
                  </a:lnTo>
                  <a:lnTo>
                    <a:pt x="1563687" y="2378058"/>
                  </a:lnTo>
                  <a:close/>
                  <a:moveTo>
                    <a:pt x="2857500" y="2228832"/>
                  </a:moveTo>
                  <a:lnTo>
                    <a:pt x="2897188" y="2228832"/>
                  </a:lnTo>
                  <a:lnTo>
                    <a:pt x="2897188" y="2278045"/>
                  </a:lnTo>
                  <a:lnTo>
                    <a:pt x="2857500" y="2278045"/>
                  </a:lnTo>
                  <a:close/>
                  <a:moveTo>
                    <a:pt x="2732087" y="2228832"/>
                  </a:moveTo>
                  <a:lnTo>
                    <a:pt x="2770187" y="2228832"/>
                  </a:lnTo>
                  <a:lnTo>
                    <a:pt x="2770187" y="2278045"/>
                  </a:lnTo>
                  <a:lnTo>
                    <a:pt x="2732087" y="2278045"/>
                  </a:lnTo>
                  <a:close/>
                  <a:moveTo>
                    <a:pt x="2647950" y="2228832"/>
                  </a:moveTo>
                  <a:lnTo>
                    <a:pt x="2684463" y="2228832"/>
                  </a:lnTo>
                  <a:lnTo>
                    <a:pt x="2684463" y="2278045"/>
                  </a:lnTo>
                  <a:lnTo>
                    <a:pt x="2647950" y="2278045"/>
                  </a:lnTo>
                  <a:close/>
                  <a:moveTo>
                    <a:pt x="2563812" y="2228832"/>
                  </a:moveTo>
                  <a:lnTo>
                    <a:pt x="2603500" y="2228832"/>
                  </a:lnTo>
                  <a:lnTo>
                    <a:pt x="2603500" y="2278045"/>
                  </a:lnTo>
                  <a:lnTo>
                    <a:pt x="2563812" y="2278045"/>
                  </a:lnTo>
                  <a:close/>
                  <a:moveTo>
                    <a:pt x="2441575" y="2228832"/>
                  </a:moveTo>
                  <a:lnTo>
                    <a:pt x="2478088" y="2228832"/>
                  </a:lnTo>
                  <a:lnTo>
                    <a:pt x="2478088" y="2278045"/>
                  </a:lnTo>
                  <a:lnTo>
                    <a:pt x="2441575" y="2278045"/>
                  </a:lnTo>
                  <a:close/>
                  <a:moveTo>
                    <a:pt x="3833758" y="2223207"/>
                  </a:moveTo>
                  <a:cubicBezTo>
                    <a:pt x="3833758" y="2240623"/>
                    <a:pt x="3833758" y="2810371"/>
                    <a:pt x="3833758" y="2827787"/>
                  </a:cubicBezTo>
                  <a:cubicBezTo>
                    <a:pt x="3846189" y="2827787"/>
                    <a:pt x="3885968" y="2827787"/>
                    <a:pt x="3898400" y="2827787"/>
                  </a:cubicBezTo>
                  <a:cubicBezTo>
                    <a:pt x="3898400" y="2827787"/>
                    <a:pt x="3898400" y="2827787"/>
                    <a:pt x="3898400" y="2407317"/>
                  </a:cubicBezTo>
                  <a:cubicBezTo>
                    <a:pt x="3898400" y="2407317"/>
                    <a:pt x="3898400" y="2407317"/>
                    <a:pt x="3900886" y="2407317"/>
                  </a:cubicBezTo>
                  <a:cubicBezTo>
                    <a:pt x="3900886" y="2310286"/>
                    <a:pt x="3900886" y="2230671"/>
                    <a:pt x="3900886" y="2223207"/>
                  </a:cubicBezTo>
                  <a:cubicBezTo>
                    <a:pt x="3888455" y="2223207"/>
                    <a:pt x="3846189" y="2223207"/>
                    <a:pt x="3833758" y="2223207"/>
                  </a:cubicBezTo>
                  <a:close/>
                  <a:moveTo>
                    <a:pt x="1451955" y="2223207"/>
                  </a:moveTo>
                  <a:cubicBezTo>
                    <a:pt x="1451955" y="2230671"/>
                    <a:pt x="1451955" y="2310286"/>
                    <a:pt x="1451955" y="2407317"/>
                  </a:cubicBezTo>
                  <a:cubicBezTo>
                    <a:pt x="1451955" y="2407317"/>
                    <a:pt x="1451955" y="2407317"/>
                    <a:pt x="1454441" y="2407317"/>
                  </a:cubicBezTo>
                  <a:cubicBezTo>
                    <a:pt x="1454441" y="2407317"/>
                    <a:pt x="1454441" y="2407317"/>
                    <a:pt x="1454441" y="2827787"/>
                  </a:cubicBezTo>
                  <a:cubicBezTo>
                    <a:pt x="1469358" y="2827787"/>
                    <a:pt x="1506652" y="2827787"/>
                    <a:pt x="1519083" y="2827787"/>
                  </a:cubicBezTo>
                  <a:cubicBezTo>
                    <a:pt x="1519083" y="2810371"/>
                    <a:pt x="1519083" y="2240623"/>
                    <a:pt x="1519083" y="2223207"/>
                  </a:cubicBezTo>
                  <a:cubicBezTo>
                    <a:pt x="1506652" y="2223207"/>
                    <a:pt x="1464386" y="2223207"/>
                    <a:pt x="1451955" y="2223207"/>
                  </a:cubicBezTo>
                  <a:close/>
                  <a:moveTo>
                    <a:pt x="3749675" y="2217720"/>
                  </a:moveTo>
                  <a:lnTo>
                    <a:pt x="3789363" y="2217720"/>
                  </a:lnTo>
                  <a:lnTo>
                    <a:pt x="3789363" y="2270108"/>
                  </a:lnTo>
                  <a:lnTo>
                    <a:pt x="3749675" y="2270108"/>
                  </a:lnTo>
                  <a:close/>
                  <a:moveTo>
                    <a:pt x="3667125" y="2217720"/>
                  </a:moveTo>
                  <a:lnTo>
                    <a:pt x="3705225" y="2217720"/>
                  </a:lnTo>
                  <a:lnTo>
                    <a:pt x="3705225" y="2270108"/>
                  </a:lnTo>
                  <a:lnTo>
                    <a:pt x="3667125" y="2270108"/>
                  </a:lnTo>
                  <a:close/>
                  <a:moveTo>
                    <a:pt x="3582987" y="2217720"/>
                  </a:moveTo>
                  <a:lnTo>
                    <a:pt x="3619500" y="2217720"/>
                  </a:lnTo>
                  <a:lnTo>
                    <a:pt x="3619500" y="2270108"/>
                  </a:lnTo>
                  <a:lnTo>
                    <a:pt x="3582987" y="2270108"/>
                  </a:lnTo>
                  <a:close/>
                  <a:moveTo>
                    <a:pt x="3498850" y="2217720"/>
                  </a:moveTo>
                  <a:lnTo>
                    <a:pt x="3538538" y="2217720"/>
                  </a:lnTo>
                  <a:lnTo>
                    <a:pt x="3538538" y="2270108"/>
                  </a:lnTo>
                  <a:lnTo>
                    <a:pt x="3498850" y="2270108"/>
                  </a:lnTo>
                  <a:close/>
                  <a:moveTo>
                    <a:pt x="3413125" y="2217720"/>
                  </a:moveTo>
                  <a:lnTo>
                    <a:pt x="3452813" y="2217720"/>
                  </a:lnTo>
                  <a:lnTo>
                    <a:pt x="3452813" y="2270108"/>
                  </a:lnTo>
                  <a:lnTo>
                    <a:pt x="3413125" y="2270108"/>
                  </a:lnTo>
                  <a:close/>
                  <a:moveTo>
                    <a:pt x="3332162" y="2217720"/>
                  </a:moveTo>
                  <a:lnTo>
                    <a:pt x="3368675" y="2217720"/>
                  </a:lnTo>
                  <a:lnTo>
                    <a:pt x="3368675" y="2270108"/>
                  </a:lnTo>
                  <a:lnTo>
                    <a:pt x="3332162" y="2270108"/>
                  </a:lnTo>
                  <a:close/>
                  <a:moveTo>
                    <a:pt x="3246437" y="2217720"/>
                  </a:moveTo>
                  <a:lnTo>
                    <a:pt x="3284537" y="2217720"/>
                  </a:lnTo>
                  <a:lnTo>
                    <a:pt x="3284537" y="2270108"/>
                  </a:lnTo>
                  <a:lnTo>
                    <a:pt x="3246437" y="2270108"/>
                  </a:lnTo>
                  <a:close/>
                  <a:moveTo>
                    <a:pt x="3162300" y="2217720"/>
                  </a:moveTo>
                  <a:lnTo>
                    <a:pt x="3201988" y="2217720"/>
                  </a:lnTo>
                  <a:lnTo>
                    <a:pt x="3201988" y="2270108"/>
                  </a:lnTo>
                  <a:lnTo>
                    <a:pt x="3162300" y="2270108"/>
                  </a:lnTo>
                  <a:close/>
                  <a:moveTo>
                    <a:pt x="3078162" y="2217720"/>
                  </a:moveTo>
                  <a:lnTo>
                    <a:pt x="3117850" y="2217720"/>
                  </a:lnTo>
                  <a:lnTo>
                    <a:pt x="3117850" y="2270108"/>
                  </a:lnTo>
                  <a:lnTo>
                    <a:pt x="3078162" y="2270108"/>
                  </a:lnTo>
                  <a:close/>
                  <a:moveTo>
                    <a:pt x="2995612" y="2217720"/>
                  </a:moveTo>
                  <a:lnTo>
                    <a:pt x="3033712" y="2217720"/>
                  </a:lnTo>
                  <a:lnTo>
                    <a:pt x="3033712" y="2270108"/>
                  </a:lnTo>
                  <a:lnTo>
                    <a:pt x="2995612" y="2270108"/>
                  </a:lnTo>
                  <a:close/>
                  <a:moveTo>
                    <a:pt x="2319337" y="2217720"/>
                  </a:moveTo>
                  <a:lnTo>
                    <a:pt x="2359025" y="2217720"/>
                  </a:lnTo>
                  <a:lnTo>
                    <a:pt x="2359025" y="2270108"/>
                  </a:lnTo>
                  <a:lnTo>
                    <a:pt x="2319337" y="2270108"/>
                  </a:lnTo>
                  <a:close/>
                  <a:moveTo>
                    <a:pt x="2235200" y="2217720"/>
                  </a:moveTo>
                  <a:lnTo>
                    <a:pt x="2274888" y="2217720"/>
                  </a:lnTo>
                  <a:lnTo>
                    <a:pt x="2274888" y="2270108"/>
                  </a:lnTo>
                  <a:lnTo>
                    <a:pt x="2235200" y="2270108"/>
                  </a:lnTo>
                  <a:close/>
                  <a:moveTo>
                    <a:pt x="2151062" y="2217720"/>
                  </a:moveTo>
                  <a:lnTo>
                    <a:pt x="2190750" y="2217720"/>
                  </a:lnTo>
                  <a:lnTo>
                    <a:pt x="2190750" y="2270108"/>
                  </a:lnTo>
                  <a:lnTo>
                    <a:pt x="2151062" y="2270108"/>
                  </a:lnTo>
                  <a:close/>
                  <a:moveTo>
                    <a:pt x="2068512" y="2217720"/>
                  </a:moveTo>
                  <a:lnTo>
                    <a:pt x="2105025" y="2217720"/>
                  </a:lnTo>
                  <a:lnTo>
                    <a:pt x="2105025" y="2270108"/>
                  </a:lnTo>
                  <a:lnTo>
                    <a:pt x="2068512" y="2270108"/>
                  </a:lnTo>
                  <a:close/>
                  <a:moveTo>
                    <a:pt x="1984375" y="2217720"/>
                  </a:moveTo>
                  <a:lnTo>
                    <a:pt x="2024063" y="2217720"/>
                  </a:lnTo>
                  <a:lnTo>
                    <a:pt x="2024063" y="2270108"/>
                  </a:lnTo>
                  <a:lnTo>
                    <a:pt x="1984375" y="2270108"/>
                  </a:lnTo>
                  <a:close/>
                  <a:moveTo>
                    <a:pt x="1898650" y="2217720"/>
                  </a:moveTo>
                  <a:lnTo>
                    <a:pt x="1939925" y="2217720"/>
                  </a:lnTo>
                  <a:lnTo>
                    <a:pt x="1939925" y="2270108"/>
                  </a:lnTo>
                  <a:lnTo>
                    <a:pt x="1898650" y="2270108"/>
                  </a:lnTo>
                  <a:close/>
                  <a:moveTo>
                    <a:pt x="1814512" y="2217720"/>
                  </a:moveTo>
                  <a:lnTo>
                    <a:pt x="1854200" y="2217720"/>
                  </a:lnTo>
                  <a:lnTo>
                    <a:pt x="1854200" y="2270108"/>
                  </a:lnTo>
                  <a:lnTo>
                    <a:pt x="1814512" y="2270108"/>
                  </a:lnTo>
                  <a:close/>
                  <a:moveTo>
                    <a:pt x="1731962" y="2217720"/>
                  </a:moveTo>
                  <a:lnTo>
                    <a:pt x="1770062" y="2217720"/>
                  </a:lnTo>
                  <a:lnTo>
                    <a:pt x="1770062" y="2270108"/>
                  </a:lnTo>
                  <a:lnTo>
                    <a:pt x="1731962" y="2270108"/>
                  </a:lnTo>
                  <a:close/>
                  <a:moveTo>
                    <a:pt x="1647825" y="2217720"/>
                  </a:moveTo>
                  <a:lnTo>
                    <a:pt x="1687513" y="2217720"/>
                  </a:lnTo>
                  <a:lnTo>
                    <a:pt x="1687513" y="2270108"/>
                  </a:lnTo>
                  <a:lnTo>
                    <a:pt x="1647825" y="2270108"/>
                  </a:lnTo>
                  <a:close/>
                  <a:moveTo>
                    <a:pt x="1563687" y="2217720"/>
                  </a:moveTo>
                  <a:lnTo>
                    <a:pt x="1603375" y="2217720"/>
                  </a:lnTo>
                  <a:lnTo>
                    <a:pt x="1603375" y="2270108"/>
                  </a:lnTo>
                  <a:lnTo>
                    <a:pt x="1563687" y="2270108"/>
                  </a:lnTo>
                  <a:close/>
                  <a:moveTo>
                    <a:pt x="3833758" y="2190863"/>
                  </a:moveTo>
                  <a:cubicBezTo>
                    <a:pt x="3833758" y="2198327"/>
                    <a:pt x="3833758" y="2200815"/>
                    <a:pt x="3833758" y="2205791"/>
                  </a:cubicBezTo>
                  <a:cubicBezTo>
                    <a:pt x="3846189" y="2205791"/>
                    <a:pt x="3888455" y="2205791"/>
                    <a:pt x="3900886" y="2205791"/>
                  </a:cubicBezTo>
                  <a:cubicBezTo>
                    <a:pt x="3900886" y="2200815"/>
                    <a:pt x="3900886" y="2198327"/>
                    <a:pt x="3900886" y="2190863"/>
                  </a:cubicBezTo>
                  <a:cubicBezTo>
                    <a:pt x="3888455" y="2190863"/>
                    <a:pt x="3846189" y="2190863"/>
                    <a:pt x="3833758" y="2190863"/>
                  </a:cubicBezTo>
                  <a:close/>
                  <a:moveTo>
                    <a:pt x="1536486" y="2190863"/>
                  </a:moveTo>
                  <a:cubicBezTo>
                    <a:pt x="1536486" y="2190863"/>
                    <a:pt x="1536486" y="2190863"/>
                    <a:pt x="1536486" y="2208279"/>
                  </a:cubicBezTo>
                  <a:cubicBezTo>
                    <a:pt x="1536486" y="2208279"/>
                    <a:pt x="1536486" y="2208279"/>
                    <a:pt x="1536486" y="2223207"/>
                  </a:cubicBezTo>
                  <a:cubicBezTo>
                    <a:pt x="1536486" y="2223207"/>
                    <a:pt x="1536486" y="2223207"/>
                    <a:pt x="1536486" y="2827787"/>
                  </a:cubicBezTo>
                  <a:cubicBezTo>
                    <a:pt x="1536486" y="2827787"/>
                    <a:pt x="1536486" y="2827787"/>
                    <a:pt x="2217712" y="2827787"/>
                  </a:cubicBezTo>
                  <a:cubicBezTo>
                    <a:pt x="2217712" y="2827787"/>
                    <a:pt x="2217712" y="2827787"/>
                    <a:pt x="2225170" y="2827787"/>
                  </a:cubicBezTo>
                  <a:cubicBezTo>
                    <a:pt x="2225170" y="2827787"/>
                    <a:pt x="2225170" y="2827787"/>
                    <a:pt x="2225170" y="2847690"/>
                  </a:cubicBezTo>
                  <a:cubicBezTo>
                    <a:pt x="2225170" y="2847690"/>
                    <a:pt x="2225170" y="2847690"/>
                    <a:pt x="2250033" y="2847690"/>
                  </a:cubicBezTo>
                  <a:cubicBezTo>
                    <a:pt x="2250033" y="2847690"/>
                    <a:pt x="2250033" y="2847690"/>
                    <a:pt x="2250033" y="2693436"/>
                  </a:cubicBezTo>
                  <a:cubicBezTo>
                    <a:pt x="2250033" y="2693436"/>
                    <a:pt x="2250033" y="2693436"/>
                    <a:pt x="2237602" y="2693436"/>
                  </a:cubicBezTo>
                  <a:cubicBezTo>
                    <a:pt x="2237602" y="2693436"/>
                    <a:pt x="2237602" y="2693436"/>
                    <a:pt x="2237602" y="2651140"/>
                  </a:cubicBezTo>
                  <a:cubicBezTo>
                    <a:pt x="2235115" y="2646164"/>
                    <a:pt x="2232629" y="2641188"/>
                    <a:pt x="2232629" y="2633724"/>
                  </a:cubicBezTo>
                  <a:cubicBezTo>
                    <a:pt x="2232629" y="2623772"/>
                    <a:pt x="2237602" y="2613820"/>
                    <a:pt x="2247546" y="2611332"/>
                  </a:cubicBezTo>
                  <a:cubicBezTo>
                    <a:pt x="2245060" y="2606356"/>
                    <a:pt x="2242574" y="2601380"/>
                    <a:pt x="2242574" y="2598892"/>
                  </a:cubicBezTo>
                  <a:cubicBezTo>
                    <a:pt x="2242574" y="2591428"/>
                    <a:pt x="2245060" y="2588940"/>
                    <a:pt x="2247546" y="2586452"/>
                  </a:cubicBezTo>
                  <a:cubicBezTo>
                    <a:pt x="2247546" y="2586452"/>
                    <a:pt x="2247546" y="2586452"/>
                    <a:pt x="2242574" y="2586452"/>
                  </a:cubicBezTo>
                  <a:cubicBezTo>
                    <a:pt x="2232629" y="2586452"/>
                    <a:pt x="2222684" y="2574012"/>
                    <a:pt x="2222684" y="2564060"/>
                  </a:cubicBezTo>
                  <a:cubicBezTo>
                    <a:pt x="2222684" y="2554108"/>
                    <a:pt x="2232629" y="2544156"/>
                    <a:pt x="2242574" y="2544156"/>
                  </a:cubicBezTo>
                  <a:cubicBezTo>
                    <a:pt x="2242574" y="2544156"/>
                    <a:pt x="2242574" y="2544156"/>
                    <a:pt x="2384289" y="2544156"/>
                  </a:cubicBezTo>
                  <a:cubicBezTo>
                    <a:pt x="2384289" y="2544156"/>
                    <a:pt x="2384289" y="2544156"/>
                    <a:pt x="2384289" y="2190863"/>
                  </a:cubicBezTo>
                  <a:cubicBezTo>
                    <a:pt x="2384289" y="2190863"/>
                    <a:pt x="2384289" y="2190863"/>
                    <a:pt x="1536486" y="2190863"/>
                  </a:cubicBezTo>
                  <a:close/>
                  <a:moveTo>
                    <a:pt x="1451955" y="2190863"/>
                  </a:moveTo>
                  <a:cubicBezTo>
                    <a:pt x="1451955" y="2198327"/>
                    <a:pt x="1451955" y="2200815"/>
                    <a:pt x="1451955" y="2205791"/>
                  </a:cubicBezTo>
                  <a:cubicBezTo>
                    <a:pt x="1464386" y="2205791"/>
                    <a:pt x="1506652" y="2205791"/>
                    <a:pt x="1519083" y="2205791"/>
                  </a:cubicBezTo>
                  <a:cubicBezTo>
                    <a:pt x="1519083" y="2200815"/>
                    <a:pt x="1519083" y="2198327"/>
                    <a:pt x="1519083" y="2190863"/>
                  </a:cubicBezTo>
                  <a:cubicBezTo>
                    <a:pt x="1506652" y="2190863"/>
                    <a:pt x="1464386" y="2190863"/>
                    <a:pt x="1451955" y="2190863"/>
                  </a:cubicBezTo>
                  <a:close/>
                  <a:moveTo>
                    <a:pt x="2958607" y="2163495"/>
                  </a:moveTo>
                  <a:lnTo>
                    <a:pt x="2958607" y="2544156"/>
                  </a:lnTo>
                  <a:cubicBezTo>
                    <a:pt x="2958607" y="2544156"/>
                    <a:pt x="2958607" y="2544156"/>
                    <a:pt x="3085404" y="2544156"/>
                  </a:cubicBezTo>
                  <a:cubicBezTo>
                    <a:pt x="3097835" y="2544156"/>
                    <a:pt x="3107780" y="2554108"/>
                    <a:pt x="3107780" y="2564060"/>
                  </a:cubicBezTo>
                  <a:cubicBezTo>
                    <a:pt x="3107780" y="2574012"/>
                    <a:pt x="3100322" y="2581476"/>
                    <a:pt x="3090377" y="2583964"/>
                  </a:cubicBezTo>
                  <a:cubicBezTo>
                    <a:pt x="3095349" y="2586452"/>
                    <a:pt x="3095349" y="2591428"/>
                    <a:pt x="3095349" y="2598892"/>
                  </a:cubicBezTo>
                  <a:cubicBezTo>
                    <a:pt x="3095349" y="2603868"/>
                    <a:pt x="3092863" y="2611332"/>
                    <a:pt x="3087890" y="2616308"/>
                  </a:cubicBezTo>
                  <a:cubicBezTo>
                    <a:pt x="3092863" y="2621284"/>
                    <a:pt x="3095349" y="2626260"/>
                    <a:pt x="3095349" y="2633724"/>
                  </a:cubicBezTo>
                  <a:cubicBezTo>
                    <a:pt x="3095349" y="2636212"/>
                    <a:pt x="3095349" y="2641188"/>
                    <a:pt x="3095349" y="2643676"/>
                  </a:cubicBezTo>
                  <a:cubicBezTo>
                    <a:pt x="3095349" y="2643676"/>
                    <a:pt x="3095349" y="2643676"/>
                    <a:pt x="3097835" y="2643676"/>
                  </a:cubicBezTo>
                  <a:cubicBezTo>
                    <a:pt x="3097835" y="2643676"/>
                    <a:pt x="3097835" y="2643676"/>
                    <a:pt x="3097835" y="2693436"/>
                  </a:cubicBezTo>
                  <a:cubicBezTo>
                    <a:pt x="3097835" y="2693436"/>
                    <a:pt x="3097835" y="2693436"/>
                    <a:pt x="3085404" y="2693436"/>
                  </a:cubicBezTo>
                  <a:cubicBezTo>
                    <a:pt x="3085404" y="2693436"/>
                    <a:pt x="3085404" y="2693436"/>
                    <a:pt x="3085404" y="2847690"/>
                  </a:cubicBezTo>
                  <a:cubicBezTo>
                    <a:pt x="3085404" y="2847690"/>
                    <a:pt x="3085404" y="2847690"/>
                    <a:pt x="3105294" y="2847690"/>
                  </a:cubicBezTo>
                  <a:cubicBezTo>
                    <a:pt x="3105294" y="2847690"/>
                    <a:pt x="3105294" y="2847690"/>
                    <a:pt x="3105294" y="2827787"/>
                  </a:cubicBezTo>
                  <a:cubicBezTo>
                    <a:pt x="3105294" y="2827787"/>
                    <a:pt x="3105294" y="2827787"/>
                    <a:pt x="3112753" y="2827787"/>
                  </a:cubicBezTo>
                  <a:cubicBezTo>
                    <a:pt x="3112753" y="2827787"/>
                    <a:pt x="3112753" y="2827787"/>
                    <a:pt x="3816354" y="2827787"/>
                  </a:cubicBezTo>
                  <a:cubicBezTo>
                    <a:pt x="3816354" y="2827787"/>
                    <a:pt x="3816354" y="2827787"/>
                    <a:pt x="3816354" y="2223207"/>
                  </a:cubicBezTo>
                  <a:cubicBezTo>
                    <a:pt x="3816354" y="2223207"/>
                    <a:pt x="3816354" y="2223207"/>
                    <a:pt x="3816354" y="2208279"/>
                  </a:cubicBezTo>
                  <a:cubicBezTo>
                    <a:pt x="3816354" y="2208279"/>
                    <a:pt x="3816354" y="2208279"/>
                    <a:pt x="3816354" y="2190863"/>
                  </a:cubicBezTo>
                  <a:cubicBezTo>
                    <a:pt x="3816354" y="2190863"/>
                    <a:pt x="3816354" y="2190863"/>
                    <a:pt x="2966066" y="2190863"/>
                  </a:cubicBezTo>
                  <a:cubicBezTo>
                    <a:pt x="2966066" y="2190863"/>
                    <a:pt x="2966066" y="2190863"/>
                    <a:pt x="2966066" y="2175935"/>
                  </a:cubicBezTo>
                  <a:cubicBezTo>
                    <a:pt x="2966066" y="2175935"/>
                    <a:pt x="2966066" y="2175935"/>
                    <a:pt x="3816354" y="2175935"/>
                  </a:cubicBezTo>
                  <a:cubicBezTo>
                    <a:pt x="3816354" y="2175935"/>
                    <a:pt x="3816354" y="2175935"/>
                    <a:pt x="3831272" y="2175935"/>
                  </a:cubicBezTo>
                  <a:cubicBezTo>
                    <a:pt x="3831272" y="2175935"/>
                    <a:pt x="3831272" y="2175935"/>
                    <a:pt x="3873537" y="2175935"/>
                  </a:cubicBezTo>
                  <a:cubicBezTo>
                    <a:pt x="3873537" y="2175935"/>
                    <a:pt x="3873537" y="2175935"/>
                    <a:pt x="3878510" y="2163495"/>
                  </a:cubicBezTo>
                  <a:cubicBezTo>
                    <a:pt x="3878510" y="2163495"/>
                    <a:pt x="3878510" y="2163495"/>
                    <a:pt x="2958607" y="2163495"/>
                  </a:cubicBezTo>
                  <a:close/>
                  <a:moveTo>
                    <a:pt x="1454441" y="2163495"/>
                  </a:moveTo>
                  <a:cubicBezTo>
                    <a:pt x="1454441" y="2163495"/>
                    <a:pt x="1454441" y="2163495"/>
                    <a:pt x="1469358" y="2175935"/>
                  </a:cubicBezTo>
                  <a:cubicBezTo>
                    <a:pt x="1469358" y="2175935"/>
                    <a:pt x="1469358" y="2175935"/>
                    <a:pt x="1521569" y="2175935"/>
                  </a:cubicBezTo>
                  <a:cubicBezTo>
                    <a:pt x="1521569" y="2175935"/>
                    <a:pt x="1521569" y="2175935"/>
                    <a:pt x="1526541" y="2175935"/>
                  </a:cubicBezTo>
                  <a:cubicBezTo>
                    <a:pt x="1526541" y="2175935"/>
                    <a:pt x="1526541" y="2175935"/>
                    <a:pt x="1536486" y="2175935"/>
                  </a:cubicBezTo>
                  <a:cubicBezTo>
                    <a:pt x="1536486" y="2175935"/>
                    <a:pt x="1536486" y="2175935"/>
                    <a:pt x="2384289" y="2175935"/>
                  </a:cubicBezTo>
                  <a:cubicBezTo>
                    <a:pt x="2384289" y="2175935"/>
                    <a:pt x="2384289" y="2175935"/>
                    <a:pt x="2384289" y="2163495"/>
                  </a:cubicBezTo>
                  <a:close/>
                  <a:moveTo>
                    <a:pt x="2857500" y="2116120"/>
                  </a:moveTo>
                  <a:lnTo>
                    <a:pt x="2897188" y="2116120"/>
                  </a:lnTo>
                  <a:lnTo>
                    <a:pt x="2897188" y="2168508"/>
                  </a:lnTo>
                  <a:lnTo>
                    <a:pt x="2857500" y="2168508"/>
                  </a:lnTo>
                  <a:close/>
                  <a:moveTo>
                    <a:pt x="2732087" y="2116120"/>
                  </a:moveTo>
                  <a:lnTo>
                    <a:pt x="2770187" y="2116120"/>
                  </a:lnTo>
                  <a:lnTo>
                    <a:pt x="2770187" y="2168508"/>
                  </a:lnTo>
                  <a:lnTo>
                    <a:pt x="2732087" y="2168508"/>
                  </a:lnTo>
                  <a:close/>
                  <a:moveTo>
                    <a:pt x="2647950" y="2116120"/>
                  </a:moveTo>
                  <a:lnTo>
                    <a:pt x="2684463" y="2116120"/>
                  </a:lnTo>
                  <a:lnTo>
                    <a:pt x="2684463" y="2168508"/>
                  </a:lnTo>
                  <a:lnTo>
                    <a:pt x="2647950" y="2168508"/>
                  </a:lnTo>
                  <a:close/>
                  <a:moveTo>
                    <a:pt x="2563812" y="2116120"/>
                  </a:moveTo>
                  <a:lnTo>
                    <a:pt x="2603500" y="2116120"/>
                  </a:lnTo>
                  <a:lnTo>
                    <a:pt x="2603500" y="2168508"/>
                  </a:lnTo>
                  <a:lnTo>
                    <a:pt x="2563812" y="2168508"/>
                  </a:lnTo>
                  <a:close/>
                  <a:moveTo>
                    <a:pt x="2441575" y="2116120"/>
                  </a:moveTo>
                  <a:lnTo>
                    <a:pt x="2478088" y="2116120"/>
                  </a:lnTo>
                  <a:lnTo>
                    <a:pt x="2478088" y="2168508"/>
                  </a:lnTo>
                  <a:lnTo>
                    <a:pt x="2441575" y="2168508"/>
                  </a:lnTo>
                  <a:close/>
                  <a:moveTo>
                    <a:pt x="2441575" y="2005009"/>
                  </a:moveTo>
                  <a:lnTo>
                    <a:pt x="2478088" y="2005009"/>
                  </a:lnTo>
                  <a:lnTo>
                    <a:pt x="2478088" y="2057397"/>
                  </a:lnTo>
                  <a:lnTo>
                    <a:pt x="2441575" y="2057397"/>
                  </a:lnTo>
                  <a:close/>
                  <a:moveTo>
                    <a:pt x="2563812" y="2005009"/>
                  </a:moveTo>
                  <a:lnTo>
                    <a:pt x="2603500" y="2005009"/>
                  </a:lnTo>
                  <a:lnTo>
                    <a:pt x="2603500" y="2057396"/>
                  </a:lnTo>
                  <a:lnTo>
                    <a:pt x="2563812" y="2057396"/>
                  </a:lnTo>
                  <a:close/>
                  <a:moveTo>
                    <a:pt x="2647950" y="2005008"/>
                  </a:moveTo>
                  <a:lnTo>
                    <a:pt x="2684463" y="2005008"/>
                  </a:lnTo>
                  <a:lnTo>
                    <a:pt x="2684463" y="2057396"/>
                  </a:lnTo>
                  <a:lnTo>
                    <a:pt x="2647950" y="2057396"/>
                  </a:lnTo>
                  <a:close/>
                  <a:moveTo>
                    <a:pt x="2732087" y="2005008"/>
                  </a:moveTo>
                  <a:lnTo>
                    <a:pt x="2770187" y="2005008"/>
                  </a:lnTo>
                  <a:lnTo>
                    <a:pt x="2770187" y="2057396"/>
                  </a:lnTo>
                  <a:lnTo>
                    <a:pt x="2732087" y="2057396"/>
                  </a:lnTo>
                  <a:close/>
                  <a:moveTo>
                    <a:pt x="2857500" y="2005007"/>
                  </a:moveTo>
                  <a:lnTo>
                    <a:pt x="2897188" y="2005007"/>
                  </a:lnTo>
                  <a:lnTo>
                    <a:pt x="2897188" y="2057394"/>
                  </a:lnTo>
                  <a:lnTo>
                    <a:pt x="2857500" y="2057394"/>
                  </a:lnTo>
                  <a:close/>
                  <a:moveTo>
                    <a:pt x="2824351" y="1986870"/>
                  </a:moveTo>
                  <a:cubicBezTo>
                    <a:pt x="2824351" y="1986870"/>
                    <a:pt x="2824351" y="1986870"/>
                    <a:pt x="2824351" y="2516789"/>
                  </a:cubicBezTo>
                  <a:cubicBezTo>
                    <a:pt x="2824351" y="2516789"/>
                    <a:pt x="2824351" y="2516789"/>
                    <a:pt x="2941203" y="2516789"/>
                  </a:cubicBezTo>
                  <a:cubicBezTo>
                    <a:pt x="2941203" y="2516789"/>
                    <a:pt x="2941203" y="2516789"/>
                    <a:pt x="2941203" y="1986870"/>
                  </a:cubicBezTo>
                  <a:close/>
                  <a:moveTo>
                    <a:pt x="2540921" y="1986870"/>
                  </a:moveTo>
                  <a:cubicBezTo>
                    <a:pt x="2540921" y="1986870"/>
                    <a:pt x="2540921" y="1986870"/>
                    <a:pt x="2540921" y="2516789"/>
                  </a:cubicBezTo>
                  <a:cubicBezTo>
                    <a:pt x="2540921" y="2516789"/>
                    <a:pt x="2540921" y="2516789"/>
                    <a:pt x="2806947" y="2516789"/>
                  </a:cubicBezTo>
                  <a:cubicBezTo>
                    <a:pt x="2806947" y="2516789"/>
                    <a:pt x="2806947" y="2516789"/>
                    <a:pt x="2806947" y="1986870"/>
                  </a:cubicBezTo>
                  <a:close/>
                  <a:moveTo>
                    <a:pt x="2401692" y="1986870"/>
                  </a:moveTo>
                  <a:lnTo>
                    <a:pt x="2401692" y="2516789"/>
                  </a:lnTo>
                  <a:cubicBezTo>
                    <a:pt x="2401692" y="2516789"/>
                    <a:pt x="2401692" y="2516789"/>
                    <a:pt x="2523517" y="2516789"/>
                  </a:cubicBezTo>
                  <a:cubicBezTo>
                    <a:pt x="2523517" y="2516789"/>
                    <a:pt x="2523517" y="2516789"/>
                    <a:pt x="2523517" y="1986870"/>
                  </a:cubicBezTo>
                  <a:cubicBezTo>
                    <a:pt x="2523517" y="1986870"/>
                    <a:pt x="2523517" y="1986870"/>
                    <a:pt x="2401692" y="1986870"/>
                  </a:cubicBezTo>
                  <a:close/>
                  <a:moveTo>
                    <a:pt x="2864130" y="1897303"/>
                  </a:moveTo>
                  <a:cubicBezTo>
                    <a:pt x="2864130" y="1902279"/>
                    <a:pt x="2864130" y="1904766"/>
                    <a:pt x="2864130" y="1909744"/>
                  </a:cubicBezTo>
                  <a:lnTo>
                    <a:pt x="2921313" y="1909744"/>
                  </a:lnTo>
                  <a:cubicBezTo>
                    <a:pt x="2921313" y="1904766"/>
                    <a:pt x="2921313" y="1902279"/>
                    <a:pt x="2921313" y="1897303"/>
                  </a:cubicBezTo>
                  <a:cubicBezTo>
                    <a:pt x="2908882" y="1897303"/>
                    <a:pt x="2876561" y="1897303"/>
                    <a:pt x="2864130" y="1897303"/>
                  </a:cubicBezTo>
                  <a:close/>
                  <a:moveTo>
                    <a:pt x="2424068" y="1897303"/>
                  </a:moveTo>
                  <a:cubicBezTo>
                    <a:pt x="2424068" y="1902279"/>
                    <a:pt x="2424068" y="1904766"/>
                    <a:pt x="2424068" y="1909744"/>
                  </a:cubicBezTo>
                  <a:cubicBezTo>
                    <a:pt x="2424068" y="1909744"/>
                    <a:pt x="2424068" y="1909744"/>
                    <a:pt x="2478765" y="1909744"/>
                  </a:cubicBezTo>
                  <a:cubicBezTo>
                    <a:pt x="2478765" y="1904766"/>
                    <a:pt x="2478765" y="1902279"/>
                    <a:pt x="2478765" y="1897303"/>
                  </a:cubicBezTo>
                  <a:cubicBezTo>
                    <a:pt x="2466334" y="1897303"/>
                    <a:pt x="2434013" y="1897303"/>
                    <a:pt x="2424068" y="1897303"/>
                  </a:cubicBezTo>
                  <a:close/>
                  <a:moveTo>
                    <a:pt x="2844241" y="1862468"/>
                  </a:moveTo>
                  <a:cubicBezTo>
                    <a:pt x="2844241" y="1869934"/>
                    <a:pt x="2844241" y="1872421"/>
                    <a:pt x="2844241" y="1877393"/>
                  </a:cubicBezTo>
                  <a:cubicBezTo>
                    <a:pt x="2859158" y="1877393"/>
                    <a:pt x="2926286" y="1877393"/>
                    <a:pt x="2938717" y="1877393"/>
                  </a:cubicBezTo>
                  <a:cubicBezTo>
                    <a:pt x="2938717" y="1872421"/>
                    <a:pt x="2938717" y="1869934"/>
                    <a:pt x="2938717" y="1862468"/>
                  </a:cubicBezTo>
                  <a:cubicBezTo>
                    <a:pt x="2926286" y="1862468"/>
                    <a:pt x="2859158" y="1862468"/>
                    <a:pt x="2844241" y="1862468"/>
                  </a:cubicBezTo>
                  <a:close/>
                  <a:moveTo>
                    <a:pt x="2404179" y="1862468"/>
                  </a:moveTo>
                  <a:cubicBezTo>
                    <a:pt x="2404179" y="1869934"/>
                    <a:pt x="2404179" y="1872421"/>
                    <a:pt x="2404179" y="1877393"/>
                  </a:cubicBezTo>
                  <a:cubicBezTo>
                    <a:pt x="2416610" y="1877393"/>
                    <a:pt x="2486224" y="1877393"/>
                    <a:pt x="2498655" y="1877393"/>
                  </a:cubicBezTo>
                  <a:cubicBezTo>
                    <a:pt x="2498655" y="1872421"/>
                    <a:pt x="2498655" y="1869934"/>
                    <a:pt x="2498655" y="1862468"/>
                  </a:cubicBezTo>
                  <a:cubicBezTo>
                    <a:pt x="2486224" y="1862468"/>
                    <a:pt x="2416610" y="1862468"/>
                    <a:pt x="2404179" y="1862468"/>
                  </a:cubicBezTo>
                  <a:close/>
                  <a:moveTo>
                    <a:pt x="2576512" y="1844671"/>
                  </a:moveTo>
                  <a:lnTo>
                    <a:pt x="2616200" y="1844671"/>
                  </a:lnTo>
                  <a:lnTo>
                    <a:pt x="2616200" y="1897058"/>
                  </a:lnTo>
                  <a:lnTo>
                    <a:pt x="2576512" y="1897058"/>
                  </a:lnTo>
                  <a:close/>
                  <a:moveTo>
                    <a:pt x="2732087" y="1844671"/>
                  </a:moveTo>
                  <a:lnTo>
                    <a:pt x="2770187" y="1844671"/>
                  </a:lnTo>
                  <a:lnTo>
                    <a:pt x="2770187" y="1897058"/>
                  </a:lnTo>
                  <a:lnTo>
                    <a:pt x="2732087" y="1897058"/>
                  </a:lnTo>
                  <a:close/>
                  <a:moveTo>
                    <a:pt x="2655887" y="1844671"/>
                  </a:moveTo>
                  <a:lnTo>
                    <a:pt x="2692400" y="1844671"/>
                  </a:lnTo>
                  <a:lnTo>
                    <a:pt x="2692400" y="1897058"/>
                  </a:lnTo>
                  <a:lnTo>
                    <a:pt x="2655887" y="1897058"/>
                  </a:lnTo>
                  <a:close/>
                  <a:moveTo>
                    <a:pt x="2576512" y="1768469"/>
                  </a:moveTo>
                  <a:lnTo>
                    <a:pt x="2616200" y="1768469"/>
                  </a:lnTo>
                  <a:lnTo>
                    <a:pt x="2616200" y="1820857"/>
                  </a:lnTo>
                  <a:lnTo>
                    <a:pt x="2576512" y="1820857"/>
                  </a:lnTo>
                  <a:close/>
                  <a:moveTo>
                    <a:pt x="2732087" y="1768469"/>
                  </a:moveTo>
                  <a:lnTo>
                    <a:pt x="2770187" y="1768469"/>
                  </a:lnTo>
                  <a:lnTo>
                    <a:pt x="2770187" y="1820857"/>
                  </a:lnTo>
                  <a:lnTo>
                    <a:pt x="2732087" y="1820857"/>
                  </a:lnTo>
                  <a:close/>
                  <a:moveTo>
                    <a:pt x="2655887" y="1768469"/>
                  </a:moveTo>
                  <a:lnTo>
                    <a:pt x="2692400" y="1768469"/>
                  </a:lnTo>
                  <a:lnTo>
                    <a:pt x="2692400" y="1820857"/>
                  </a:lnTo>
                  <a:lnTo>
                    <a:pt x="2655887" y="1820857"/>
                  </a:lnTo>
                  <a:close/>
                  <a:moveTo>
                    <a:pt x="2801974" y="1748023"/>
                  </a:moveTo>
                  <a:cubicBezTo>
                    <a:pt x="2801974" y="1748023"/>
                    <a:pt x="2801974" y="1748023"/>
                    <a:pt x="2801974" y="1909744"/>
                  </a:cubicBezTo>
                  <a:cubicBezTo>
                    <a:pt x="2801974" y="1909744"/>
                    <a:pt x="2801974" y="1909744"/>
                    <a:pt x="2849213" y="1909744"/>
                  </a:cubicBezTo>
                  <a:cubicBezTo>
                    <a:pt x="2849213" y="1909744"/>
                    <a:pt x="2849213" y="1909744"/>
                    <a:pt x="2849213" y="1894814"/>
                  </a:cubicBezTo>
                  <a:lnTo>
                    <a:pt x="2829323" y="1894814"/>
                  </a:lnTo>
                  <a:cubicBezTo>
                    <a:pt x="2829323" y="1894814"/>
                    <a:pt x="2829323" y="1894814"/>
                    <a:pt x="2829323" y="1845056"/>
                  </a:cubicBezTo>
                  <a:cubicBezTo>
                    <a:pt x="2829323" y="1845056"/>
                    <a:pt x="2829323" y="1845056"/>
                    <a:pt x="2861644" y="1845056"/>
                  </a:cubicBezTo>
                  <a:cubicBezTo>
                    <a:pt x="2861644" y="1845056"/>
                    <a:pt x="2861644" y="1845056"/>
                    <a:pt x="2861644" y="1748023"/>
                  </a:cubicBezTo>
                  <a:cubicBezTo>
                    <a:pt x="2861644" y="1748023"/>
                    <a:pt x="2861644" y="1748023"/>
                    <a:pt x="2801974" y="1748023"/>
                  </a:cubicBezTo>
                  <a:close/>
                  <a:moveTo>
                    <a:pt x="2558325" y="1748023"/>
                  </a:moveTo>
                  <a:cubicBezTo>
                    <a:pt x="2558325" y="1748023"/>
                    <a:pt x="2558325" y="1748023"/>
                    <a:pt x="2558325" y="1909744"/>
                  </a:cubicBezTo>
                  <a:lnTo>
                    <a:pt x="2784571" y="1909744"/>
                  </a:lnTo>
                  <a:cubicBezTo>
                    <a:pt x="2784571" y="1909744"/>
                    <a:pt x="2784571" y="1909744"/>
                    <a:pt x="2784571" y="1748023"/>
                  </a:cubicBezTo>
                  <a:cubicBezTo>
                    <a:pt x="2784571" y="1748023"/>
                    <a:pt x="2784571" y="1748023"/>
                    <a:pt x="2558325" y="1748023"/>
                  </a:cubicBezTo>
                  <a:close/>
                  <a:moveTo>
                    <a:pt x="2478765" y="1748023"/>
                  </a:moveTo>
                  <a:cubicBezTo>
                    <a:pt x="2478765" y="1748023"/>
                    <a:pt x="2478765" y="1748023"/>
                    <a:pt x="2478765" y="1845056"/>
                  </a:cubicBezTo>
                  <a:cubicBezTo>
                    <a:pt x="2478765" y="1845056"/>
                    <a:pt x="2478765" y="1845056"/>
                    <a:pt x="2506114" y="1845056"/>
                  </a:cubicBezTo>
                  <a:lnTo>
                    <a:pt x="2516059" y="1845056"/>
                  </a:lnTo>
                  <a:cubicBezTo>
                    <a:pt x="2516059" y="1845056"/>
                    <a:pt x="2516059" y="1845056"/>
                    <a:pt x="2516059" y="1894814"/>
                  </a:cubicBezTo>
                  <a:cubicBezTo>
                    <a:pt x="2516059" y="1894814"/>
                    <a:pt x="2516059" y="1894814"/>
                    <a:pt x="2496169" y="1894814"/>
                  </a:cubicBezTo>
                  <a:cubicBezTo>
                    <a:pt x="2496169" y="1894814"/>
                    <a:pt x="2496169" y="1894814"/>
                    <a:pt x="2496169" y="1909744"/>
                  </a:cubicBezTo>
                  <a:cubicBezTo>
                    <a:pt x="2496169" y="1909744"/>
                    <a:pt x="2496169" y="1909744"/>
                    <a:pt x="2543407" y="1909744"/>
                  </a:cubicBezTo>
                  <a:cubicBezTo>
                    <a:pt x="2543407" y="1909744"/>
                    <a:pt x="2543407" y="1909744"/>
                    <a:pt x="2543407" y="1748023"/>
                  </a:cubicBezTo>
                  <a:cubicBezTo>
                    <a:pt x="2543407" y="1748023"/>
                    <a:pt x="2543407" y="1748023"/>
                    <a:pt x="2478765" y="1748023"/>
                  </a:cubicBezTo>
                  <a:close/>
                  <a:moveTo>
                    <a:pt x="2456389" y="1728120"/>
                  </a:moveTo>
                  <a:cubicBezTo>
                    <a:pt x="2456389" y="1728120"/>
                    <a:pt x="2456389" y="1730608"/>
                    <a:pt x="2456389" y="1733096"/>
                  </a:cubicBezTo>
                  <a:lnTo>
                    <a:pt x="2886506" y="1733096"/>
                  </a:lnTo>
                  <a:cubicBezTo>
                    <a:pt x="2886506" y="1730608"/>
                    <a:pt x="2886506" y="1728120"/>
                    <a:pt x="2886506" y="1728120"/>
                  </a:cubicBezTo>
                  <a:cubicBezTo>
                    <a:pt x="2886506" y="1728120"/>
                    <a:pt x="2886506" y="1728120"/>
                    <a:pt x="2456389" y="1728120"/>
                  </a:cubicBezTo>
                  <a:close/>
                  <a:moveTo>
                    <a:pt x="2456389" y="1705729"/>
                  </a:moveTo>
                  <a:cubicBezTo>
                    <a:pt x="2456389" y="1708218"/>
                    <a:pt x="2456389" y="1708218"/>
                    <a:pt x="2456389" y="1708218"/>
                  </a:cubicBezTo>
                  <a:cubicBezTo>
                    <a:pt x="2456389" y="1708218"/>
                    <a:pt x="2456389" y="1708218"/>
                    <a:pt x="2886506" y="1708218"/>
                  </a:cubicBezTo>
                  <a:cubicBezTo>
                    <a:pt x="2886506" y="1708218"/>
                    <a:pt x="2886506" y="1708218"/>
                    <a:pt x="2886506" y="1705729"/>
                  </a:cubicBezTo>
                  <a:cubicBezTo>
                    <a:pt x="2886506" y="1705729"/>
                    <a:pt x="2886506" y="1705729"/>
                    <a:pt x="2458876" y="1705729"/>
                  </a:cubicBezTo>
                  <a:cubicBezTo>
                    <a:pt x="2458876" y="1705729"/>
                    <a:pt x="2458876" y="1705729"/>
                    <a:pt x="2456389" y="1705729"/>
                  </a:cubicBezTo>
                  <a:close/>
                  <a:moveTo>
                    <a:pt x="2488710" y="1670899"/>
                  </a:moveTo>
                  <a:cubicBezTo>
                    <a:pt x="2486224" y="1673387"/>
                    <a:pt x="2481252" y="1678363"/>
                    <a:pt x="2473793" y="1688314"/>
                  </a:cubicBezTo>
                  <a:cubicBezTo>
                    <a:pt x="2473793" y="1688314"/>
                    <a:pt x="2473793" y="1688314"/>
                    <a:pt x="2871589" y="1688314"/>
                  </a:cubicBezTo>
                  <a:cubicBezTo>
                    <a:pt x="2864130" y="1678363"/>
                    <a:pt x="2856672" y="1673387"/>
                    <a:pt x="2856672" y="1670899"/>
                  </a:cubicBezTo>
                  <a:cubicBezTo>
                    <a:pt x="2856672" y="1670899"/>
                    <a:pt x="2856672" y="1670899"/>
                    <a:pt x="2488710" y="1670899"/>
                  </a:cubicBezTo>
                  <a:close/>
                  <a:moveTo>
                    <a:pt x="2844241" y="1638551"/>
                  </a:moveTo>
                  <a:cubicBezTo>
                    <a:pt x="2844241" y="1641039"/>
                    <a:pt x="2844241" y="1641039"/>
                    <a:pt x="2841754" y="1641039"/>
                  </a:cubicBezTo>
                  <a:lnTo>
                    <a:pt x="2842063" y="1641039"/>
                  </a:lnTo>
                  <a:lnTo>
                    <a:pt x="2844241" y="1638861"/>
                  </a:lnTo>
                  <a:close/>
                  <a:moveTo>
                    <a:pt x="2814406" y="1603716"/>
                  </a:moveTo>
                  <a:cubicBezTo>
                    <a:pt x="2801974" y="1603716"/>
                    <a:pt x="2794516" y="1611181"/>
                    <a:pt x="2794516" y="1623622"/>
                  </a:cubicBezTo>
                  <a:cubicBezTo>
                    <a:pt x="2794516" y="1633575"/>
                    <a:pt x="2801974" y="1641039"/>
                    <a:pt x="2809433" y="1641039"/>
                  </a:cubicBezTo>
                  <a:cubicBezTo>
                    <a:pt x="2809433" y="1641039"/>
                    <a:pt x="2809433" y="1641039"/>
                    <a:pt x="2814406" y="1641039"/>
                  </a:cubicBezTo>
                  <a:cubicBezTo>
                    <a:pt x="2824351" y="1641039"/>
                    <a:pt x="2831809" y="1633575"/>
                    <a:pt x="2831809" y="1623622"/>
                  </a:cubicBezTo>
                  <a:cubicBezTo>
                    <a:pt x="2831809" y="1623622"/>
                    <a:pt x="2831809" y="1623622"/>
                    <a:pt x="2831809" y="1621134"/>
                  </a:cubicBezTo>
                  <a:cubicBezTo>
                    <a:pt x="2831809" y="1611181"/>
                    <a:pt x="2821865" y="1603716"/>
                    <a:pt x="2814406" y="1603716"/>
                  </a:cubicBezTo>
                  <a:close/>
                  <a:moveTo>
                    <a:pt x="2528490" y="1603716"/>
                  </a:moveTo>
                  <a:cubicBezTo>
                    <a:pt x="2518545" y="1603716"/>
                    <a:pt x="2508600" y="1611181"/>
                    <a:pt x="2508600" y="1623622"/>
                  </a:cubicBezTo>
                  <a:cubicBezTo>
                    <a:pt x="2508600" y="1633575"/>
                    <a:pt x="2516059" y="1641039"/>
                    <a:pt x="2526004" y="1641039"/>
                  </a:cubicBezTo>
                  <a:cubicBezTo>
                    <a:pt x="2526004" y="1641039"/>
                    <a:pt x="2526004" y="1641039"/>
                    <a:pt x="2530976" y="1641039"/>
                  </a:cubicBezTo>
                  <a:cubicBezTo>
                    <a:pt x="2538435" y="1641039"/>
                    <a:pt x="2543407" y="1636064"/>
                    <a:pt x="2545893" y="1628598"/>
                  </a:cubicBezTo>
                  <a:cubicBezTo>
                    <a:pt x="2545893" y="1628598"/>
                    <a:pt x="2545893" y="1628598"/>
                    <a:pt x="2545893" y="1616157"/>
                  </a:cubicBezTo>
                  <a:cubicBezTo>
                    <a:pt x="2543407" y="1608693"/>
                    <a:pt x="2535948" y="1603716"/>
                    <a:pt x="2528490" y="1603716"/>
                  </a:cubicBezTo>
                  <a:close/>
                  <a:moveTo>
                    <a:pt x="2722562" y="1574790"/>
                  </a:moveTo>
                  <a:lnTo>
                    <a:pt x="2759075" y="1574790"/>
                  </a:lnTo>
                  <a:lnTo>
                    <a:pt x="2759075" y="1625593"/>
                  </a:lnTo>
                  <a:lnTo>
                    <a:pt x="2722562" y="1625593"/>
                  </a:lnTo>
                  <a:close/>
                  <a:moveTo>
                    <a:pt x="2652712" y="1574790"/>
                  </a:moveTo>
                  <a:lnTo>
                    <a:pt x="2690812" y="1574790"/>
                  </a:lnTo>
                  <a:lnTo>
                    <a:pt x="2690812" y="1625593"/>
                  </a:lnTo>
                  <a:lnTo>
                    <a:pt x="2652712" y="1625593"/>
                  </a:lnTo>
                  <a:close/>
                  <a:moveTo>
                    <a:pt x="2582862" y="1574790"/>
                  </a:moveTo>
                  <a:lnTo>
                    <a:pt x="2620962" y="1574790"/>
                  </a:lnTo>
                  <a:lnTo>
                    <a:pt x="2620962" y="1625593"/>
                  </a:lnTo>
                  <a:lnTo>
                    <a:pt x="2582862" y="1625593"/>
                  </a:lnTo>
                  <a:close/>
                  <a:moveTo>
                    <a:pt x="2722562" y="1484310"/>
                  </a:moveTo>
                  <a:lnTo>
                    <a:pt x="2759075" y="1484310"/>
                  </a:lnTo>
                  <a:lnTo>
                    <a:pt x="2759075" y="1536692"/>
                  </a:lnTo>
                  <a:lnTo>
                    <a:pt x="2722562" y="1536692"/>
                  </a:lnTo>
                  <a:close/>
                  <a:moveTo>
                    <a:pt x="2652712" y="1484310"/>
                  </a:moveTo>
                  <a:lnTo>
                    <a:pt x="2690812" y="1484310"/>
                  </a:lnTo>
                  <a:lnTo>
                    <a:pt x="2690812" y="1536692"/>
                  </a:lnTo>
                  <a:lnTo>
                    <a:pt x="2652712" y="1536692"/>
                  </a:lnTo>
                  <a:close/>
                  <a:moveTo>
                    <a:pt x="2582862" y="1484310"/>
                  </a:moveTo>
                  <a:lnTo>
                    <a:pt x="2620962" y="1484310"/>
                  </a:lnTo>
                  <a:lnTo>
                    <a:pt x="2620962" y="1536693"/>
                  </a:lnTo>
                  <a:lnTo>
                    <a:pt x="2582862" y="1536693"/>
                  </a:lnTo>
                  <a:close/>
                  <a:moveTo>
                    <a:pt x="2563297" y="1461904"/>
                  </a:moveTo>
                  <a:cubicBezTo>
                    <a:pt x="2563297" y="1461904"/>
                    <a:pt x="2563297" y="1461904"/>
                    <a:pt x="2563297" y="1616157"/>
                  </a:cubicBezTo>
                  <a:cubicBezTo>
                    <a:pt x="2563297" y="1618645"/>
                    <a:pt x="2563297" y="1621134"/>
                    <a:pt x="2563297" y="1621134"/>
                  </a:cubicBezTo>
                  <a:cubicBezTo>
                    <a:pt x="2563297" y="1621134"/>
                    <a:pt x="2563297" y="1621134"/>
                    <a:pt x="2563297" y="1623622"/>
                  </a:cubicBezTo>
                  <a:cubicBezTo>
                    <a:pt x="2563297" y="1626110"/>
                    <a:pt x="2563297" y="1628598"/>
                    <a:pt x="2563297" y="1628598"/>
                  </a:cubicBezTo>
                  <a:cubicBezTo>
                    <a:pt x="2563297" y="1628598"/>
                    <a:pt x="2563297" y="1628598"/>
                    <a:pt x="2563297" y="1641039"/>
                  </a:cubicBezTo>
                  <a:cubicBezTo>
                    <a:pt x="2563297" y="1641039"/>
                    <a:pt x="2563297" y="1641039"/>
                    <a:pt x="2777112" y="1641039"/>
                  </a:cubicBezTo>
                  <a:cubicBezTo>
                    <a:pt x="2777112" y="1641039"/>
                    <a:pt x="2777112" y="1641039"/>
                    <a:pt x="2777112" y="1461904"/>
                  </a:cubicBezTo>
                  <a:cubicBezTo>
                    <a:pt x="2777112" y="1461904"/>
                    <a:pt x="2777112" y="1461904"/>
                    <a:pt x="2563297" y="1461904"/>
                  </a:cubicBezTo>
                  <a:close/>
                  <a:moveTo>
                    <a:pt x="2538435" y="1439513"/>
                  </a:moveTo>
                  <a:cubicBezTo>
                    <a:pt x="2538435" y="1442001"/>
                    <a:pt x="2538435" y="1442001"/>
                    <a:pt x="2538435" y="1446977"/>
                  </a:cubicBezTo>
                  <a:cubicBezTo>
                    <a:pt x="2553352" y="1446977"/>
                    <a:pt x="2782085" y="1446977"/>
                    <a:pt x="2799488" y="1446977"/>
                  </a:cubicBezTo>
                  <a:cubicBezTo>
                    <a:pt x="2799488" y="1442001"/>
                    <a:pt x="2799488" y="1442001"/>
                    <a:pt x="2799488" y="1439513"/>
                  </a:cubicBezTo>
                  <a:cubicBezTo>
                    <a:pt x="2799488" y="1439513"/>
                    <a:pt x="2799488" y="1439513"/>
                    <a:pt x="2538435" y="1439513"/>
                  </a:cubicBezTo>
                  <a:close/>
                  <a:moveTo>
                    <a:pt x="2538435" y="1414635"/>
                  </a:moveTo>
                  <a:cubicBezTo>
                    <a:pt x="2538435" y="1417123"/>
                    <a:pt x="2538435" y="1417123"/>
                    <a:pt x="2538435" y="1419611"/>
                  </a:cubicBezTo>
                  <a:cubicBezTo>
                    <a:pt x="2538435" y="1419611"/>
                    <a:pt x="2538435" y="1419611"/>
                    <a:pt x="2799488" y="1419611"/>
                  </a:cubicBezTo>
                  <a:cubicBezTo>
                    <a:pt x="2799488" y="1417123"/>
                    <a:pt x="2799488" y="1417123"/>
                    <a:pt x="2799488" y="1414635"/>
                  </a:cubicBezTo>
                  <a:cubicBezTo>
                    <a:pt x="2799488" y="1414635"/>
                    <a:pt x="2799488" y="1414635"/>
                    <a:pt x="2538435" y="1414635"/>
                  </a:cubicBezTo>
                  <a:close/>
                  <a:moveTo>
                    <a:pt x="2538435" y="1389752"/>
                  </a:moveTo>
                  <a:cubicBezTo>
                    <a:pt x="2538435" y="1392245"/>
                    <a:pt x="2538435" y="1392245"/>
                    <a:pt x="2538435" y="1394731"/>
                  </a:cubicBezTo>
                  <a:cubicBezTo>
                    <a:pt x="2538435" y="1394731"/>
                    <a:pt x="2538435" y="1394731"/>
                    <a:pt x="2799488" y="1394731"/>
                  </a:cubicBezTo>
                  <a:cubicBezTo>
                    <a:pt x="2799488" y="1392245"/>
                    <a:pt x="2799488" y="1392245"/>
                    <a:pt x="2799488" y="1389752"/>
                  </a:cubicBezTo>
                  <a:cubicBezTo>
                    <a:pt x="2797002" y="1389752"/>
                    <a:pt x="2789543" y="1389752"/>
                    <a:pt x="2782085" y="1389752"/>
                  </a:cubicBezTo>
                  <a:cubicBezTo>
                    <a:pt x="2782085" y="1389752"/>
                    <a:pt x="2779598" y="1389752"/>
                    <a:pt x="2777112" y="1389752"/>
                  </a:cubicBezTo>
                  <a:cubicBezTo>
                    <a:pt x="2774626" y="1389752"/>
                    <a:pt x="2774626" y="1389752"/>
                    <a:pt x="2772140" y="1389752"/>
                  </a:cubicBezTo>
                  <a:cubicBezTo>
                    <a:pt x="2767167" y="1389752"/>
                    <a:pt x="2762195" y="1389752"/>
                    <a:pt x="2754736" y="1389752"/>
                  </a:cubicBezTo>
                  <a:cubicBezTo>
                    <a:pt x="2752250" y="1389752"/>
                    <a:pt x="2752250" y="1389752"/>
                    <a:pt x="2749764" y="1389752"/>
                  </a:cubicBezTo>
                  <a:cubicBezTo>
                    <a:pt x="2747278" y="1389752"/>
                    <a:pt x="2747278" y="1389752"/>
                    <a:pt x="2744791" y="1389752"/>
                  </a:cubicBezTo>
                  <a:cubicBezTo>
                    <a:pt x="2739819" y="1389752"/>
                    <a:pt x="2732360" y="1389752"/>
                    <a:pt x="2727388" y="1389752"/>
                  </a:cubicBezTo>
                  <a:cubicBezTo>
                    <a:pt x="2724902" y="1389752"/>
                    <a:pt x="2722415" y="1389752"/>
                    <a:pt x="2722415" y="1389752"/>
                  </a:cubicBezTo>
                  <a:cubicBezTo>
                    <a:pt x="2719929" y="1389752"/>
                    <a:pt x="2717443" y="1389752"/>
                    <a:pt x="2717443" y="1389752"/>
                  </a:cubicBezTo>
                  <a:cubicBezTo>
                    <a:pt x="2709984" y="1389752"/>
                    <a:pt x="2705012" y="1389752"/>
                    <a:pt x="2700039" y="1389752"/>
                  </a:cubicBezTo>
                  <a:cubicBezTo>
                    <a:pt x="2697553" y="1389752"/>
                    <a:pt x="2695067" y="1389752"/>
                    <a:pt x="2695067" y="1389752"/>
                  </a:cubicBezTo>
                  <a:cubicBezTo>
                    <a:pt x="2692581" y="1389752"/>
                    <a:pt x="2690094" y="1389752"/>
                    <a:pt x="2690094" y="1389752"/>
                  </a:cubicBezTo>
                  <a:cubicBezTo>
                    <a:pt x="2682636" y="1389752"/>
                    <a:pt x="2677663" y="1389752"/>
                    <a:pt x="2670205" y="1389752"/>
                  </a:cubicBezTo>
                  <a:cubicBezTo>
                    <a:pt x="2670205" y="1389752"/>
                    <a:pt x="2667718" y="1389752"/>
                    <a:pt x="2665232" y="1389752"/>
                  </a:cubicBezTo>
                  <a:cubicBezTo>
                    <a:pt x="2665232" y="1389752"/>
                    <a:pt x="2662746" y="1389752"/>
                    <a:pt x="2660260" y="1389752"/>
                  </a:cubicBezTo>
                  <a:cubicBezTo>
                    <a:pt x="2655287" y="1389752"/>
                    <a:pt x="2650315" y="1389752"/>
                    <a:pt x="2642856" y="1389752"/>
                  </a:cubicBezTo>
                  <a:cubicBezTo>
                    <a:pt x="2642856" y="1389752"/>
                    <a:pt x="2640370" y="1389752"/>
                    <a:pt x="2637884" y="1389752"/>
                  </a:cubicBezTo>
                  <a:cubicBezTo>
                    <a:pt x="2635397" y="1389752"/>
                    <a:pt x="2635397" y="1389752"/>
                    <a:pt x="2632911" y="1389752"/>
                  </a:cubicBezTo>
                  <a:cubicBezTo>
                    <a:pt x="2627939" y="1389752"/>
                    <a:pt x="2620480" y="1389752"/>
                    <a:pt x="2615508" y="1389752"/>
                  </a:cubicBezTo>
                  <a:cubicBezTo>
                    <a:pt x="2613021" y="1389752"/>
                    <a:pt x="2613021" y="1389752"/>
                    <a:pt x="2610535" y="1389752"/>
                  </a:cubicBezTo>
                  <a:cubicBezTo>
                    <a:pt x="2608049" y="1389752"/>
                    <a:pt x="2608049" y="1389752"/>
                    <a:pt x="2605563" y="1389752"/>
                  </a:cubicBezTo>
                  <a:cubicBezTo>
                    <a:pt x="2598104" y="1389752"/>
                    <a:pt x="2593132" y="1389752"/>
                    <a:pt x="2588159" y="1389752"/>
                  </a:cubicBezTo>
                  <a:cubicBezTo>
                    <a:pt x="2585673" y="1389752"/>
                    <a:pt x="2583187" y="1389752"/>
                    <a:pt x="2583187" y="1389752"/>
                  </a:cubicBezTo>
                  <a:cubicBezTo>
                    <a:pt x="2580701" y="1389752"/>
                    <a:pt x="2578214" y="1389752"/>
                    <a:pt x="2578214" y="1389752"/>
                  </a:cubicBezTo>
                  <a:cubicBezTo>
                    <a:pt x="2570756" y="1389752"/>
                    <a:pt x="2565783" y="1389752"/>
                    <a:pt x="2560811" y="1389752"/>
                  </a:cubicBezTo>
                  <a:cubicBezTo>
                    <a:pt x="2558325" y="1389752"/>
                    <a:pt x="2555838" y="1389752"/>
                    <a:pt x="2555838" y="1389752"/>
                  </a:cubicBezTo>
                  <a:cubicBezTo>
                    <a:pt x="2553352" y="1389752"/>
                    <a:pt x="2550866" y="1389752"/>
                    <a:pt x="2550866" y="1389752"/>
                  </a:cubicBezTo>
                  <a:cubicBezTo>
                    <a:pt x="2543407" y="1389752"/>
                    <a:pt x="2540921" y="1389752"/>
                    <a:pt x="2538435" y="1389752"/>
                  </a:cubicBezTo>
                  <a:close/>
                  <a:moveTo>
                    <a:pt x="2690094" y="1332536"/>
                  </a:moveTo>
                  <a:cubicBezTo>
                    <a:pt x="2690094" y="1332536"/>
                    <a:pt x="2687608" y="1332536"/>
                    <a:pt x="2687608" y="1335024"/>
                  </a:cubicBezTo>
                  <a:lnTo>
                    <a:pt x="2687608" y="1367362"/>
                  </a:lnTo>
                  <a:cubicBezTo>
                    <a:pt x="2687608" y="1369849"/>
                    <a:pt x="2690094" y="1369849"/>
                    <a:pt x="2692581" y="1372337"/>
                  </a:cubicBezTo>
                  <a:cubicBezTo>
                    <a:pt x="2692581" y="1372337"/>
                    <a:pt x="2692581" y="1372337"/>
                    <a:pt x="2697553" y="1372337"/>
                  </a:cubicBezTo>
                  <a:cubicBezTo>
                    <a:pt x="2697553" y="1369849"/>
                    <a:pt x="2700039" y="1369849"/>
                    <a:pt x="2700039" y="1367362"/>
                  </a:cubicBezTo>
                  <a:cubicBezTo>
                    <a:pt x="2700039" y="1367362"/>
                    <a:pt x="2700039" y="1367362"/>
                    <a:pt x="2700039" y="1335024"/>
                  </a:cubicBezTo>
                  <a:cubicBezTo>
                    <a:pt x="2700039" y="1332536"/>
                    <a:pt x="2697553" y="1332536"/>
                    <a:pt x="2697553" y="1332536"/>
                  </a:cubicBezTo>
                  <a:cubicBezTo>
                    <a:pt x="2697553" y="1332536"/>
                    <a:pt x="2695067" y="1332536"/>
                    <a:pt x="2695067" y="1332536"/>
                  </a:cubicBezTo>
                  <a:cubicBezTo>
                    <a:pt x="2695067" y="1332536"/>
                    <a:pt x="2695067" y="1332536"/>
                    <a:pt x="2690094" y="1332536"/>
                  </a:cubicBezTo>
                  <a:close/>
                  <a:moveTo>
                    <a:pt x="2662746" y="1332536"/>
                  </a:moveTo>
                  <a:cubicBezTo>
                    <a:pt x="2660260" y="1332536"/>
                    <a:pt x="2660260" y="1332536"/>
                    <a:pt x="2660260" y="1335024"/>
                  </a:cubicBezTo>
                  <a:cubicBezTo>
                    <a:pt x="2660260" y="1335024"/>
                    <a:pt x="2660260" y="1335024"/>
                    <a:pt x="2660260" y="1367362"/>
                  </a:cubicBezTo>
                  <a:cubicBezTo>
                    <a:pt x="2660260" y="1369849"/>
                    <a:pt x="2662746" y="1369849"/>
                    <a:pt x="2662746" y="1372337"/>
                  </a:cubicBezTo>
                  <a:cubicBezTo>
                    <a:pt x="2662746" y="1372337"/>
                    <a:pt x="2662746" y="1372337"/>
                    <a:pt x="2670205" y="1372337"/>
                  </a:cubicBezTo>
                  <a:cubicBezTo>
                    <a:pt x="2670205" y="1369849"/>
                    <a:pt x="2672691" y="1369849"/>
                    <a:pt x="2672691" y="1367362"/>
                  </a:cubicBezTo>
                  <a:cubicBezTo>
                    <a:pt x="2672691" y="1367362"/>
                    <a:pt x="2672691" y="1367362"/>
                    <a:pt x="2672691" y="1335024"/>
                  </a:cubicBezTo>
                  <a:cubicBezTo>
                    <a:pt x="2672691" y="1332536"/>
                    <a:pt x="2670205" y="1332536"/>
                    <a:pt x="2670205" y="1332536"/>
                  </a:cubicBezTo>
                  <a:cubicBezTo>
                    <a:pt x="2670205" y="1332536"/>
                    <a:pt x="2670205" y="1332536"/>
                    <a:pt x="2662746" y="1332536"/>
                  </a:cubicBezTo>
                  <a:close/>
                  <a:moveTo>
                    <a:pt x="2777112" y="1330047"/>
                  </a:moveTo>
                  <a:cubicBezTo>
                    <a:pt x="2774626" y="1330047"/>
                    <a:pt x="2772140" y="1332536"/>
                    <a:pt x="2772140" y="1335024"/>
                  </a:cubicBezTo>
                  <a:lnTo>
                    <a:pt x="2772140" y="1367362"/>
                  </a:lnTo>
                  <a:cubicBezTo>
                    <a:pt x="2772140" y="1369849"/>
                    <a:pt x="2774626" y="1369849"/>
                    <a:pt x="2774626" y="1372337"/>
                  </a:cubicBezTo>
                  <a:cubicBezTo>
                    <a:pt x="2774626" y="1372337"/>
                    <a:pt x="2774626" y="1372337"/>
                    <a:pt x="2779598" y="1372337"/>
                  </a:cubicBezTo>
                  <a:cubicBezTo>
                    <a:pt x="2782085" y="1369849"/>
                    <a:pt x="2782085" y="1369849"/>
                    <a:pt x="2782085" y="1367362"/>
                  </a:cubicBezTo>
                  <a:cubicBezTo>
                    <a:pt x="2782085" y="1367362"/>
                    <a:pt x="2782085" y="1367362"/>
                    <a:pt x="2782085" y="1335024"/>
                  </a:cubicBezTo>
                  <a:cubicBezTo>
                    <a:pt x="2782085" y="1332536"/>
                    <a:pt x="2779598" y="1330047"/>
                    <a:pt x="2777112" y="1330047"/>
                  </a:cubicBezTo>
                  <a:close/>
                  <a:moveTo>
                    <a:pt x="2749764" y="1330047"/>
                  </a:moveTo>
                  <a:cubicBezTo>
                    <a:pt x="2747278" y="1330047"/>
                    <a:pt x="2744791" y="1332536"/>
                    <a:pt x="2744791" y="1335024"/>
                  </a:cubicBezTo>
                  <a:lnTo>
                    <a:pt x="2744791" y="1367362"/>
                  </a:lnTo>
                  <a:cubicBezTo>
                    <a:pt x="2744791" y="1369849"/>
                    <a:pt x="2744791" y="1369849"/>
                    <a:pt x="2747278" y="1372337"/>
                  </a:cubicBezTo>
                  <a:cubicBezTo>
                    <a:pt x="2747278" y="1372337"/>
                    <a:pt x="2747278" y="1372337"/>
                    <a:pt x="2752250" y="1372337"/>
                  </a:cubicBezTo>
                  <a:cubicBezTo>
                    <a:pt x="2754736" y="1369849"/>
                    <a:pt x="2754736" y="1369849"/>
                    <a:pt x="2754736" y="1367362"/>
                  </a:cubicBezTo>
                  <a:cubicBezTo>
                    <a:pt x="2754736" y="1367362"/>
                    <a:pt x="2754736" y="1367362"/>
                    <a:pt x="2754736" y="1335024"/>
                  </a:cubicBezTo>
                  <a:cubicBezTo>
                    <a:pt x="2754736" y="1332536"/>
                    <a:pt x="2752250" y="1330047"/>
                    <a:pt x="2749764" y="1330047"/>
                  </a:cubicBezTo>
                  <a:close/>
                  <a:moveTo>
                    <a:pt x="2722415" y="1330047"/>
                  </a:moveTo>
                  <a:cubicBezTo>
                    <a:pt x="2717443" y="1330047"/>
                    <a:pt x="2717443" y="1332536"/>
                    <a:pt x="2717443" y="1335024"/>
                  </a:cubicBezTo>
                  <a:lnTo>
                    <a:pt x="2717443" y="1367362"/>
                  </a:lnTo>
                  <a:cubicBezTo>
                    <a:pt x="2717443" y="1369849"/>
                    <a:pt x="2717443" y="1369849"/>
                    <a:pt x="2719929" y="1372337"/>
                  </a:cubicBezTo>
                  <a:cubicBezTo>
                    <a:pt x="2719929" y="1372337"/>
                    <a:pt x="2719929" y="1372337"/>
                    <a:pt x="2724902" y="1372337"/>
                  </a:cubicBezTo>
                  <a:cubicBezTo>
                    <a:pt x="2724902" y="1369849"/>
                    <a:pt x="2727388" y="1369849"/>
                    <a:pt x="2727388" y="1367362"/>
                  </a:cubicBezTo>
                  <a:cubicBezTo>
                    <a:pt x="2727388" y="1367362"/>
                    <a:pt x="2727388" y="1367362"/>
                    <a:pt x="2727388" y="1335024"/>
                  </a:cubicBezTo>
                  <a:cubicBezTo>
                    <a:pt x="2727388" y="1332536"/>
                    <a:pt x="2724902" y="1330047"/>
                    <a:pt x="2722415" y="1330047"/>
                  </a:cubicBezTo>
                  <a:close/>
                  <a:moveTo>
                    <a:pt x="2637884" y="1330047"/>
                  </a:moveTo>
                  <a:cubicBezTo>
                    <a:pt x="2635397" y="1330047"/>
                    <a:pt x="2632911" y="1332536"/>
                    <a:pt x="2632911" y="1335024"/>
                  </a:cubicBezTo>
                  <a:cubicBezTo>
                    <a:pt x="2632911" y="1335024"/>
                    <a:pt x="2632911" y="1335024"/>
                    <a:pt x="2632911" y="1367362"/>
                  </a:cubicBezTo>
                  <a:cubicBezTo>
                    <a:pt x="2632911" y="1369849"/>
                    <a:pt x="2632911" y="1369849"/>
                    <a:pt x="2635397" y="1372337"/>
                  </a:cubicBezTo>
                  <a:cubicBezTo>
                    <a:pt x="2635397" y="1372337"/>
                    <a:pt x="2635397" y="1372337"/>
                    <a:pt x="2640370" y="1372337"/>
                  </a:cubicBezTo>
                  <a:cubicBezTo>
                    <a:pt x="2642856" y="1369849"/>
                    <a:pt x="2642856" y="1369849"/>
                    <a:pt x="2642856" y="1367362"/>
                  </a:cubicBezTo>
                  <a:cubicBezTo>
                    <a:pt x="2642856" y="1367362"/>
                    <a:pt x="2642856" y="1367362"/>
                    <a:pt x="2642856" y="1335024"/>
                  </a:cubicBezTo>
                  <a:cubicBezTo>
                    <a:pt x="2642856" y="1332536"/>
                    <a:pt x="2640370" y="1330047"/>
                    <a:pt x="2637884" y="1330047"/>
                  </a:cubicBezTo>
                  <a:close/>
                  <a:moveTo>
                    <a:pt x="2610535" y="1330047"/>
                  </a:moveTo>
                  <a:cubicBezTo>
                    <a:pt x="2608049" y="1330047"/>
                    <a:pt x="2605563" y="1332536"/>
                    <a:pt x="2605563" y="1335024"/>
                  </a:cubicBezTo>
                  <a:lnTo>
                    <a:pt x="2605563" y="1367362"/>
                  </a:lnTo>
                  <a:cubicBezTo>
                    <a:pt x="2605563" y="1369849"/>
                    <a:pt x="2605563" y="1369849"/>
                    <a:pt x="2608049" y="1372337"/>
                  </a:cubicBezTo>
                  <a:cubicBezTo>
                    <a:pt x="2608049" y="1372337"/>
                    <a:pt x="2608049" y="1372337"/>
                    <a:pt x="2613021" y="1372337"/>
                  </a:cubicBezTo>
                  <a:cubicBezTo>
                    <a:pt x="2615508" y="1369849"/>
                    <a:pt x="2615508" y="1369849"/>
                    <a:pt x="2615508" y="1367362"/>
                  </a:cubicBezTo>
                  <a:cubicBezTo>
                    <a:pt x="2615508" y="1367362"/>
                    <a:pt x="2615508" y="1367362"/>
                    <a:pt x="2615508" y="1335024"/>
                  </a:cubicBezTo>
                  <a:cubicBezTo>
                    <a:pt x="2615508" y="1332536"/>
                    <a:pt x="2613021" y="1330047"/>
                    <a:pt x="2610535" y="1330047"/>
                  </a:cubicBezTo>
                  <a:close/>
                  <a:moveTo>
                    <a:pt x="2583187" y="1330047"/>
                  </a:moveTo>
                  <a:cubicBezTo>
                    <a:pt x="2580701" y="1330047"/>
                    <a:pt x="2578214" y="1332536"/>
                    <a:pt x="2578214" y="1335024"/>
                  </a:cubicBezTo>
                  <a:lnTo>
                    <a:pt x="2578214" y="1367362"/>
                  </a:lnTo>
                  <a:cubicBezTo>
                    <a:pt x="2578214" y="1369849"/>
                    <a:pt x="2578214" y="1369849"/>
                    <a:pt x="2580701" y="1372337"/>
                  </a:cubicBezTo>
                  <a:cubicBezTo>
                    <a:pt x="2580701" y="1372337"/>
                    <a:pt x="2580701" y="1372337"/>
                    <a:pt x="2585673" y="1372337"/>
                  </a:cubicBezTo>
                  <a:cubicBezTo>
                    <a:pt x="2585673" y="1369849"/>
                    <a:pt x="2588159" y="1369849"/>
                    <a:pt x="2588159" y="1367362"/>
                  </a:cubicBezTo>
                  <a:cubicBezTo>
                    <a:pt x="2588159" y="1367362"/>
                    <a:pt x="2588159" y="1367362"/>
                    <a:pt x="2588159" y="1335024"/>
                  </a:cubicBezTo>
                  <a:cubicBezTo>
                    <a:pt x="2588159" y="1332536"/>
                    <a:pt x="2585673" y="1330047"/>
                    <a:pt x="2583187" y="1330047"/>
                  </a:cubicBezTo>
                  <a:close/>
                  <a:moveTo>
                    <a:pt x="2555838" y="1330047"/>
                  </a:moveTo>
                  <a:cubicBezTo>
                    <a:pt x="2550866" y="1330047"/>
                    <a:pt x="2548380" y="1332536"/>
                    <a:pt x="2548380" y="1335024"/>
                  </a:cubicBezTo>
                  <a:lnTo>
                    <a:pt x="2548380" y="1367362"/>
                  </a:lnTo>
                  <a:cubicBezTo>
                    <a:pt x="2548380" y="1369849"/>
                    <a:pt x="2550866" y="1369849"/>
                    <a:pt x="2553352" y="1372337"/>
                  </a:cubicBezTo>
                  <a:cubicBezTo>
                    <a:pt x="2553352" y="1372337"/>
                    <a:pt x="2553352" y="1372337"/>
                    <a:pt x="2558325" y="1372337"/>
                  </a:cubicBezTo>
                  <a:cubicBezTo>
                    <a:pt x="2558325" y="1369849"/>
                    <a:pt x="2560811" y="1369849"/>
                    <a:pt x="2560811" y="1367362"/>
                  </a:cubicBezTo>
                  <a:cubicBezTo>
                    <a:pt x="2560811" y="1367362"/>
                    <a:pt x="2560811" y="1367362"/>
                    <a:pt x="2560811" y="1335024"/>
                  </a:cubicBezTo>
                  <a:cubicBezTo>
                    <a:pt x="2560811" y="1332536"/>
                    <a:pt x="2558325" y="1330047"/>
                    <a:pt x="2555838" y="1330047"/>
                  </a:cubicBezTo>
                  <a:close/>
                  <a:moveTo>
                    <a:pt x="2705012" y="1302677"/>
                  </a:moveTo>
                  <a:cubicBezTo>
                    <a:pt x="2702526" y="1305165"/>
                    <a:pt x="2700039" y="1310142"/>
                    <a:pt x="2697553" y="1315118"/>
                  </a:cubicBezTo>
                  <a:cubicBezTo>
                    <a:pt x="2707498" y="1312630"/>
                    <a:pt x="2714957" y="1307653"/>
                    <a:pt x="2719929" y="1302677"/>
                  </a:cubicBezTo>
                  <a:cubicBezTo>
                    <a:pt x="2719929" y="1302677"/>
                    <a:pt x="2719929" y="1302677"/>
                    <a:pt x="2705012" y="1302677"/>
                  </a:cubicBezTo>
                  <a:close/>
                  <a:moveTo>
                    <a:pt x="2660260" y="1302677"/>
                  </a:moveTo>
                  <a:cubicBezTo>
                    <a:pt x="2665232" y="1307653"/>
                    <a:pt x="2670205" y="1312630"/>
                    <a:pt x="2672691" y="1312630"/>
                  </a:cubicBezTo>
                  <a:cubicBezTo>
                    <a:pt x="2677663" y="1312630"/>
                    <a:pt x="2682636" y="1307653"/>
                    <a:pt x="2685122" y="1302677"/>
                  </a:cubicBezTo>
                  <a:cubicBezTo>
                    <a:pt x="2685122" y="1302677"/>
                    <a:pt x="2685122" y="1302677"/>
                    <a:pt x="2660260" y="1302677"/>
                  </a:cubicBezTo>
                  <a:close/>
                  <a:moveTo>
                    <a:pt x="2625453" y="1302677"/>
                  </a:moveTo>
                  <a:cubicBezTo>
                    <a:pt x="2630425" y="1307653"/>
                    <a:pt x="2637884" y="1315118"/>
                    <a:pt x="2650315" y="1315118"/>
                  </a:cubicBezTo>
                  <a:cubicBezTo>
                    <a:pt x="2645342" y="1310142"/>
                    <a:pt x="2645342" y="1305165"/>
                    <a:pt x="2642856" y="1302677"/>
                  </a:cubicBezTo>
                  <a:cubicBezTo>
                    <a:pt x="2642856" y="1302677"/>
                    <a:pt x="2642856" y="1302677"/>
                    <a:pt x="2625453" y="1302677"/>
                  </a:cubicBezTo>
                  <a:close/>
                  <a:moveTo>
                    <a:pt x="2700039" y="1247937"/>
                  </a:moveTo>
                  <a:cubicBezTo>
                    <a:pt x="2705012" y="1257889"/>
                    <a:pt x="2707498" y="1267842"/>
                    <a:pt x="2707498" y="1280283"/>
                  </a:cubicBezTo>
                  <a:cubicBezTo>
                    <a:pt x="2707498" y="1282771"/>
                    <a:pt x="2707498" y="1282771"/>
                    <a:pt x="2707498" y="1285259"/>
                  </a:cubicBezTo>
                  <a:cubicBezTo>
                    <a:pt x="2707498" y="1285259"/>
                    <a:pt x="2707498" y="1285259"/>
                    <a:pt x="2727388" y="1285259"/>
                  </a:cubicBezTo>
                  <a:cubicBezTo>
                    <a:pt x="2727388" y="1282771"/>
                    <a:pt x="2727388" y="1282771"/>
                    <a:pt x="2727388" y="1282771"/>
                  </a:cubicBezTo>
                  <a:cubicBezTo>
                    <a:pt x="2727388" y="1265353"/>
                    <a:pt x="2714957" y="1252913"/>
                    <a:pt x="2700039" y="1247937"/>
                  </a:cubicBezTo>
                  <a:close/>
                  <a:moveTo>
                    <a:pt x="2670205" y="1247937"/>
                  </a:moveTo>
                  <a:cubicBezTo>
                    <a:pt x="2665232" y="1250425"/>
                    <a:pt x="2657773" y="1262865"/>
                    <a:pt x="2657773" y="1280283"/>
                  </a:cubicBezTo>
                  <a:cubicBezTo>
                    <a:pt x="2657773" y="1282771"/>
                    <a:pt x="2657773" y="1282771"/>
                    <a:pt x="2657773" y="1285259"/>
                  </a:cubicBezTo>
                  <a:lnTo>
                    <a:pt x="2690094" y="1285259"/>
                  </a:lnTo>
                  <a:cubicBezTo>
                    <a:pt x="2690094" y="1282771"/>
                    <a:pt x="2690094" y="1282771"/>
                    <a:pt x="2690094" y="1280283"/>
                  </a:cubicBezTo>
                  <a:cubicBezTo>
                    <a:pt x="2690094" y="1262865"/>
                    <a:pt x="2682636" y="1250425"/>
                    <a:pt x="2675177" y="1247937"/>
                  </a:cubicBezTo>
                  <a:cubicBezTo>
                    <a:pt x="2675177" y="1247937"/>
                    <a:pt x="2675177" y="1247937"/>
                    <a:pt x="2670205" y="1247937"/>
                  </a:cubicBezTo>
                  <a:close/>
                  <a:moveTo>
                    <a:pt x="2647829" y="1247937"/>
                  </a:moveTo>
                  <a:cubicBezTo>
                    <a:pt x="2630425" y="1250425"/>
                    <a:pt x="2617994" y="1262865"/>
                    <a:pt x="2617994" y="1282771"/>
                  </a:cubicBezTo>
                  <a:cubicBezTo>
                    <a:pt x="2617994" y="1282771"/>
                    <a:pt x="2617994" y="1282771"/>
                    <a:pt x="2617994" y="1285259"/>
                  </a:cubicBezTo>
                  <a:cubicBezTo>
                    <a:pt x="2617994" y="1285259"/>
                    <a:pt x="2617994" y="1285259"/>
                    <a:pt x="2640370" y="1285259"/>
                  </a:cubicBezTo>
                  <a:cubicBezTo>
                    <a:pt x="2640370" y="1282771"/>
                    <a:pt x="2640370" y="1282771"/>
                    <a:pt x="2640370" y="1280283"/>
                  </a:cubicBezTo>
                  <a:cubicBezTo>
                    <a:pt x="2640370" y="1267842"/>
                    <a:pt x="2642856" y="1257889"/>
                    <a:pt x="2647829" y="1247937"/>
                  </a:cubicBezTo>
                  <a:close/>
                  <a:moveTo>
                    <a:pt x="2632911" y="1223059"/>
                  </a:moveTo>
                  <a:cubicBezTo>
                    <a:pt x="2630425" y="1223059"/>
                    <a:pt x="2627939" y="1225547"/>
                    <a:pt x="2627939" y="1228035"/>
                  </a:cubicBezTo>
                  <a:cubicBezTo>
                    <a:pt x="2627939" y="1230523"/>
                    <a:pt x="2630425" y="1230523"/>
                    <a:pt x="2632911" y="1230523"/>
                  </a:cubicBezTo>
                  <a:cubicBezTo>
                    <a:pt x="2632911" y="1230523"/>
                    <a:pt x="2632911" y="1230523"/>
                    <a:pt x="2645342" y="1230523"/>
                  </a:cubicBezTo>
                  <a:cubicBezTo>
                    <a:pt x="2647829" y="1230523"/>
                    <a:pt x="2650315" y="1230523"/>
                    <a:pt x="2650315" y="1230523"/>
                  </a:cubicBezTo>
                  <a:cubicBezTo>
                    <a:pt x="2650315" y="1230523"/>
                    <a:pt x="2650315" y="1230523"/>
                    <a:pt x="2670205" y="1230523"/>
                  </a:cubicBezTo>
                  <a:cubicBezTo>
                    <a:pt x="2672691" y="1230523"/>
                    <a:pt x="2672691" y="1230523"/>
                    <a:pt x="2672691" y="1230523"/>
                  </a:cubicBezTo>
                  <a:cubicBezTo>
                    <a:pt x="2675177" y="1230523"/>
                    <a:pt x="2675177" y="1230523"/>
                    <a:pt x="2675177" y="1230523"/>
                  </a:cubicBezTo>
                  <a:cubicBezTo>
                    <a:pt x="2675177" y="1230523"/>
                    <a:pt x="2675177" y="1230523"/>
                    <a:pt x="2695067" y="1230523"/>
                  </a:cubicBezTo>
                  <a:cubicBezTo>
                    <a:pt x="2697553" y="1230523"/>
                    <a:pt x="2697553" y="1230523"/>
                    <a:pt x="2700039" y="1230523"/>
                  </a:cubicBezTo>
                  <a:cubicBezTo>
                    <a:pt x="2700039" y="1230523"/>
                    <a:pt x="2700039" y="1230523"/>
                    <a:pt x="2712470" y="1230523"/>
                  </a:cubicBezTo>
                  <a:cubicBezTo>
                    <a:pt x="2712470" y="1230523"/>
                    <a:pt x="2714957" y="1230523"/>
                    <a:pt x="2714957" y="1228035"/>
                  </a:cubicBezTo>
                  <a:cubicBezTo>
                    <a:pt x="2714957" y="1225547"/>
                    <a:pt x="2712470" y="1223059"/>
                    <a:pt x="2712470" y="1223059"/>
                  </a:cubicBezTo>
                  <a:cubicBezTo>
                    <a:pt x="2712470" y="1223059"/>
                    <a:pt x="2712470" y="1223059"/>
                    <a:pt x="2632911" y="1223059"/>
                  </a:cubicBezTo>
                  <a:close/>
                  <a:moveTo>
                    <a:pt x="2672691" y="1009091"/>
                  </a:moveTo>
                  <a:cubicBezTo>
                    <a:pt x="2667718" y="1091197"/>
                    <a:pt x="2662746" y="1183251"/>
                    <a:pt x="2660260" y="1205643"/>
                  </a:cubicBezTo>
                  <a:cubicBezTo>
                    <a:pt x="2660260" y="1205643"/>
                    <a:pt x="2660260" y="1205643"/>
                    <a:pt x="2685122" y="1205643"/>
                  </a:cubicBezTo>
                  <a:cubicBezTo>
                    <a:pt x="2685122" y="1185738"/>
                    <a:pt x="2677663" y="1093685"/>
                    <a:pt x="2672691" y="1009091"/>
                  </a:cubicBezTo>
                  <a:close/>
                  <a:moveTo>
                    <a:pt x="2672691" y="817518"/>
                  </a:moveTo>
                  <a:cubicBezTo>
                    <a:pt x="2660260" y="817518"/>
                    <a:pt x="2650315" y="827469"/>
                    <a:pt x="2650315" y="844885"/>
                  </a:cubicBezTo>
                  <a:cubicBezTo>
                    <a:pt x="2650315" y="857325"/>
                    <a:pt x="2660260" y="869764"/>
                    <a:pt x="2672691" y="869764"/>
                  </a:cubicBezTo>
                  <a:cubicBezTo>
                    <a:pt x="2682636" y="869764"/>
                    <a:pt x="2692581" y="857325"/>
                    <a:pt x="2692581" y="844885"/>
                  </a:cubicBezTo>
                  <a:cubicBezTo>
                    <a:pt x="2692581" y="827469"/>
                    <a:pt x="2682636" y="817518"/>
                    <a:pt x="2672691" y="817518"/>
                  </a:cubicBezTo>
                  <a:close/>
                  <a:moveTo>
                    <a:pt x="2672691" y="800101"/>
                  </a:moveTo>
                  <a:cubicBezTo>
                    <a:pt x="2692581" y="800101"/>
                    <a:pt x="2709984" y="820006"/>
                    <a:pt x="2709984" y="844885"/>
                  </a:cubicBezTo>
                  <a:cubicBezTo>
                    <a:pt x="2709984" y="862300"/>
                    <a:pt x="2697553" y="879716"/>
                    <a:pt x="2680149" y="884692"/>
                  </a:cubicBezTo>
                  <a:cubicBezTo>
                    <a:pt x="2680149" y="884692"/>
                    <a:pt x="2680149" y="884692"/>
                    <a:pt x="2702526" y="1205643"/>
                  </a:cubicBezTo>
                  <a:cubicBezTo>
                    <a:pt x="2702526" y="1205643"/>
                    <a:pt x="2702526" y="1205643"/>
                    <a:pt x="2712470" y="1205643"/>
                  </a:cubicBezTo>
                  <a:cubicBezTo>
                    <a:pt x="2722415" y="1205643"/>
                    <a:pt x="2732360" y="1215595"/>
                    <a:pt x="2732360" y="1228035"/>
                  </a:cubicBezTo>
                  <a:cubicBezTo>
                    <a:pt x="2732360" y="1233011"/>
                    <a:pt x="2729874" y="1237986"/>
                    <a:pt x="2724902" y="1242962"/>
                  </a:cubicBezTo>
                  <a:cubicBezTo>
                    <a:pt x="2737333" y="1252913"/>
                    <a:pt x="2744791" y="1265353"/>
                    <a:pt x="2744791" y="1282771"/>
                  </a:cubicBezTo>
                  <a:cubicBezTo>
                    <a:pt x="2744791" y="1295212"/>
                    <a:pt x="2739819" y="1305165"/>
                    <a:pt x="2732360" y="1315118"/>
                  </a:cubicBezTo>
                  <a:cubicBezTo>
                    <a:pt x="2732360" y="1315118"/>
                    <a:pt x="2734846" y="1317606"/>
                    <a:pt x="2734846" y="1317606"/>
                  </a:cubicBezTo>
                  <a:cubicBezTo>
                    <a:pt x="2739819" y="1315118"/>
                    <a:pt x="2744791" y="1312630"/>
                    <a:pt x="2749764" y="1312630"/>
                  </a:cubicBezTo>
                  <a:cubicBezTo>
                    <a:pt x="2754736" y="1312630"/>
                    <a:pt x="2759709" y="1315118"/>
                    <a:pt x="2764681" y="1317606"/>
                  </a:cubicBezTo>
                  <a:cubicBezTo>
                    <a:pt x="2767167" y="1315118"/>
                    <a:pt x="2772140" y="1312630"/>
                    <a:pt x="2777112" y="1312630"/>
                  </a:cubicBezTo>
                  <a:cubicBezTo>
                    <a:pt x="2789543" y="1312630"/>
                    <a:pt x="2799488" y="1322583"/>
                    <a:pt x="2799488" y="1335024"/>
                  </a:cubicBezTo>
                  <a:cubicBezTo>
                    <a:pt x="2799488" y="1335024"/>
                    <a:pt x="2799488" y="1335024"/>
                    <a:pt x="2799488" y="1367362"/>
                  </a:cubicBezTo>
                  <a:cubicBezTo>
                    <a:pt x="2799488" y="1369849"/>
                    <a:pt x="2799488" y="1369849"/>
                    <a:pt x="2799488" y="1372337"/>
                  </a:cubicBezTo>
                  <a:cubicBezTo>
                    <a:pt x="2799488" y="1372337"/>
                    <a:pt x="2799488" y="1372337"/>
                    <a:pt x="2806947" y="1372337"/>
                  </a:cubicBezTo>
                  <a:cubicBezTo>
                    <a:pt x="2806947" y="1372337"/>
                    <a:pt x="2806947" y="1372337"/>
                    <a:pt x="2814406" y="1372337"/>
                  </a:cubicBezTo>
                  <a:cubicBezTo>
                    <a:pt x="2814406" y="1372337"/>
                    <a:pt x="2814406" y="1372337"/>
                    <a:pt x="2814406" y="1394731"/>
                  </a:cubicBezTo>
                  <a:cubicBezTo>
                    <a:pt x="2814406" y="1394731"/>
                    <a:pt x="2814406" y="1394731"/>
                    <a:pt x="2814406" y="1414635"/>
                  </a:cubicBezTo>
                  <a:cubicBezTo>
                    <a:pt x="2814406" y="1414635"/>
                    <a:pt x="2814406" y="1414635"/>
                    <a:pt x="2814406" y="1419611"/>
                  </a:cubicBezTo>
                  <a:cubicBezTo>
                    <a:pt x="2814406" y="1419611"/>
                    <a:pt x="2814406" y="1419611"/>
                    <a:pt x="2814406" y="1439513"/>
                  </a:cubicBezTo>
                  <a:cubicBezTo>
                    <a:pt x="2814406" y="1439513"/>
                    <a:pt x="2814406" y="1439513"/>
                    <a:pt x="2814406" y="1461904"/>
                  </a:cubicBezTo>
                  <a:cubicBezTo>
                    <a:pt x="2814406" y="1461904"/>
                    <a:pt x="2814406" y="1461904"/>
                    <a:pt x="2794516" y="1461904"/>
                  </a:cubicBezTo>
                  <a:cubicBezTo>
                    <a:pt x="2794516" y="1461904"/>
                    <a:pt x="2794516" y="1461904"/>
                    <a:pt x="2794516" y="1591275"/>
                  </a:cubicBezTo>
                  <a:cubicBezTo>
                    <a:pt x="2799488" y="1588787"/>
                    <a:pt x="2806947" y="1586298"/>
                    <a:pt x="2814406" y="1586298"/>
                  </a:cubicBezTo>
                  <a:cubicBezTo>
                    <a:pt x="2826837" y="1586298"/>
                    <a:pt x="2836782" y="1593763"/>
                    <a:pt x="2844241" y="1606204"/>
                  </a:cubicBezTo>
                  <a:cubicBezTo>
                    <a:pt x="2844241" y="1606204"/>
                    <a:pt x="2844241" y="1606204"/>
                    <a:pt x="2844241" y="1588787"/>
                  </a:cubicBezTo>
                  <a:cubicBezTo>
                    <a:pt x="2844241" y="1588787"/>
                    <a:pt x="2844241" y="1588787"/>
                    <a:pt x="2884020" y="1588787"/>
                  </a:cubicBezTo>
                  <a:cubicBezTo>
                    <a:pt x="2884020" y="1588787"/>
                    <a:pt x="2884020" y="1588787"/>
                    <a:pt x="2884020" y="1641039"/>
                  </a:cubicBezTo>
                  <a:cubicBezTo>
                    <a:pt x="2884020" y="1641039"/>
                    <a:pt x="2884020" y="1641039"/>
                    <a:pt x="2896451" y="1641039"/>
                  </a:cubicBezTo>
                  <a:cubicBezTo>
                    <a:pt x="2896451" y="1641039"/>
                    <a:pt x="2896451" y="1641039"/>
                    <a:pt x="2896451" y="1670899"/>
                  </a:cubicBezTo>
                  <a:cubicBezTo>
                    <a:pt x="2896451" y="1670899"/>
                    <a:pt x="2896451" y="1670899"/>
                    <a:pt x="2879048" y="1670899"/>
                  </a:cubicBezTo>
                  <a:cubicBezTo>
                    <a:pt x="2879048" y="1670899"/>
                    <a:pt x="2879048" y="1670899"/>
                    <a:pt x="2893965" y="1688314"/>
                  </a:cubicBezTo>
                  <a:cubicBezTo>
                    <a:pt x="2893965" y="1688314"/>
                    <a:pt x="2893965" y="1688314"/>
                    <a:pt x="2896451" y="1688314"/>
                  </a:cubicBezTo>
                  <a:cubicBezTo>
                    <a:pt x="2896451" y="1688314"/>
                    <a:pt x="2896451" y="1688314"/>
                    <a:pt x="2896451" y="1690802"/>
                  </a:cubicBezTo>
                  <a:cubicBezTo>
                    <a:pt x="2896451" y="1690802"/>
                    <a:pt x="2896451" y="1690802"/>
                    <a:pt x="2903910" y="1700754"/>
                  </a:cubicBezTo>
                  <a:cubicBezTo>
                    <a:pt x="2903910" y="1700754"/>
                    <a:pt x="2903910" y="1700754"/>
                    <a:pt x="2903910" y="1750511"/>
                  </a:cubicBezTo>
                  <a:cubicBezTo>
                    <a:pt x="2903910" y="1750511"/>
                    <a:pt x="2903910" y="1750511"/>
                    <a:pt x="2886506" y="1750511"/>
                  </a:cubicBezTo>
                  <a:cubicBezTo>
                    <a:pt x="2886506" y="1750511"/>
                    <a:pt x="2886506" y="1748023"/>
                    <a:pt x="2886506" y="1748023"/>
                  </a:cubicBezTo>
                  <a:cubicBezTo>
                    <a:pt x="2886506" y="1748023"/>
                    <a:pt x="2886506" y="1748023"/>
                    <a:pt x="2876561" y="1748023"/>
                  </a:cubicBezTo>
                  <a:cubicBezTo>
                    <a:pt x="2876561" y="1748023"/>
                    <a:pt x="2876561" y="1748023"/>
                    <a:pt x="2876561" y="1845056"/>
                  </a:cubicBezTo>
                  <a:cubicBezTo>
                    <a:pt x="2876561" y="1845056"/>
                    <a:pt x="2876561" y="1845056"/>
                    <a:pt x="2948662" y="1845056"/>
                  </a:cubicBezTo>
                  <a:cubicBezTo>
                    <a:pt x="2948662" y="1845056"/>
                    <a:pt x="2948662" y="1845056"/>
                    <a:pt x="2956121" y="1845056"/>
                  </a:cubicBezTo>
                  <a:cubicBezTo>
                    <a:pt x="2956121" y="1845056"/>
                    <a:pt x="2956121" y="1845056"/>
                    <a:pt x="2956121" y="1894814"/>
                  </a:cubicBezTo>
                  <a:cubicBezTo>
                    <a:pt x="2956121" y="1894814"/>
                    <a:pt x="2956121" y="1894814"/>
                    <a:pt x="2936231" y="1894814"/>
                  </a:cubicBezTo>
                  <a:cubicBezTo>
                    <a:pt x="2936231" y="1894814"/>
                    <a:pt x="2936231" y="1894814"/>
                    <a:pt x="2936231" y="1909744"/>
                  </a:cubicBezTo>
                  <a:cubicBezTo>
                    <a:pt x="2936231" y="1909744"/>
                    <a:pt x="2936231" y="1909744"/>
                    <a:pt x="2978497" y="1909744"/>
                  </a:cubicBezTo>
                  <a:cubicBezTo>
                    <a:pt x="2978497" y="1909744"/>
                    <a:pt x="2978497" y="1909744"/>
                    <a:pt x="2978497" y="1929645"/>
                  </a:cubicBezTo>
                  <a:cubicBezTo>
                    <a:pt x="2978497" y="1929645"/>
                    <a:pt x="2978497" y="1929645"/>
                    <a:pt x="2958607" y="1986870"/>
                  </a:cubicBezTo>
                  <a:cubicBezTo>
                    <a:pt x="2958607" y="1986870"/>
                    <a:pt x="2958607" y="1986870"/>
                    <a:pt x="2958607" y="2083901"/>
                  </a:cubicBezTo>
                  <a:cubicBezTo>
                    <a:pt x="2958607" y="2083901"/>
                    <a:pt x="2958607" y="2083901"/>
                    <a:pt x="3667181" y="2083901"/>
                  </a:cubicBezTo>
                  <a:cubicBezTo>
                    <a:pt x="3667181" y="2083901"/>
                    <a:pt x="3667181" y="2083901"/>
                    <a:pt x="3920776" y="2141103"/>
                  </a:cubicBezTo>
                  <a:cubicBezTo>
                    <a:pt x="3920776" y="2141103"/>
                    <a:pt x="3920776" y="2141103"/>
                    <a:pt x="3920776" y="2158519"/>
                  </a:cubicBezTo>
                  <a:cubicBezTo>
                    <a:pt x="3920776" y="2158519"/>
                    <a:pt x="3920776" y="2158519"/>
                    <a:pt x="3920776" y="2163495"/>
                  </a:cubicBezTo>
                  <a:cubicBezTo>
                    <a:pt x="3920776" y="2163495"/>
                    <a:pt x="3920776" y="2163495"/>
                    <a:pt x="3918289" y="2178423"/>
                  </a:cubicBezTo>
                  <a:cubicBezTo>
                    <a:pt x="3918289" y="2178423"/>
                    <a:pt x="3918289" y="2178423"/>
                    <a:pt x="3918289" y="2208279"/>
                  </a:cubicBezTo>
                  <a:cubicBezTo>
                    <a:pt x="3918289" y="2208279"/>
                    <a:pt x="3918289" y="2208279"/>
                    <a:pt x="3918289" y="2223207"/>
                  </a:cubicBezTo>
                  <a:cubicBezTo>
                    <a:pt x="3918289" y="2223207"/>
                    <a:pt x="3918289" y="2223207"/>
                    <a:pt x="3918289" y="2407317"/>
                  </a:cubicBezTo>
                  <a:cubicBezTo>
                    <a:pt x="3918289" y="2407317"/>
                    <a:pt x="3918289" y="2407317"/>
                    <a:pt x="4030169" y="2407317"/>
                  </a:cubicBezTo>
                  <a:cubicBezTo>
                    <a:pt x="4030169" y="2407317"/>
                    <a:pt x="4030169" y="2407317"/>
                    <a:pt x="4022711" y="2402341"/>
                  </a:cubicBezTo>
                  <a:cubicBezTo>
                    <a:pt x="4022711" y="2402341"/>
                    <a:pt x="4022711" y="2402341"/>
                    <a:pt x="4022711" y="2367510"/>
                  </a:cubicBezTo>
                  <a:cubicBezTo>
                    <a:pt x="4022711" y="2367510"/>
                    <a:pt x="4022711" y="2367510"/>
                    <a:pt x="4052545" y="2367510"/>
                  </a:cubicBezTo>
                  <a:cubicBezTo>
                    <a:pt x="4052545" y="2367510"/>
                    <a:pt x="4052545" y="2367510"/>
                    <a:pt x="4181829" y="2335166"/>
                  </a:cubicBezTo>
                  <a:cubicBezTo>
                    <a:pt x="4181829" y="2335166"/>
                    <a:pt x="4181829" y="2335166"/>
                    <a:pt x="4522442" y="2335166"/>
                  </a:cubicBezTo>
                  <a:cubicBezTo>
                    <a:pt x="4522442" y="2335166"/>
                    <a:pt x="4522442" y="2335166"/>
                    <a:pt x="4674102" y="2255551"/>
                  </a:cubicBezTo>
                  <a:cubicBezTo>
                    <a:pt x="4674102" y="2255551"/>
                    <a:pt x="4674102" y="2255551"/>
                    <a:pt x="4848137" y="2335166"/>
                  </a:cubicBezTo>
                  <a:cubicBezTo>
                    <a:pt x="4848137" y="2335166"/>
                    <a:pt x="4848137" y="2335166"/>
                    <a:pt x="5208640" y="2335166"/>
                  </a:cubicBezTo>
                  <a:cubicBezTo>
                    <a:pt x="5208640" y="2335166"/>
                    <a:pt x="5208640" y="2335166"/>
                    <a:pt x="5298144" y="2374974"/>
                  </a:cubicBezTo>
                  <a:cubicBezTo>
                    <a:pt x="5298144" y="2374974"/>
                    <a:pt x="5298144" y="2374974"/>
                    <a:pt x="5335437" y="2374974"/>
                  </a:cubicBezTo>
                  <a:cubicBezTo>
                    <a:pt x="5335437" y="2374974"/>
                    <a:pt x="5335437" y="2374974"/>
                    <a:pt x="5335437" y="2419757"/>
                  </a:cubicBezTo>
                  <a:cubicBezTo>
                    <a:pt x="5335437" y="2419757"/>
                    <a:pt x="5335437" y="2419757"/>
                    <a:pt x="5320520" y="2437173"/>
                  </a:cubicBezTo>
                  <a:cubicBezTo>
                    <a:pt x="5320520" y="2437173"/>
                    <a:pt x="5320520" y="2437173"/>
                    <a:pt x="5315547" y="2437173"/>
                  </a:cubicBezTo>
                  <a:cubicBezTo>
                    <a:pt x="5315547" y="2437173"/>
                    <a:pt x="5315547" y="2437173"/>
                    <a:pt x="5315547" y="2830275"/>
                  </a:cubicBezTo>
                  <a:cubicBezTo>
                    <a:pt x="5315547" y="2830275"/>
                    <a:pt x="5315547" y="2830275"/>
                    <a:pt x="5345382" y="2830275"/>
                  </a:cubicBezTo>
                  <a:cubicBezTo>
                    <a:pt x="5345382" y="2830275"/>
                    <a:pt x="5345382" y="2830275"/>
                    <a:pt x="5352840" y="2830275"/>
                  </a:cubicBezTo>
                  <a:cubicBezTo>
                    <a:pt x="5352840" y="2830275"/>
                    <a:pt x="5352840" y="2830275"/>
                    <a:pt x="5352840" y="2872570"/>
                  </a:cubicBezTo>
                  <a:lnTo>
                    <a:pt x="5357813" y="2872570"/>
                  </a:lnTo>
                  <a:cubicBezTo>
                    <a:pt x="5357813" y="2872570"/>
                    <a:pt x="5357813" y="2872570"/>
                    <a:pt x="5352840" y="2882522"/>
                  </a:cubicBezTo>
                  <a:cubicBezTo>
                    <a:pt x="5352840" y="2882522"/>
                    <a:pt x="5352840" y="2882522"/>
                    <a:pt x="5352840" y="2887498"/>
                  </a:cubicBezTo>
                  <a:cubicBezTo>
                    <a:pt x="5352840" y="2887498"/>
                    <a:pt x="5352840" y="2887498"/>
                    <a:pt x="5350354" y="2887498"/>
                  </a:cubicBezTo>
                  <a:cubicBezTo>
                    <a:pt x="5350354" y="2887498"/>
                    <a:pt x="5350354" y="2887498"/>
                    <a:pt x="5327978" y="2929794"/>
                  </a:cubicBezTo>
                  <a:cubicBezTo>
                    <a:pt x="5327978" y="2929794"/>
                    <a:pt x="5327978" y="2929794"/>
                    <a:pt x="4037628" y="2929794"/>
                  </a:cubicBezTo>
                  <a:cubicBezTo>
                    <a:pt x="4037628" y="2929794"/>
                    <a:pt x="4037628" y="2929794"/>
                    <a:pt x="4020225" y="2887498"/>
                  </a:cubicBezTo>
                  <a:cubicBezTo>
                    <a:pt x="4020225" y="2887498"/>
                    <a:pt x="4020225" y="2887498"/>
                    <a:pt x="4020225" y="2882522"/>
                  </a:cubicBezTo>
                  <a:cubicBezTo>
                    <a:pt x="4020225" y="2882522"/>
                    <a:pt x="4020225" y="2882522"/>
                    <a:pt x="4015252" y="2872570"/>
                  </a:cubicBezTo>
                  <a:cubicBezTo>
                    <a:pt x="4015252" y="2872570"/>
                    <a:pt x="4015252" y="2872570"/>
                    <a:pt x="4020225" y="2872570"/>
                  </a:cubicBezTo>
                  <a:cubicBezTo>
                    <a:pt x="4020225" y="2872570"/>
                    <a:pt x="4020225" y="2872570"/>
                    <a:pt x="4020225" y="2837738"/>
                  </a:cubicBezTo>
                  <a:cubicBezTo>
                    <a:pt x="4007793" y="2812859"/>
                    <a:pt x="3992876" y="2797931"/>
                    <a:pt x="3975473" y="2797931"/>
                  </a:cubicBezTo>
                  <a:cubicBezTo>
                    <a:pt x="3958069" y="2797931"/>
                    <a:pt x="3943152" y="2812859"/>
                    <a:pt x="3933207" y="2837738"/>
                  </a:cubicBezTo>
                  <a:cubicBezTo>
                    <a:pt x="3933207" y="2837738"/>
                    <a:pt x="3933207" y="2837738"/>
                    <a:pt x="3933207" y="2882522"/>
                  </a:cubicBezTo>
                  <a:cubicBezTo>
                    <a:pt x="3933207" y="2882522"/>
                    <a:pt x="3933207" y="2882522"/>
                    <a:pt x="3900886" y="2932282"/>
                  </a:cubicBezTo>
                  <a:cubicBezTo>
                    <a:pt x="3900886" y="2932282"/>
                    <a:pt x="3900886" y="2932282"/>
                    <a:pt x="3498117" y="2932282"/>
                  </a:cubicBezTo>
                  <a:cubicBezTo>
                    <a:pt x="3498117" y="2932282"/>
                    <a:pt x="3498117" y="2932282"/>
                    <a:pt x="3498117" y="2979553"/>
                  </a:cubicBezTo>
                  <a:cubicBezTo>
                    <a:pt x="3498117" y="2979553"/>
                    <a:pt x="3498117" y="2979553"/>
                    <a:pt x="3430989" y="2979553"/>
                  </a:cubicBezTo>
                  <a:cubicBezTo>
                    <a:pt x="3430989" y="2979553"/>
                    <a:pt x="3430989" y="2979553"/>
                    <a:pt x="3430989" y="2982041"/>
                  </a:cubicBezTo>
                  <a:cubicBezTo>
                    <a:pt x="3430989" y="2982041"/>
                    <a:pt x="3430989" y="2982041"/>
                    <a:pt x="3376292" y="2914866"/>
                  </a:cubicBezTo>
                  <a:cubicBezTo>
                    <a:pt x="3376292" y="2914866"/>
                    <a:pt x="3376292" y="2914866"/>
                    <a:pt x="3237064" y="2914866"/>
                  </a:cubicBezTo>
                  <a:cubicBezTo>
                    <a:pt x="3237064" y="2914866"/>
                    <a:pt x="3237064" y="2914866"/>
                    <a:pt x="3276844" y="2999457"/>
                  </a:cubicBezTo>
                  <a:cubicBezTo>
                    <a:pt x="3276844" y="2999457"/>
                    <a:pt x="3276844" y="2999457"/>
                    <a:pt x="3266899" y="2999457"/>
                  </a:cubicBezTo>
                  <a:cubicBezTo>
                    <a:pt x="3266899" y="2999457"/>
                    <a:pt x="3249495" y="3001945"/>
                    <a:pt x="3249495" y="3001945"/>
                  </a:cubicBezTo>
                  <a:cubicBezTo>
                    <a:pt x="3249495" y="3001945"/>
                    <a:pt x="3249495" y="3001945"/>
                    <a:pt x="3194798" y="3001945"/>
                  </a:cubicBezTo>
                  <a:cubicBezTo>
                    <a:pt x="3194798" y="3001945"/>
                    <a:pt x="3194798" y="3001945"/>
                    <a:pt x="2138153" y="3001945"/>
                  </a:cubicBezTo>
                  <a:cubicBezTo>
                    <a:pt x="2138153" y="3001945"/>
                    <a:pt x="2138153" y="3001945"/>
                    <a:pt x="2093401" y="3001945"/>
                  </a:cubicBezTo>
                  <a:cubicBezTo>
                    <a:pt x="2093401" y="3001945"/>
                    <a:pt x="2093401" y="3001945"/>
                    <a:pt x="2066052" y="2999457"/>
                  </a:cubicBezTo>
                  <a:cubicBezTo>
                    <a:pt x="2066052" y="2999457"/>
                    <a:pt x="2066052" y="2999457"/>
                    <a:pt x="2071025" y="2989505"/>
                  </a:cubicBezTo>
                  <a:cubicBezTo>
                    <a:pt x="2071025" y="2989505"/>
                    <a:pt x="2071025" y="2989505"/>
                    <a:pt x="2108318" y="2914866"/>
                  </a:cubicBezTo>
                  <a:cubicBezTo>
                    <a:pt x="2108318" y="2914866"/>
                    <a:pt x="2108318" y="2914866"/>
                    <a:pt x="1976548" y="2914866"/>
                  </a:cubicBezTo>
                  <a:cubicBezTo>
                    <a:pt x="1976548" y="2914866"/>
                    <a:pt x="1976548" y="2914866"/>
                    <a:pt x="1921851" y="2982041"/>
                  </a:cubicBezTo>
                  <a:cubicBezTo>
                    <a:pt x="1921851" y="2982041"/>
                    <a:pt x="1921851" y="2982041"/>
                    <a:pt x="1921851" y="2979553"/>
                  </a:cubicBezTo>
                  <a:cubicBezTo>
                    <a:pt x="1921851" y="2979553"/>
                    <a:pt x="1921851" y="2979553"/>
                    <a:pt x="1854723" y="2979553"/>
                  </a:cubicBezTo>
                  <a:cubicBezTo>
                    <a:pt x="1854723" y="2979553"/>
                    <a:pt x="1854723" y="2979553"/>
                    <a:pt x="1854723" y="2932282"/>
                  </a:cubicBezTo>
                  <a:cubicBezTo>
                    <a:pt x="1854723" y="2932282"/>
                    <a:pt x="1854723" y="2932282"/>
                    <a:pt x="1444496" y="2932282"/>
                  </a:cubicBezTo>
                  <a:cubicBezTo>
                    <a:pt x="1442010" y="2932282"/>
                    <a:pt x="1439524" y="2929794"/>
                    <a:pt x="1437037" y="2924818"/>
                  </a:cubicBezTo>
                  <a:cubicBezTo>
                    <a:pt x="1437037" y="2924818"/>
                    <a:pt x="1427092" y="2899938"/>
                    <a:pt x="1422120" y="2885010"/>
                  </a:cubicBezTo>
                  <a:cubicBezTo>
                    <a:pt x="1422120" y="2885010"/>
                    <a:pt x="1422120" y="2885010"/>
                    <a:pt x="1422120" y="2882522"/>
                  </a:cubicBezTo>
                  <a:cubicBezTo>
                    <a:pt x="1419634" y="2880034"/>
                    <a:pt x="1419634" y="2877546"/>
                    <a:pt x="1419634" y="2877546"/>
                  </a:cubicBezTo>
                  <a:cubicBezTo>
                    <a:pt x="1419634" y="2877546"/>
                    <a:pt x="1419634" y="2877546"/>
                    <a:pt x="1419634" y="2837738"/>
                  </a:cubicBezTo>
                  <a:cubicBezTo>
                    <a:pt x="1409689" y="2812859"/>
                    <a:pt x="1394772" y="2797931"/>
                    <a:pt x="1377368" y="2797931"/>
                  </a:cubicBezTo>
                  <a:cubicBezTo>
                    <a:pt x="1359964" y="2797931"/>
                    <a:pt x="1345047" y="2812859"/>
                    <a:pt x="1335102" y="2837738"/>
                  </a:cubicBezTo>
                  <a:cubicBezTo>
                    <a:pt x="1335102" y="2837738"/>
                    <a:pt x="1335102" y="2837738"/>
                    <a:pt x="1335102" y="2877546"/>
                  </a:cubicBezTo>
                  <a:cubicBezTo>
                    <a:pt x="1335102" y="2880034"/>
                    <a:pt x="1335102" y="2882522"/>
                    <a:pt x="1335102" y="2882522"/>
                  </a:cubicBezTo>
                  <a:cubicBezTo>
                    <a:pt x="1335102" y="2882522"/>
                    <a:pt x="1335102" y="2882522"/>
                    <a:pt x="1335102" y="2887498"/>
                  </a:cubicBezTo>
                  <a:cubicBezTo>
                    <a:pt x="1335102" y="2887498"/>
                    <a:pt x="1335102" y="2887498"/>
                    <a:pt x="1332616" y="2887498"/>
                  </a:cubicBezTo>
                  <a:cubicBezTo>
                    <a:pt x="1332616" y="2887498"/>
                    <a:pt x="1332616" y="2887498"/>
                    <a:pt x="1317699" y="2924818"/>
                  </a:cubicBezTo>
                  <a:cubicBezTo>
                    <a:pt x="1317699" y="2927306"/>
                    <a:pt x="1312726" y="2929794"/>
                    <a:pt x="1310240" y="2929794"/>
                  </a:cubicBezTo>
                  <a:cubicBezTo>
                    <a:pt x="1310240" y="2929794"/>
                    <a:pt x="1310240" y="2929794"/>
                    <a:pt x="29835" y="2929794"/>
                  </a:cubicBezTo>
                  <a:cubicBezTo>
                    <a:pt x="27348" y="2929794"/>
                    <a:pt x="24862" y="2927306"/>
                    <a:pt x="22376" y="2924818"/>
                  </a:cubicBezTo>
                  <a:cubicBezTo>
                    <a:pt x="22376" y="2924818"/>
                    <a:pt x="22376" y="2924818"/>
                    <a:pt x="2486" y="2887498"/>
                  </a:cubicBezTo>
                  <a:cubicBezTo>
                    <a:pt x="2486" y="2887498"/>
                    <a:pt x="2486" y="2887498"/>
                    <a:pt x="0" y="2887498"/>
                  </a:cubicBezTo>
                  <a:cubicBezTo>
                    <a:pt x="0" y="2887498"/>
                    <a:pt x="0" y="2887498"/>
                    <a:pt x="0" y="2830275"/>
                  </a:cubicBezTo>
                  <a:cubicBezTo>
                    <a:pt x="0" y="2830275"/>
                    <a:pt x="0" y="2830275"/>
                    <a:pt x="37293" y="2830275"/>
                  </a:cubicBezTo>
                  <a:cubicBezTo>
                    <a:pt x="37293" y="2830275"/>
                    <a:pt x="37293" y="2830275"/>
                    <a:pt x="37293" y="2437173"/>
                  </a:cubicBezTo>
                  <a:cubicBezTo>
                    <a:pt x="37293" y="2437173"/>
                    <a:pt x="37293" y="2437173"/>
                    <a:pt x="34807" y="2437173"/>
                  </a:cubicBezTo>
                  <a:cubicBezTo>
                    <a:pt x="34807" y="2437173"/>
                    <a:pt x="34807" y="2437173"/>
                    <a:pt x="17403" y="2419757"/>
                  </a:cubicBezTo>
                  <a:cubicBezTo>
                    <a:pt x="17403" y="2419757"/>
                    <a:pt x="17403" y="2419757"/>
                    <a:pt x="17403" y="2374974"/>
                  </a:cubicBezTo>
                  <a:cubicBezTo>
                    <a:pt x="17403" y="2374974"/>
                    <a:pt x="17403" y="2374974"/>
                    <a:pt x="54697" y="2374974"/>
                  </a:cubicBezTo>
                  <a:cubicBezTo>
                    <a:pt x="54697" y="2374974"/>
                    <a:pt x="54697" y="2374974"/>
                    <a:pt x="144201" y="2335166"/>
                  </a:cubicBezTo>
                  <a:cubicBezTo>
                    <a:pt x="144201" y="2335166"/>
                    <a:pt x="144201" y="2335166"/>
                    <a:pt x="504703" y="2335166"/>
                  </a:cubicBezTo>
                  <a:cubicBezTo>
                    <a:pt x="504703" y="2335166"/>
                    <a:pt x="504703" y="2335166"/>
                    <a:pt x="678739" y="2255551"/>
                  </a:cubicBezTo>
                  <a:cubicBezTo>
                    <a:pt x="678739" y="2255551"/>
                    <a:pt x="678739" y="2255551"/>
                    <a:pt x="832885" y="2335166"/>
                  </a:cubicBezTo>
                  <a:cubicBezTo>
                    <a:pt x="832885" y="2335166"/>
                    <a:pt x="832885" y="2335166"/>
                    <a:pt x="1171011" y="2335166"/>
                  </a:cubicBezTo>
                  <a:cubicBezTo>
                    <a:pt x="1171011" y="2335166"/>
                    <a:pt x="1171011" y="2335166"/>
                    <a:pt x="1300295" y="2367510"/>
                  </a:cubicBezTo>
                  <a:cubicBezTo>
                    <a:pt x="1300295" y="2367510"/>
                    <a:pt x="1300295" y="2367510"/>
                    <a:pt x="1330130" y="2367510"/>
                  </a:cubicBezTo>
                  <a:cubicBezTo>
                    <a:pt x="1330130" y="2367510"/>
                    <a:pt x="1330130" y="2367510"/>
                    <a:pt x="1330130" y="2402341"/>
                  </a:cubicBezTo>
                  <a:cubicBezTo>
                    <a:pt x="1330130" y="2402341"/>
                    <a:pt x="1330130" y="2402341"/>
                    <a:pt x="1322671" y="2407317"/>
                  </a:cubicBezTo>
                  <a:cubicBezTo>
                    <a:pt x="1322671" y="2407317"/>
                    <a:pt x="1322671" y="2407317"/>
                    <a:pt x="1437037" y="2407317"/>
                  </a:cubicBezTo>
                  <a:cubicBezTo>
                    <a:pt x="1437037" y="2407317"/>
                    <a:pt x="1437037" y="2407317"/>
                    <a:pt x="1437037" y="2223207"/>
                  </a:cubicBezTo>
                  <a:cubicBezTo>
                    <a:pt x="1437037" y="2223207"/>
                    <a:pt x="1437037" y="2223207"/>
                    <a:pt x="1437037" y="2208279"/>
                  </a:cubicBezTo>
                  <a:cubicBezTo>
                    <a:pt x="1437037" y="2208279"/>
                    <a:pt x="1437037" y="2208279"/>
                    <a:pt x="1437037" y="2178423"/>
                  </a:cubicBezTo>
                  <a:cubicBezTo>
                    <a:pt x="1437037" y="2178423"/>
                    <a:pt x="1437037" y="2178423"/>
                    <a:pt x="1407203" y="2163495"/>
                  </a:cubicBezTo>
                  <a:cubicBezTo>
                    <a:pt x="1407203" y="2163495"/>
                    <a:pt x="1407203" y="2163495"/>
                    <a:pt x="1407203" y="2141103"/>
                  </a:cubicBezTo>
                  <a:cubicBezTo>
                    <a:pt x="1407203" y="2141103"/>
                    <a:pt x="1407203" y="2141103"/>
                    <a:pt x="1660798" y="2083901"/>
                  </a:cubicBezTo>
                  <a:cubicBezTo>
                    <a:pt x="1660798" y="2083901"/>
                    <a:pt x="1660798" y="2083901"/>
                    <a:pt x="2384289" y="2083901"/>
                  </a:cubicBezTo>
                  <a:cubicBezTo>
                    <a:pt x="2384289" y="2083901"/>
                    <a:pt x="2384289" y="2083901"/>
                    <a:pt x="2384289" y="1984381"/>
                  </a:cubicBezTo>
                  <a:cubicBezTo>
                    <a:pt x="2384289" y="1984381"/>
                    <a:pt x="2384289" y="1984381"/>
                    <a:pt x="2359427" y="1929645"/>
                  </a:cubicBezTo>
                  <a:cubicBezTo>
                    <a:pt x="2359427" y="1929645"/>
                    <a:pt x="2359427" y="1929645"/>
                    <a:pt x="2359427" y="1909744"/>
                  </a:cubicBezTo>
                  <a:cubicBezTo>
                    <a:pt x="2359427" y="1909744"/>
                    <a:pt x="2359427" y="1909744"/>
                    <a:pt x="2406665" y="1909744"/>
                  </a:cubicBezTo>
                  <a:cubicBezTo>
                    <a:pt x="2406665" y="1909744"/>
                    <a:pt x="2406665" y="1909744"/>
                    <a:pt x="2406665" y="1894814"/>
                  </a:cubicBezTo>
                  <a:cubicBezTo>
                    <a:pt x="2406665" y="1894814"/>
                    <a:pt x="2406665" y="1894814"/>
                    <a:pt x="2386775" y="1894814"/>
                  </a:cubicBezTo>
                  <a:cubicBezTo>
                    <a:pt x="2386775" y="1894814"/>
                    <a:pt x="2386775" y="1894814"/>
                    <a:pt x="2386775" y="1845056"/>
                  </a:cubicBezTo>
                  <a:cubicBezTo>
                    <a:pt x="2386775" y="1845056"/>
                    <a:pt x="2386775" y="1845056"/>
                    <a:pt x="2461362" y="1845056"/>
                  </a:cubicBezTo>
                  <a:cubicBezTo>
                    <a:pt x="2461362" y="1845056"/>
                    <a:pt x="2461362" y="1845056"/>
                    <a:pt x="2461362" y="1748023"/>
                  </a:cubicBezTo>
                  <a:cubicBezTo>
                    <a:pt x="2461362" y="1748023"/>
                    <a:pt x="2461362" y="1748023"/>
                    <a:pt x="2456389" y="1748023"/>
                  </a:cubicBezTo>
                  <a:cubicBezTo>
                    <a:pt x="2456389" y="1748023"/>
                    <a:pt x="2456389" y="1750511"/>
                    <a:pt x="2456389" y="1750511"/>
                  </a:cubicBezTo>
                  <a:cubicBezTo>
                    <a:pt x="2456389" y="1750511"/>
                    <a:pt x="2456389" y="1750511"/>
                    <a:pt x="2441472" y="1750511"/>
                  </a:cubicBezTo>
                  <a:cubicBezTo>
                    <a:pt x="2441472" y="1750511"/>
                    <a:pt x="2441472" y="1750511"/>
                    <a:pt x="2441472" y="1700754"/>
                  </a:cubicBezTo>
                  <a:cubicBezTo>
                    <a:pt x="2441472" y="1700754"/>
                    <a:pt x="2441472" y="1700754"/>
                    <a:pt x="2441472" y="1698266"/>
                  </a:cubicBezTo>
                  <a:cubicBezTo>
                    <a:pt x="2441472" y="1698266"/>
                    <a:pt x="2441472" y="1698266"/>
                    <a:pt x="2451417" y="1688314"/>
                  </a:cubicBezTo>
                  <a:cubicBezTo>
                    <a:pt x="2451417" y="1688314"/>
                    <a:pt x="2451417" y="1688314"/>
                    <a:pt x="2466334" y="1670899"/>
                  </a:cubicBezTo>
                  <a:cubicBezTo>
                    <a:pt x="2466334" y="1670899"/>
                    <a:pt x="2466334" y="1670899"/>
                    <a:pt x="2446444" y="1670899"/>
                  </a:cubicBezTo>
                  <a:cubicBezTo>
                    <a:pt x="2446444" y="1670899"/>
                    <a:pt x="2446444" y="1670899"/>
                    <a:pt x="2446444" y="1641039"/>
                  </a:cubicBezTo>
                  <a:cubicBezTo>
                    <a:pt x="2446444" y="1641039"/>
                    <a:pt x="2446444" y="1641039"/>
                    <a:pt x="2461362" y="1641039"/>
                  </a:cubicBezTo>
                  <a:cubicBezTo>
                    <a:pt x="2461362" y="1641039"/>
                    <a:pt x="2461362" y="1641039"/>
                    <a:pt x="2461362" y="1591275"/>
                  </a:cubicBezTo>
                  <a:cubicBezTo>
                    <a:pt x="2461362" y="1591275"/>
                    <a:pt x="2461362" y="1591275"/>
                    <a:pt x="2501141" y="1591275"/>
                  </a:cubicBezTo>
                  <a:cubicBezTo>
                    <a:pt x="2501141" y="1591275"/>
                    <a:pt x="2501141" y="1591275"/>
                    <a:pt x="2501141" y="1601228"/>
                  </a:cubicBezTo>
                  <a:cubicBezTo>
                    <a:pt x="2508600" y="1591275"/>
                    <a:pt x="2516059" y="1586298"/>
                    <a:pt x="2528490" y="1586298"/>
                  </a:cubicBezTo>
                  <a:cubicBezTo>
                    <a:pt x="2533462" y="1586298"/>
                    <a:pt x="2540921" y="1588787"/>
                    <a:pt x="2545893" y="1591275"/>
                  </a:cubicBezTo>
                  <a:cubicBezTo>
                    <a:pt x="2545893" y="1591275"/>
                    <a:pt x="2545893" y="1591275"/>
                    <a:pt x="2545893" y="1461904"/>
                  </a:cubicBezTo>
                  <a:cubicBezTo>
                    <a:pt x="2545893" y="1461904"/>
                    <a:pt x="2545893" y="1461904"/>
                    <a:pt x="2521031" y="1461904"/>
                  </a:cubicBezTo>
                  <a:cubicBezTo>
                    <a:pt x="2521031" y="1461904"/>
                    <a:pt x="2521031" y="1461904"/>
                    <a:pt x="2521031" y="1439513"/>
                  </a:cubicBezTo>
                  <a:cubicBezTo>
                    <a:pt x="2521031" y="1439513"/>
                    <a:pt x="2521031" y="1439513"/>
                    <a:pt x="2521031" y="1419611"/>
                  </a:cubicBezTo>
                  <a:cubicBezTo>
                    <a:pt x="2521031" y="1419611"/>
                    <a:pt x="2521031" y="1419611"/>
                    <a:pt x="2521031" y="1414635"/>
                  </a:cubicBezTo>
                  <a:cubicBezTo>
                    <a:pt x="2521031" y="1414635"/>
                    <a:pt x="2521031" y="1414635"/>
                    <a:pt x="2521031" y="1394731"/>
                  </a:cubicBezTo>
                  <a:cubicBezTo>
                    <a:pt x="2521031" y="1394731"/>
                    <a:pt x="2521031" y="1394731"/>
                    <a:pt x="2521031" y="1372337"/>
                  </a:cubicBezTo>
                  <a:cubicBezTo>
                    <a:pt x="2521031" y="1372337"/>
                    <a:pt x="2521031" y="1372337"/>
                    <a:pt x="2533462" y="1372337"/>
                  </a:cubicBezTo>
                  <a:cubicBezTo>
                    <a:pt x="2533462" y="1369849"/>
                    <a:pt x="2533462" y="1369849"/>
                    <a:pt x="2533462" y="1367362"/>
                  </a:cubicBezTo>
                  <a:cubicBezTo>
                    <a:pt x="2533462" y="1367362"/>
                    <a:pt x="2533462" y="1367362"/>
                    <a:pt x="2533462" y="1335024"/>
                  </a:cubicBezTo>
                  <a:cubicBezTo>
                    <a:pt x="2533462" y="1322583"/>
                    <a:pt x="2543407" y="1312630"/>
                    <a:pt x="2555838" y="1312630"/>
                  </a:cubicBezTo>
                  <a:cubicBezTo>
                    <a:pt x="2560811" y="1312630"/>
                    <a:pt x="2565783" y="1315118"/>
                    <a:pt x="2568269" y="1317606"/>
                  </a:cubicBezTo>
                  <a:cubicBezTo>
                    <a:pt x="2573242" y="1315118"/>
                    <a:pt x="2578214" y="1312630"/>
                    <a:pt x="2583187" y="1312630"/>
                  </a:cubicBezTo>
                  <a:cubicBezTo>
                    <a:pt x="2588159" y="1312630"/>
                    <a:pt x="2593132" y="1315118"/>
                    <a:pt x="2595618" y="1317606"/>
                  </a:cubicBezTo>
                  <a:cubicBezTo>
                    <a:pt x="2600590" y="1315118"/>
                    <a:pt x="2605563" y="1312630"/>
                    <a:pt x="2610535" y="1312630"/>
                  </a:cubicBezTo>
                  <a:cubicBezTo>
                    <a:pt x="2610535" y="1312630"/>
                    <a:pt x="2613021" y="1315118"/>
                    <a:pt x="2613021" y="1315118"/>
                  </a:cubicBezTo>
                  <a:cubicBezTo>
                    <a:pt x="2605563" y="1305165"/>
                    <a:pt x="2600590" y="1292724"/>
                    <a:pt x="2600590" y="1282771"/>
                  </a:cubicBezTo>
                  <a:cubicBezTo>
                    <a:pt x="2600590" y="1265353"/>
                    <a:pt x="2608049" y="1252913"/>
                    <a:pt x="2620480" y="1242962"/>
                  </a:cubicBezTo>
                  <a:cubicBezTo>
                    <a:pt x="2615508" y="1237986"/>
                    <a:pt x="2613021" y="1233011"/>
                    <a:pt x="2613021" y="1228035"/>
                  </a:cubicBezTo>
                  <a:cubicBezTo>
                    <a:pt x="2613021" y="1215595"/>
                    <a:pt x="2620480" y="1205643"/>
                    <a:pt x="2632911" y="1205643"/>
                  </a:cubicBezTo>
                  <a:cubicBezTo>
                    <a:pt x="2632911" y="1205643"/>
                    <a:pt x="2632911" y="1205643"/>
                    <a:pt x="2642856" y="1205643"/>
                  </a:cubicBezTo>
                  <a:cubicBezTo>
                    <a:pt x="2642856" y="1205643"/>
                    <a:pt x="2642856" y="1205643"/>
                    <a:pt x="2662746" y="884692"/>
                  </a:cubicBezTo>
                  <a:cubicBezTo>
                    <a:pt x="2645342" y="879716"/>
                    <a:pt x="2635397" y="862300"/>
                    <a:pt x="2635397" y="844885"/>
                  </a:cubicBezTo>
                  <a:cubicBezTo>
                    <a:pt x="2635397" y="820006"/>
                    <a:pt x="2650315" y="800101"/>
                    <a:pt x="2672691" y="800101"/>
                  </a:cubicBezTo>
                  <a:close/>
                  <a:moveTo>
                    <a:pt x="2675731" y="563546"/>
                  </a:moveTo>
                  <a:cubicBezTo>
                    <a:pt x="3543549" y="563546"/>
                    <a:pt x="4249738" y="1270093"/>
                    <a:pt x="4249738" y="2140835"/>
                  </a:cubicBezTo>
                  <a:cubicBezTo>
                    <a:pt x="4249738" y="2185616"/>
                    <a:pt x="4247252" y="2227910"/>
                    <a:pt x="4242278" y="2272691"/>
                  </a:cubicBezTo>
                  <a:lnTo>
                    <a:pt x="4120436" y="2203031"/>
                  </a:lnTo>
                  <a:cubicBezTo>
                    <a:pt x="4120436" y="2183129"/>
                    <a:pt x="4122922" y="2160738"/>
                    <a:pt x="4122922" y="2140835"/>
                  </a:cubicBezTo>
                  <a:cubicBezTo>
                    <a:pt x="4122922" y="1342240"/>
                    <a:pt x="3473924" y="690426"/>
                    <a:pt x="2675731" y="690426"/>
                  </a:cubicBezTo>
                  <a:cubicBezTo>
                    <a:pt x="1877538" y="690426"/>
                    <a:pt x="1228540" y="1342240"/>
                    <a:pt x="1228540" y="2140835"/>
                  </a:cubicBezTo>
                  <a:cubicBezTo>
                    <a:pt x="1228540" y="2158250"/>
                    <a:pt x="1228540" y="2173177"/>
                    <a:pt x="1228540" y="2188104"/>
                  </a:cubicBezTo>
                  <a:cubicBezTo>
                    <a:pt x="1228540" y="2188104"/>
                    <a:pt x="1228540" y="2188104"/>
                    <a:pt x="1111671" y="2305033"/>
                  </a:cubicBezTo>
                  <a:cubicBezTo>
                    <a:pt x="1104211" y="2252788"/>
                    <a:pt x="1101725" y="2198056"/>
                    <a:pt x="1101725" y="2140835"/>
                  </a:cubicBezTo>
                  <a:cubicBezTo>
                    <a:pt x="1101725" y="1270093"/>
                    <a:pt x="1807914" y="563546"/>
                    <a:pt x="2675731" y="563546"/>
                  </a:cubicBezTo>
                  <a:close/>
                  <a:moveTo>
                    <a:pt x="2675044" y="0"/>
                  </a:moveTo>
                  <a:cubicBezTo>
                    <a:pt x="2821800" y="0"/>
                    <a:pt x="2966069" y="14922"/>
                    <a:pt x="3110337" y="44766"/>
                  </a:cubicBezTo>
                  <a:cubicBezTo>
                    <a:pt x="3110337" y="44766"/>
                    <a:pt x="3110337" y="44766"/>
                    <a:pt x="3172522" y="57200"/>
                  </a:cubicBezTo>
                  <a:cubicBezTo>
                    <a:pt x="3172522" y="57200"/>
                    <a:pt x="3142674" y="198957"/>
                    <a:pt x="3130237" y="258644"/>
                  </a:cubicBezTo>
                  <a:cubicBezTo>
                    <a:pt x="3257094" y="288487"/>
                    <a:pt x="3381463" y="333253"/>
                    <a:pt x="3498371" y="387966"/>
                  </a:cubicBezTo>
                  <a:cubicBezTo>
                    <a:pt x="3528219" y="335740"/>
                    <a:pt x="3592891" y="206418"/>
                    <a:pt x="3592891" y="206418"/>
                  </a:cubicBezTo>
                  <a:cubicBezTo>
                    <a:pt x="3592891" y="206418"/>
                    <a:pt x="3592891" y="206418"/>
                    <a:pt x="3647614" y="236261"/>
                  </a:cubicBezTo>
                  <a:cubicBezTo>
                    <a:pt x="3779446" y="303409"/>
                    <a:pt x="3901328" y="382992"/>
                    <a:pt x="4015748" y="475009"/>
                  </a:cubicBezTo>
                  <a:cubicBezTo>
                    <a:pt x="4130168" y="567029"/>
                    <a:pt x="4234638" y="671483"/>
                    <a:pt x="4326672" y="783395"/>
                  </a:cubicBezTo>
                  <a:cubicBezTo>
                    <a:pt x="4326672" y="783395"/>
                    <a:pt x="4326672" y="783395"/>
                    <a:pt x="4366470" y="833135"/>
                  </a:cubicBezTo>
                  <a:cubicBezTo>
                    <a:pt x="4366470" y="833135"/>
                    <a:pt x="4254537" y="925154"/>
                    <a:pt x="4209764" y="962457"/>
                  </a:cubicBezTo>
                  <a:cubicBezTo>
                    <a:pt x="4289361" y="1064426"/>
                    <a:pt x="4356521" y="1178825"/>
                    <a:pt x="4416218" y="1295714"/>
                  </a:cubicBezTo>
                  <a:cubicBezTo>
                    <a:pt x="4468453" y="1273329"/>
                    <a:pt x="4600285" y="1213642"/>
                    <a:pt x="4600285" y="1213642"/>
                  </a:cubicBezTo>
                  <a:cubicBezTo>
                    <a:pt x="4600285" y="1213642"/>
                    <a:pt x="4600285" y="1213642"/>
                    <a:pt x="4627646" y="1270842"/>
                  </a:cubicBezTo>
                  <a:cubicBezTo>
                    <a:pt x="4684856" y="1405141"/>
                    <a:pt x="4732117" y="1546891"/>
                    <a:pt x="4761965" y="1688657"/>
                  </a:cubicBezTo>
                  <a:cubicBezTo>
                    <a:pt x="4794302" y="1832898"/>
                    <a:pt x="4809226" y="1977142"/>
                    <a:pt x="4811713" y="2123853"/>
                  </a:cubicBezTo>
                  <a:cubicBezTo>
                    <a:pt x="4811713" y="2123853"/>
                    <a:pt x="4811713" y="2123853"/>
                    <a:pt x="4811713" y="2186027"/>
                  </a:cubicBezTo>
                  <a:cubicBezTo>
                    <a:pt x="4811713" y="2186027"/>
                    <a:pt x="4811713" y="2186027"/>
                    <a:pt x="4620184" y="2186027"/>
                  </a:cubicBezTo>
                  <a:cubicBezTo>
                    <a:pt x="4620184" y="2186027"/>
                    <a:pt x="4620184" y="2186027"/>
                    <a:pt x="4615209" y="2188514"/>
                  </a:cubicBezTo>
                  <a:cubicBezTo>
                    <a:pt x="4612722" y="2188514"/>
                    <a:pt x="4610234" y="2188514"/>
                    <a:pt x="4607747" y="2188514"/>
                  </a:cubicBezTo>
                  <a:cubicBezTo>
                    <a:pt x="4607747" y="2191001"/>
                    <a:pt x="4607747" y="2193488"/>
                    <a:pt x="4607747" y="2195975"/>
                  </a:cubicBezTo>
                  <a:cubicBezTo>
                    <a:pt x="4607747" y="2195975"/>
                    <a:pt x="4607747" y="2195975"/>
                    <a:pt x="4478403" y="2278045"/>
                  </a:cubicBezTo>
                  <a:cubicBezTo>
                    <a:pt x="4480890" y="2233279"/>
                    <a:pt x="4483377" y="2188514"/>
                    <a:pt x="4483377" y="2141262"/>
                  </a:cubicBezTo>
                  <a:cubicBezTo>
                    <a:pt x="4483377" y="2141262"/>
                    <a:pt x="4483377" y="2141262"/>
                    <a:pt x="4480890" y="2064186"/>
                  </a:cubicBezTo>
                  <a:cubicBezTo>
                    <a:pt x="4480890" y="2064186"/>
                    <a:pt x="4620184" y="2064186"/>
                    <a:pt x="4679881" y="2061699"/>
                  </a:cubicBezTo>
                  <a:cubicBezTo>
                    <a:pt x="4674907" y="1947299"/>
                    <a:pt x="4662470" y="1830411"/>
                    <a:pt x="4637596" y="1716012"/>
                  </a:cubicBezTo>
                  <a:cubicBezTo>
                    <a:pt x="4612722" y="1601605"/>
                    <a:pt x="4577898" y="1489697"/>
                    <a:pt x="4533125" y="1382756"/>
                  </a:cubicBezTo>
                  <a:cubicBezTo>
                    <a:pt x="4478403" y="1407628"/>
                    <a:pt x="4351546" y="1462338"/>
                    <a:pt x="4351546" y="1462338"/>
                  </a:cubicBezTo>
                  <a:cubicBezTo>
                    <a:pt x="4351546" y="1462338"/>
                    <a:pt x="4351546" y="1462338"/>
                    <a:pt x="4326672" y="1405141"/>
                  </a:cubicBezTo>
                  <a:cubicBezTo>
                    <a:pt x="4262000" y="1255919"/>
                    <a:pt x="4174941" y="1116651"/>
                    <a:pt x="4072958" y="992301"/>
                  </a:cubicBezTo>
                  <a:cubicBezTo>
                    <a:pt x="4072958" y="992301"/>
                    <a:pt x="4072958" y="992301"/>
                    <a:pt x="4033160" y="942562"/>
                  </a:cubicBezTo>
                  <a:cubicBezTo>
                    <a:pt x="4033160" y="942562"/>
                    <a:pt x="4140117" y="855518"/>
                    <a:pt x="4187378" y="818214"/>
                  </a:cubicBezTo>
                  <a:cubicBezTo>
                    <a:pt x="4110269" y="728683"/>
                    <a:pt x="4028185" y="646612"/>
                    <a:pt x="3936151" y="574491"/>
                  </a:cubicBezTo>
                  <a:cubicBezTo>
                    <a:pt x="3844118" y="499879"/>
                    <a:pt x="3747110" y="437705"/>
                    <a:pt x="3645127" y="380505"/>
                  </a:cubicBezTo>
                  <a:cubicBezTo>
                    <a:pt x="3617765" y="432731"/>
                    <a:pt x="3555581" y="557082"/>
                    <a:pt x="3555581" y="557082"/>
                  </a:cubicBezTo>
                  <a:cubicBezTo>
                    <a:pt x="3555581" y="557082"/>
                    <a:pt x="3555581" y="557082"/>
                    <a:pt x="3498371" y="527239"/>
                  </a:cubicBezTo>
                  <a:cubicBezTo>
                    <a:pt x="3354102" y="452627"/>
                    <a:pt x="3199884" y="400401"/>
                    <a:pt x="3043178" y="365583"/>
                  </a:cubicBezTo>
                  <a:cubicBezTo>
                    <a:pt x="3043178" y="365583"/>
                    <a:pt x="3043178" y="365583"/>
                    <a:pt x="2980993" y="353148"/>
                  </a:cubicBezTo>
                  <a:cubicBezTo>
                    <a:pt x="2980993" y="353148"/>
                    <a:pt x="3008354" y="216366"/>
                    <a:pt x="3020791" y="159166"/>
                  </a:cubicBezTo>
                  <a:cubicBezTo>
                    <a:pt x="2906371" y="139270"/>
                    <a:pt x="2791951" y="126835"/>
                    <a:pt x="2675044" y="126835"/>
                  </a:cubicBezTo>
                  <a:cubicBezTo>
                    <a:pt x="2558136" y="126835"/>
                    <a:pt x="2441229" y="139270"/>
                    <a:pt x="2326809" y="159166"/>
                  </a:cubicBezTo>
                  <a:cubicBezTo>
                    <a:pt x="2339246" y="216366"/>
                    <a:pt x="2369095" y="353148"/>
                    <a:pt x="2369095" y="353148"/>
                  </a:cubicBezTo>
                  <a:cubicBezTo>
                    <a:pt x="2369095" y="353148"/>
                    <a:pt x="2369095" y="353148"/>
                    <a:pt x="2304422" y="365583"/>
                  </a:cubicBezTo>
                  <a:cubicBezTo>
                    <a:pt x="2147717" y="400401"/>
                    <a:pt x="1993498" y="452627"/>
                    <a:pt x="1846742" y="529725"/>
                  </a:cubicBezTo>
                  <a:cubicBezTo>
                    <a:pt x="1846742" y="529725"/>
                    <a:pt x="1846742" y="529725"/>
                    <a:pt x="1789532" y="559569"/>
                  </a:cubicBezTo>
                  <a:cubicBezTo>
                    <a:pt x="1789532" y="559569"/>
                    <a:pt x="1727348" y="432731"/>
                    <a:pt x="1699986" y="380505"/>
                  </a:cubicBezTo>
                  <a:cubicBezTo>
                    <a:pt x="1598003" y="437705"/>
                    <a:pt x="1498508" y="499879"/>
                    <a:pt x="1408962" y="574491"/>
                  </a:cubicBezTo>
                  <a:cubicBezTo>
                    <a:pt x="1316928" y="646612"/>
                    <a:pt x="1234844" y="728683"/>
                    <a:pt x="1160222" y="818214"/>
                  </a:cubicBezTo>
                  <a:cubicBezTo>
                    <a:pt x="1204995" y="855518"/>
                    <a:pt x="1314441" y="945049"/>
                    <a:pt x="1314441" y="945049"/>
                  </a:cubicBezTo>
                  <a:cubicBezTo>
                    <a:pt x="1314441" y="945049"/>
                    <a:pt x="1314441" y="945049"/>
                    <a:pt x="1274642" y="994788"/>
                  </a:cubicBezTo>
                  <a:cubicBezTo>
                    <a:pt x="1172659" y="1119138"/>
                    <a:pt x="1088088" y="1258406"/>
                    <a:pt x="1020928" y="1407628"/>
                  </a:cubicBezTo>
                  <a:cubicBezTo>
                    <a:pt x="1020928" y="1407628"/>
                    <a:pt x="1020928" y="1407628"/>
                    <a:pt x="996055" y="1462338"/>
                  </a:cubicBezTo>
                  <a:cubicBezTo>
                    <a:pt x="996055" y="1462338"/>
                    <a:pt x="866710" y="1407628"/>
                    <a:pt x="811988" y="1382756"/>
                  </a:cubicBezTo>
                  <a:cubicBezTo>
                    <a:pt x="767215" y="1489697"/>
                    <a:pt x="729904" y="1601605"/>
                    <a:pt x="705030" y="1716012"/>
                  </a:cubicBezTo>
                  <a:cubicBezTo>
                    <a:pt x="682643" y="1830411"/>
                    <a:pt x="670206" y="1947299"/>
                    <a:pt x="665231" y="2061699"/>
                  </a:cubicBezTo>
                  <a:cubicBezTo>
                    <a:pt x="724929" y="2064186"/>
                    <a:pt x="804525" y="2064186"/>
                    <a:pt x="804525" y="2064186"/>
                  </a:cubicBezTo>
                  <a:cubicBezTo>
                    <a:pt x="804525" y="2064186"/>
                    <a:pt x="804525" y="2064186"/>
                    <a:pt x="866710" y="2064186"/>
                  </a:cubicBezTo>
                  <a:cubicBezTo>
                    <a:pt x="866710" y="2064186"/>
                    <a:pt x="866710" y="2064186"/>
                    <a:pt x="866710" y="2141262"/>
                  </a:cubicBezTo>
                  <a:cubicBezTo>
                    <a:pt x="866710" y="2186027"/>
                    <a:pt x="866710" y="2228306"/>
                    <a:pt x="871685" y="2270584"/>
                  </a:cubicBezTo>
                  <a:lnTo>
                    <a:pt x="739853" y="2186027"/>
                  </a:lnTo>
                  <a:cubicBezTo>
                    <a:pt x="739853" y="2186027"/>
                    <a:pt x="739853" y="2186027"/>
                    <a:pt x="533400" y="2186027"/>
                  </a:cubicBezTo>
                  <a:cubicBezTo>
                    <a:pt x="533400" y="2186027"/>
                    <a:pt x="533400" y="2186027"/>
                    <a:pt x="533400" y="2123853"/>
                  </a:cubicBezTo>
                  <a:cubicBezTo>
                    <a:pt x="535887" y="1977142"/>
                    <a:pt x="553299" y="1832898"/>
                    <a:pt x="583148" y="1688657"/>
                  </a:cubicBezTo>
                  <a:cubicBezTo>
                    <a:pt x="612996" y="1546891"/>
                    <a:pt x="660257" y="1405141"/>
                    <a:pt x="719954" y="1270842"/>
                  </a:cubicBezTo>
                  <a:cubicBezTo>
                    <a:pt x="719954" y="1270842"/>
                    <a:pt x="719954" y="1270842"/>
                    <a:pt x="744828" y="1213642"/>
                  </a:cubicBezTo>
                  <a:cubicBezTo>
                    <a:pt x="744828" y="1213642"/>
                    <a:pt x="879147" y="1273329"/>
                    <a:pt x="933870" y="1298201"/>
                  </a:cubicBezTo>
                  <a:cubicBezTo>
                    <a:pt x="991080" y="1178825"/>
                    <a:pt x="1058239" y="1066913"/>
                    <a:pt x="1137836" y="962457"/>
                  </a:cubicBezTo>
                  <a:cubicBezTo>
                    <a:pt x="1090575" y="925154"/>
                    <a:pt x="978643" y="833135"/>
                    <a:pt x="978643" y="833135"/>
                  </a:cubicBezTo>
                  <a:cubicBezTo>
                    <a:pt x="978643" y="833135"/>
                    <a:pt x="978643" y="833135"/>
                    <a:pt x="1018441" y="783395"/>
                  </a:cubicBezTo>
                  <a:cubicBezTo>
                    <a:pt x="1110475" y="671483"/>
                    <a:pt x="1214945" y="567029"/>
                    <a:pt x="1329365" y="475009"/>
                  </a:cubicBezTo>
                  <a:cubicBezTo>
                    <a:pt x="1443785" y="382992"/>
                    <a:pt x="1565667" y="303409"/>
                    <a:pt x="1697499" y="236261"/>
                  </a:cubicBezTo>
                  <a:cubicBezTo>
                    <a:pt x="1697499" y="236261"/>
                    <a:pt x="1697499" y="236261"/>
                    <a:pt x="1752222" y="206418"/>
                  </a:cubicBezTo>
                  <a:cubicBezTo>
                    <a:pt x="1752222" y="206418"/>
                    <a:pt x="1819381" y="335740"/>
                    <a:pt x="1846742" y="390453"/>
                  </a:cubicBezTo>
                  <a:cubicBezTo>
                    <a:pt x="1966137" y="333253"/>
                    <a:pt x="2090507" y="288487"/>
                    <a:pt x="2217364" y="258644"/>
                  </a:cubicBezTo>
                  <a:cubicBezTo>
                    <a:pt x="2207414" y="198957"/>
                    <a:pt x="2177565" y="57200"/>
                    <a:pt x="2177565" y="57200"/>
                  </a:cubicBezTo>
                  <a:cubicBezTo>
                    <a:pt x="2177565" y="57200"/>
                    <a:pt x="2177565" y="57200"/>
                    <a:pt x="2239750" y="44766"/>
                  </a:cubicBezTo>
                  <a:cubicBezTo>
                    <a:pt x="2381532" y="14922"/>
                    <a:pt x="2528288" y="0"/>
                    <a:pt x="26750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dirty="0"/>
            </a:p>
          </p:txBody>
        </p:sp>
      </p:grpSp>
    </p:spTree>
    <p:extLst>
      <p:ext uri="{BB962C8B-B14F-4D97-AF65-F5344CB8AC3E}">
        <p14:creationId xmlns:p14="http://schemas.microsoft.com/office/powerpoint/2010/main" val="1679550809"/>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rgbClr val="C0000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pic>
        <p:nvPicPr>
          <p:cNvPr id="73" name="图片 72">
            <a:extLst>
              <a:ext uri="{FF2B5EF4-FFF2-40B4-BE49-F238E27FC236}">
                <a16:creationId xmlns:a16="http://schemas.microsoft.com/office/drawing/2014/main" id="{A06D223E-4DF4-4B58-BC8A-9617CC985AA9}"/>
              </a:ext>
            </a:extLst>
          </p:cNvPr>
          <p:cNvPicPr>
            <a:picLocks noChangeAspect="1"/>
          </p:cNvPicPr>
          <p:nvPr userDrawn="1"/>
        </p:nvPicPr>
        <p:blipFill>
          <a:blip r:embed="rId2"/>
          <a:stretch>
            <a:fillRect/>
          </a:stretch>
        </p:blipFill>
        <p:spPr>
          <a:xfrm>
            <a:off x="9309323" y="181790"/>
            <a:ext cx="2933954" cy="800169"/>
          </a:xfrm>
          <a:prstGeom prst="rect">
            <a:avLst/>
          </a:prstGeom>
        </p:spPr>
      </p:pic>
    </p:spTree>
    <p:extLst>
      <p:ext uri="{BB962C8B-B14F-4D97-AF65-F5344CB8AC3E}">
        <p14:creationId xmlns:p14="http://schemas.microsoft.com/office/powerpoint/2010/main" val="3620056814"/>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图文_1">
    <p:spTree>
      <p:nvGrpSpPr>
        <p:cNvPr id="1" name=""/>
        <p:cNvGrpSpPr/>
        <p:nvPr/>
      </p:nvGrpSpPr>
      <p:grpSpPr>
        <a:xfrm>
          <a:off x="0" y="0"/>
          <a:ext cx="0" cy="0"/>
          <a:chOff x="0" y="0"/>
          <a:chExt cx="0" cy="0"/>
        </a:xfrm>
      </p:grpSpPr>
      <p:sp>
        <p:nvSpPr>
          <p:cNvPr id="142" name="图片占位符 141">
            <a:extLst>
              <a:ext uri="{FF2B5EF4-FFF2-40B4-BE49-F238E27FC236}">
                <a16:creationId xmlns:a16="http://schemas.microsoft.com/office/drawing/2014/main" id="{1228CF3A-2B0F-4378-88D1-49E038819BC1}"/>
              </a:ext>
            </a:extLst>
          </p:cNvPr>
          <p:cNvSpPr>
            <a:spLocks noGrp="1"/>
          </p:cNvSpPr>
          <p:nvPr>
            <p:ph type="pic" sz="quarter" idx="17"/>
          </p:nvPr>
        </p:nvSpPr>
        <p:spPr>
          <a:xfrm>
            <a:off x="1200150" y="1557338"/>
            <a:ext cx="9779000" cy="3021012"/>
          </a:xfrm>
          <a:custGeom>
            <a:avLst/>
            <a:gdLst>
              <a:gd name="connsiteX0" fmla="*/ 65042 w 9779000"/>
              <a:gd name="connsiteY0" fmla="*/ 0 h 3021012"/>
              <a:gd name="connsiteX1" fmla="*/ 9713958 w 9779000"/>
              <a:gd name="connsiteY1" fmla="*/ 0 h 3021012"/>
              <a:gd name="connsiteX2" fmla="*/ 9779000 w 9779000"/>
              <a:gd name="connsiteY2" fmla="*/ 65042 h 3021012"/>
              <a:gd name="connsiteX3" fmla="*/ 9779000 w 9779000"/>
              <a:gd name="connsiteY3" fmla="*/ 2955970 h 3021012"/>
              <a:gd name="connsiteX4" fmla="*/ 9713958 w 9779000"/>
              <a:gd name="connsiteY4" fmla="*/ 3021012 h 3021012"/>
              <a:gd name="connsiteX5" fmla="*/ 65042 w 9779000"/>
              <a:gd name="connsiteY5" fmla="*/ 3021012 h 3021012"/>
              <a:gd name="connsiteX6" fmla="*/ 0 w 9779000"/>
              <a:gd name="connsiteY6" fmla="*/ 2955970 h 3021012"/>
              <a:gd name="connsiteX7" fmla="*/ 0 w 9779000"/>
              <a:gd name="connsiteY7" fmla="*/ 65042 h 3021012"/>
              <a:gd name="connsiteX8" fmla="*/ 65042 w 9779000"/>
              <a:gd name="connsiteY8" fmla="*/ 0 h 302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9000" h="3021012">
                <a:moveTo>
                  <a:pt x="65042" y="0"/>
                </a:moveTo>
                <a:lnTo>
                  <a:pt x="9713958" y="0"/>
                </a:lnTo>
                <a:cubicBezTo>
                  <a:pt x="9749880" y="0"/>
                  <a:pt x="9779000" y="29120"/>
                  <a:pt x="9779000" y="65042"/>
                </a:cubicBezTo>
                <a:lnTo>
                  <a:pt x="9779000" y="2955970"/>
                </a:lnTo>
                <a:cubicBezTo>
                  <a:pt x="9779000" y="2991892"/>
                  <a:pt x="9749880" y="3021012"/>
                  <a:pt x="9713958" y="3021012"/>
                </a:cubicBezTo>
                <a:lnTo>
                  <a:pt x="65042" y="3021012"/>
                </a:lnTo>
                <a:cubicBezTo>
                  <a:pt x="29120" y="3021012"/>
                  <a:pt x="0" y="2991892"/>
                  <a:pt x="0" y="2955970"/>
                </a:cubicBezTo>
                <a:lnTo>
                  <a:pt x="0" y="65042"/>
                </a:lnTo>
                <a:cubicBezTo>
                  <a:pt x="0" y="29120"/>
                  <a:pt x="29120" y="0"/>
                  <a:pt x="65042" y="0"/>
                </a:cubicBezTo>
                <a:close/>
              </a:path>
            </a:pathLst>
          </a:custGeom>
        </p:spPr>
        <p:txBody>
          <a:bodyPr wrap="square">
            <a:noAutofit/>
          </a:bodyPr>
          <a:lstStyle/>
          <a:p>
            <a:endParaRPr lang="zh-CN" altLang="en-US"/>
          </a:p>
        </p:txBody>
      </p:sp>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pic>
        <p:nvPicPr>
          <p:cNvPr id="74" name="图片 73">
            <a:extLst>
              <a:ext uri="{FF2B5EF4-FFF2-40B4-BE49-F238E27FC236}">
                <a16:creationId xmlns:a16="http://schemas.microsoft.com/office/drawing/2014/main" id="{23917223-D5A0-4B77-8745-CA9273C2A9A3}"/>
              </a:ext>
            </a:extLst>
          </p:cNvPr>
          <p:cNvPicPr>
            <a:picLocks noChangeAspect="1"/>
          </p:cNvPicPr>
          <p:nvPr userDrawn="1"/>
        </p:nvPicPr>
        <p:blipFill>
          <a:blip r:embed="rId2"/>
          <a:stretch>
            <a:fillRect/>
          </a:stretch>
        </p:blipFill>
        <p:spPr>
          <a:xfrm>
            <a:off x="9309323" y="181790"/>
            <a:ext cx="2933954" cy="800169"/>
          </a:xfrm>
          <a:prstGeom prst="rect">
            <a:avLst/>
          </a:prstGeom>
        </p:spPr>
      </p:pic>
    </p:spTree>
    <p:extLst>
      <p:ext uri="{BB962C8B-B14F-4D97-AF65-F5344CB8AC3E}">
        <p14:creationId xmlns:p14="http://schemas.microsoft.com/office/powerpoint/2010/main" val="2612257624"/>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文_2">
    <p:spTree>
      <p:nvGrpSpPr>
        <p:cNvPr id="1" name=""/>
        <p:cNvGrpSpPr/>
        <p:nvPr/>
      </p:nvGrpSpPr>
      <p:grpSpPr>
        <a:xfrm>
          <a:off x="0" y="0"/>
          <a:ext cx="0" cy="0"/>
          <a:chOff x="0" y="0"/>
          <a:chExt cx="0" cy="0"/>
        </a:xfrm>
      </p:grpSpPr>
      <p:sp>
        <p:nvSpPr>
          <p:cNvPr id="146" name="图片占位符 145">
            <a:extLst>
              <a:ext uri="{FF2B5EF4-FFF2-40B4-BE49-F238E27FC236}">
                <a16:creationId xmlns:a16="http://schemas.microsoft.com/office/drawing/2014/main" id="{1A436A94-DF67-49EE-8BBF-1BC7A284D8FB}"/>
              </a:ext>
            </a:extLst>
          </p:cNvPr>
          <p:cNvSpPr>
            <a:spLocks noGrp="1"/>
          </p:cNvSpPr>
          <p:nvPr>
            <p:ph type="pic" sz="quarter" idx="18"/>
          </p:nvPr>
        </p:nvSpPr>
        <p:spPr>
          <a:xfrm>
            <a:off x="979488" y="4125914"/>
            <a:ext cx="6554360" cy="2009775"/>
          </a:xfrm>
          <a:custGeom>
            <a:avLst/>
            <a:gdLst>
              <a:gd name="connsiteX0" fmla="*/ 43270 w 6554360"/>
              <a:gd name="connsiteY0" fmla="*/ 0 h 2009775"/>
              <a:gd name="connsiteX1" fmla="*/ 6511517 w 6554360"/>
              <a:gd name="connsiteY1" fmla="*/ 0 h 2009775"/>
              <a:gd name="connsiteX2" fmla="*/ 6542114 w 6554360"/>
              <a:gd name="connsiteY2" fmla="*/ 12674 h 2009775"/>
              <a:gd name="connsiteX3" fmla="*/ 6554360 w 6554360"/>
              <a:gd name="connsiteY3" fmla="*/ 42240 h 2009775"/>
              <a:gd name="connsiteX4" fmla="*/ 6554360 w 6554360"/>
              <a:gd name="connsiteY4" fmla="*/ 1967536 h 2009775"/>
              <a:gd name="connsiteX5" fmla="*/ 6542114 w 6554360"/>
              <a:gd name="connsiteY5" fmla="*/ 1997102 h 2009775"/>
              <a:gd name="connsiteX6" fmla="*/ 6511517 w 6554360"/>
              <a:gd name="connsiteY6" fmla="*/ 2009775 h 2009775"/>
              <a:gd name="connsiteX7" fmla="*/ 43270 w 6554360"/>
              <a:gd name="connsiteY7" fmla="*/ 2009775 h 2009775"/>
              <a:gd name="connsiteX8" fmla="*/ 0 w 6554360"/>
              <a:gd name="connsiteY8" fmla="*/ 1966505 h 2009775"/>
              <a:gd name="connsiteX9" fmla="*/ 0 w 6554360"/>
              <a:gd name="connsiteY9" fmla="*/ 43270 h 2009775"/>
              <a:gd name="connsiteX10" fmla="*/ 43270 w 6554360"/>
              <a:gd name="connsiteY10" fmla="*/ 0 h 2009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4360" h="2009775">
                <a:moveTo>
                  <a:pt x="43270" y="0"/>
                </a:moveTo>
                <a:lnTo>
                  <a:pt x="6511517" y="0"/>
                </a:lnTo>
                <a:cubicBezTo>
                  <a:pt x="6523466" y="0"/>
                  <a:pt x="6534283" y="4843"/>
                  <a:pt x="6542114" y="12674"/>
                </a:cubicBezTo>
                <a:lnTo>
                  <a:pt x="6554360" y="42240"/>
                </a:lnTo>
                <a:lnTo>
                  <a:pt x="6554360" y="1967536"/>
                </a:lnTo>
                <a:lnTo>
                  <a:pt x="6542114" y="1997102"/>
                </a:lnTo>
                <a:cubicBezTo>
                  <a:pt x="6534283" y="2004932"/>
                  <a:pt x="6523466" y="2009775"/>
                  <a:pt x="6511517" y="2009775"/>
                </a:cubicBezTo>
                <a:lnTo>
                  <a:pt x="43270" y="2009775"/>
                </a:lnTo>
                <a:cubicBezTo>
                  <a:pt x="19373" y="2009775"/>
                  <a:pt x="0" y="1990402"/>
                  <a:pt x="0" y="1966505"/>
                </a:cubicBezTo>
                <a:lnTo>
                  <a:pt x="0" y="43270"/>
                </a:lnTo>
                <a:cubicBezTo>
                  <a:pt x="0" y="19373"/>
                  <a:pt x="19373" y="0"/>
                  <a:pt x="43270" y="0"/>
                </a:cubicBezTo>
                <a:close/>
              </a:path>
            </a:pathLst>
          </a:custGeom>
        </p:spPr>
        <p:txBody>
          <a:bodyPr wrap="square">
            <a:noAutofit/>
          </a:bodyPr>
          <a:lstStyle/>
          <a:p>
            <a:endParaRPr lang="zh-CN" altLang="en-US"/>
          </a:p>
        </p:txBody>
      </p:sp>
      <p:sp>
        <p:nvSpPr>
          <p:cNvPr id="145" name="图片占位符 144">
            <a:extLst>
              <a:ext uri="{FF2B5EF4-FFF2-40B4-BE49-F238E27FC236}">
                <a16:creationId xmlns:a16="http://schemas.microsoft.com/office/drawing/2014/main" id="{1CFA0FB9-26F9-46D0-8F59-4D8D751B06A8}"/>
              </a:ext>
            </a:extLst>
          </p:cNvPr>
          <p:cNvSpPr>
            <a:spLocks noGrp="1"/>
          </p:cNvSpPr>
          <p:nvPr>
            <p:ph type="pic" sz="quarter" idx="17"/>
          </p:nvPr>
        </p:nvSpPr>
        <p:spPr>
          <a:xfrm>
            <a:off x="4665664" y="1557819"/>
            <a:ext cx="6540203" cy="2020406"/>
          </a:xfrm>
          <a:custGeom>
            <a:avLst/>
            <a:gdLst>
              <a:gd name="connsiteX0" fmla="*/ 42349 w 6540203"/>
              <a:gd name="connsiteY0" fmla="*/ 0 h 2020406"/>
              <a:gd name="connsiteX1" fmla="*/ 6498151 w 6540203"/>
              <a:gd name="connsiteY1" fmla="*/ 0 h 2020406"/>
              <a:gd name="connsiteX2" fmla="*/ 6527756 w 6540203"/>
              <a:gd name="connsiteY2" fmla="*/ 12263 h 2020406"/>
              <a:gd name="connsiteX3" fmla="*/ 6540203 w 6540203"/>
              <a:gd name="connsiteY3" fmla="*/ 42312 h 2020406"/>
              <a:gd name="connsiteX4" fmla="*/ 6540203 w 6540203"/>
              <a:gd name="connsiteY4" fmla="*/ 1977613 h 2020406"/>
              <a:gd name="connsiteX5" fmla="*/ 6527756 w 6540203"/>
              <a:gd name="connsiteY5" fmla="*/ 2007662 h 2020406"/>
              <a:gd name="connsiteX6" fmla="*/ 6496990 w 6540203"/>
              <a:gd name="connsiteY6" fmla="*/ 2020406 h 2020406"/>
              <a:gd name="connsiteX7" fmla="*/ 43510 w 6540203"/>
              <a:gd name="connsiteY7" fmla="*/ 2020406 h 2020406"/>
              <a:gd name="connsiteX8" fmla="*/ 0 w 6540203"/>
              <a:gd name="connsiteY8" fmla="*/ 1976896 h 2020406"/>
              <a:gd name="connsiteX9" fmla="*/ 0 w 6540203"/>
              <a:gd name="connsiteY9" fmla="*/ 43029 h 2020406"/>
              <a:gd name="connsiteX10" fmla="*/ 12744 w 6540203"/>
              <a:gd name="connsiteY10" fmla="*/ 12263 h 202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40203" h="2020406">
                <a:moveTo>
                  <a:pt x="42349" y="0"/>
                </a:moveTo>
                <a:lnTo>
                  <a:pt x="6498151" y="0"/>
                </a:lnTo>
                <a:lnTo>
                  <a:pt x="6527756" y="12263"/>
                </a:lnTo>
                <a:lnTo>
                  <a:pt x="6540203" y="42312"/>
                </a:lnTo>
                <a:lnTo>
                  <a:pt x="6540203" y="1977613"/>
                </a:lnTo>
                <a:lnTo>
                  <a:pt x="6527756" y="2007662"/>
                </a:lnTo>
                <a:cubicBezTo>
                  <a:pt x="6519883" y="2015536"/>
                  <a:pt x="6509005" y="2020406"/>
                  <a:pt x="6496990" y="2020406"/>
                </a:cubicBezTo>
                <a:lnTo>
                  <a:pt x="43510" y="2020406"/>
                </a:lnTo>
                <a:cubicBezTo>
                  <a:pt x="19480" y="2020406"/>
                  <a:pt x="0" y="2000926"/>
                  <a:pt x="0" y="1976896"/>
                </a:cubicBezTo>
                <a:lnTo>
                  <a:pt x="0" y="43029"/>
                </a:lnTo>
                <a:cubicBezTo>
                  <a:pt x="0" y="31014"/>
                  <a:pt x="4870" y="20137"/>
                  <a:pt x="12744" y="12263"/>
                </a:cubicBezTo>
                <a:close/>
              </a:path>
            </a:pathLst>
          </a:custGeom>
        </p:spPr>
        <p:txBody>
          <a:bodyPr wrap="square">
            <a:noAutofit/>
          </a:bodyPr>
          <a:lstStyle/>
          <a:p>
            <a:endParaRPr lang="zh-CN" altLang="en-US"/>
          </a:p>
        </p:txBody>
      </p:sp>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pic>
        <p:nvPicPr>
          <p:cNvPr id="140" name="图片 139">
            <a:extLst>
              <a:ext uri="{FF2B5EF4-FFF2-40B4-BE49-F238E27FC236}">
                <a16:creationId xmlns:a16="http://schemas.microsoft.com/office/drawing/2014/main" id="{52AF9625-0989-4EAC-8DE1-EA60BA800735}"/>
              </a:ext>
            </a:extLst>
          </p:cNvPr>
          <p:cNvPicPr>
            <a:picLocks noChangeAspect="1"/>
          </p:cNvPicPr>
          <p:nvPr userDrawn="1"/>
        </p:nvPicPr>
        <p:blipFill>
          <a:blip r:embed="rId2"/>
          <a:stretch>
            <a:fillRect/>
          </a:stretch>
        </p:blipFill>
        <p:spPr>
          <a:xfrm>
            <a:off x="9309323" y="181790"/>
            <a:ext cx="2933954" cy="800169"/>
          </a:xfrm>
          <a:prstGeom prst="rect">
            <a:avLst/>
          </a:prstGeom>
        </p:spPr>
      </p:pic>
    </p:spTree>
    <p:extLst>
      <p:ext uri="{BB962C8B-B14F-4D97-AF65-F5344CB8AC3E}">
        <p14:creationId xmlns:p14="http://schemas.microsoft.com/office/powerpoint/2010/main" val="2748521269"/>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文_3">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26223436-43A7-4A08-9143-E9C84C6DB024}"/>
              </a:ext>
            </a:extLst>
          </p:cNvPr>
          <p:cNvSpPr>
            <a:spLocks noGrp="1"/>
          </p:cNvSpPr>
          <p:nvPr>
            <p:ph type="dt" sz="half" idx="10"/>
          </p:nvPr>
        </p:nvSpPr>
        <p:spPr/>
        <p:txBody>
          <a:bodyPr/>
          <a:lstStyle/>
          <a:p>
            <a:fld id="{4476116D-CE5F-4888-8D51-6EEBF43B27D5}" type="datetimeFigureOut">
              <a:rPr lang="zh-CN" altLang="en-US" smtClean="0"/>
              <a:t>2023/4/9</a:t>
            </a:fld>
            <a:endParaRPr lang="zh-CN" altLang="en-US"/>
          </a:p>
        </p:txBody>
      </p:sp>
      <p:sp>
        <p:nvSpPr>
          <p:cNvPr id="4" name="页脚占位符 3">
            <a:extLst>
              <a:ext uri="{FF2B5EF4-FFF2-40B4-BE49-F238E27FC236}">
                <a16:creationId xmlns:a16="http://schemas.microsoft.com/office/drawing/2014/main" id="{5636F021-2EB3-4103-8072-B6A1C69EE99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33283AB-3D33-4DD3-A5B7-74D560EF9DF0}"/>
              </a:ext>
            </a:extLst>
          </p:cNvPr>
          <p:cNvSpPr>
            <a:spLocks noGrp="1"/>
          </p:cNvSpPr>
          <p:nvPr>
            <p:ph type="sldNum" sz="quarter" idx="12"/>
          </p:nvPr>
        </p:nvSpPr>
        <p:spPr/>
        <p:txBody>
          <a:bodyPr/>
          <a:lstStyle/>
          <a:p>
            <a:fld id="{E7AA879B-C656-49A3-9152-FB05D1AEECAE}" type="slidenum">
              <a:rPr lang="zh-CN" altLang="en-US" smtClean="0"/>
              <a:t>‹#›</a:t>
            </a:fld>
            <a:endParaRPr lang="zh-CN" altLang="en-US"/>
          </a:p>
        </p:txBody>
      </p:sp>
      <p:sp>
        <p:nvSpPr>
          <p:cNvPr id="75" name="平行四边形 74">
            <a:extLst>
              <a:ext uri="{FF2B5EF4-FFF2-40B4-BE49-F238E27FC236}">
                <a16:creationId xmlns:a16="http://schemas.microsoft.com/office/drawing/2014/main" id="{91BC6857-420C-4F20-ABBF-78DDE1D9F36B}"/>
              </a:ext>
            </a:extLst>
          </p:cNvPr>
          <p:cNvSpPr/>
          <p:nvPr userDrawn="1"/>
        </p:nvSpPr>
        <p:spPr>
          <a:xfrm>
            <a:off x="198120" y="407116"/>
            <a:ext cx="924560" cy="342128"/>
          </a:xfrm>
          <a:prstGeom prst="parallelogram">
            <a:avLst>
              <a:gd name="adj" fmla="val 25000"/>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标题 10">
            <a:extLst>
              <a:ext uri="{FF2B5EF4-FFF2-40B4-BE49-F238E27FC236}">
                <a16:creationId xmlns:a16="http://schemas.microsoft.com/office/drawing/2014/main" id="{8A459FF4-1DB5-4C4D-A1E8-5A28203CC45C}"/>
              </a:ext>
            </a:extLst>
          </p:cNvPr>
          <p:cNvSpPr>
            <a:spLocks noGrp="1"/>
          </p:cNvSpPr>
          <p:nvPr>
            <p:ph type="title"/>
          </p:nvPr>
        </p:nvSpPr>
        <p:spPr>
          <a:xfrm>
            <a:off x="660400" y="157641"/>
            <a:ext cx="6155531" cy="675057"/>
          </a:xfrm>
          <a:prstGeom prst="rect">
            <a:avLst/>
          </a:prstGeom>
          <a:noFill/>
        </p:spPr>
        <p:txBody>
          <a:bodyPr vert="horz" wrap="none" lIns="0" tIns="0" rIns="0" bIns="0" rtlCol="0" anchor="ctr">
            <a:normAutofit/>
          </a:bodyPr>
          <a:lstStyle>
            <a:lvl1pPr>
              <a:defRPr lang="zh-CN" altLang="en-US" sz="4000" b="1" dirty="0">
                <a:latin typeface="+mn-lt"/>
                <a:ea typeface="+mn-ea"/>
                <a:cs typeface="+mn-ea"/>
              </a:defRPr>
            </a:lvl1pPr>
          </a:lstStyle>
          <a:p>
            <a:pPr marL="0" lvl="0">
              <a:lnSpc>
                <a:spcPct val="120000"/>
              </a:lnSpc>
            </a:pPr>
            <a:r>
              <a:rPr lang="zh-CN" altLang="en-US" dirty="0"/>
              <a:t>单击此处编辑母版标题样式</a:t>
            </a:r>
          </a:p>
        </p:txBody>
      </p:sp>
      <p:sp>
        <p:nvSpPr>
          <p:cNvPr id="207" name="文本占位符 71">
            <a:extLst>
              <a:ext uri="{FF2B5EF4-FFF2-40B4-BE49-F238E27FC236}">
                <a16:creationId xmlns:a16="http://schemas.microsoft.com/office/drawing/2014/main" id="{D27A4B06-913D-46BF-B0A4-016DD1F12B7C}"/>
              </a:ext>
            </a:extLst>
          </p:cNvPr>
          <p:cNvSpPr>
            <a:spLocks noGrp="1"/>
          </p:cNvSpPr>
          <p:nvPr>
            <p:ph type="body" sz="quarter" idx="16"/>
          </p:nvPr>
        </p:nvSpPr>
        <p:spPr>
          <a:xfrm>
            <a:off x="660400" y="752939"/>
            <a:ext cx="6155531" cy="270010"/>
          </a:xfrm>
          <a:prstGeom prst="rect">
            <a:avLst/>
          </a:prstGeom>
          <a:noFill/>
        </p:spPr>
        <p:txBody>
          <a:bodyPr vert="horz" wrap="square" lIns="0" tIns="0" rIns="0" bIns="0" rtlCol="0" anchor="ctr">
            <a:spAutoFit/>
          </a:bodyPr>
          <a:lstStyle>
            <a:lvl1pPr marL="0" indent="0">
              <a:buNone/>
              <a:defRPr lang="zh-CN" altLang="en-US" sz="1600" b="1" dirty="0" smtClean="0">
                <a:solidFill>
                  <a:schemeClr val="bg1">
                    <a:lumMod val="75000"/>
                  </a:schemeClr>
                </a:solidFill>
                <a:cs typeface="+mn-ea"/>
              </a:defRPr>
            </a:lvl1pPr>
          </a:lstStyle>
          <a:p>
            <a:pPr marL="228600" lvl="0" indent="-228600">
              <a:lnSpc>
                <a:spcPct val="120000"/>
              </a:lnSpc>
            </a:pPr>
            <a:r>
              <a:rPr lang="zh-CN" altLang="en-US" dirty="0"/>
              <a:t>编辑母版文本样式</a:t>
            </a:r>
          </a:p>
        </p:txBody>
      </p:sp>
      <p:sp>
        <p:nvSpPr>
          <p:cNvPr id="2" name="图片占位符 1">
            <a:extLst>
              <a:ext uri="{FF2B5EF4-FFF2-40B4-BE49-F238E27FC236}">
                <a16:creationId xmlns:a16="http://schemas.microsoft.com/office/drawing/2014/main" id="{D0BB5AE9-FE3C-40E8-8146-D2DCC9CAF4FA}"/>
              </a:ext>
            </a:extLst>
          </p:cNvPr>
          <p:cNvSpPr>
            <a:spLocks noGrp="1"/>
          </p:cNvSpPr>
          <p:nvPr>
            <p:ph type="pic" sz="quarter" idx="17"/>
          </p:nvPr>
        </p:nvSpPr>
        <p:spPr>
          <a:xfrm>
            <a:off x="0" y="1959161"/>
            <a:ext cx="3720263" cy="3193007"/>
          </a:xfrm>
          <a:prstGeom prst="rect">
            <a:avLst/>
          </a:prstGeom>
        </p:spPr>
        <p:txBody>
          <a:bodyPr/>
          <a:lstStyle/>
          <a:p>
            <a:endParaRPr lang="zh-CN" altLang="en-US"/>
          </a:p>
        </p:txBody>
      </p:sp>
      <p:pic>
        <p:nvPicPr>
          <p:cNvPr id="74" name="图片 73">
            <a:extLst>
              <a:ext uri="{FF2B5EF4-FFF2-40B4-BE49-F238E27FC236}">
                <a16:creationId xmlns:a16="http://schemas.microsoft.com/office/drawing/2014/main" id="{68F42925-0C57-4A30-84E5-F7FE68C7A78F}"/>
              </a:ext>
            </a:extLst>
          </p:cNvPr>
          <p:cNvPicPr>
            <a:picLocks noChangeAspect="1"/>
          </p:cNvPicPr>
          <p:nvPr userDrawn="1"/>
        </p:nvPicPr>
        <p:blipFill>
          <a:blip r:embed="rId2"/>
          <a:stretch>
            <a:fillRect/>
          </a:stretch>
        </p:blipFill>
        <p:spPr>
          <a:xfrm>
            <a:off x="9309323" y="181790"/>
            <a:ext cx="2933954" cy="800169"/>
          </a:xfrm>
          <a:prstGeom prst="rect">
            <a:avLst/>
          </a:prstGeom>
        </p:spPr>
      </p:pic>
    </p:spTree>
    <p:extLst>
      <p:ext uri="{BB962C8B-B14F-4D97-AF65-F5344CB8AC3E}">
        <p14:creationId xmlns:p14="http://schemas.microsoft.com/office/powerpoint/2010/main" val="4278543700"/>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962F0F61-3CC3-4355-B8ED-DEFEF8B11E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76116D-CE5F-4888-8D51-6EEBF43B27D5}" type="datetimeFigureOut">
              <a:rPr lang="zh-CN" altLang="en-US" smtClean="0"/>
              <a:t>2023/4/9</a:t>
            </a:fld>
            <a:endParaRPr lang="zh-CN" altLang="en-US"/>
          </a:p>
        </p:txBody>
      </p:sp>
      <p:sp>
        <p:nvSpPr>
          <p:cNvPr id="5" name="页脚占位符 4">
            <a:extLst>
              <a:ext uri="{FF2B5EF4-FFF2-40B4-BE49-F238E27FC236}">
                <a16:creationId xmlns:a16="http://schemas.microsoft.com/office/drawing/2014/main" id="{328E418C-50C8-4FBB-B8E2-C708C6A94C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F96FACB-EA49-40D8-A7F8-66D19593EF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AA879B-C656-49A3-9152-FB05D1AEECAE}" type="slidenum">
              <a:rPr lang="zh-CN" altLang="en-US" smtClean="0"/>
              <a:t>‹#›</a:t>
            </a:fld>
            <a:endParaRPr lang="zh-CN" altLang="en-US"/>
          </a:p>
        </p:txBody>
      </p:sp>
      <p:sp>
        <p:nvSpPr>
          <p:cNvPr id="44" name="标题占位符 1">
            <a:extLst>
              <a:ext uri="{FF2B5EF4-FFF2-40B4-BE49-F238E27FC236}">
                <a16:creationId xmlns:a16="http://schemas.microsoft.com/office/drawing/2014/main" id="{70330FC1-3C99-45BB-9FE8-C48477E600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45" name="文本占位符 2">
            <a:extLst>
              <a:ext uri="{FF2B5EF4-FFF2-40B4-BE49-F238E27FC236}">
                <a16:creationId xmlns:a16="http://schemas.microsoft.com/office/drawing/2014/main" id="{56B9E0F0-E697-46C8-BF12-E8AFAA7DC6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635965447"/>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51" r:id="rId3"/>
    <p:sldLayoutId id="2147483655" r:id="rId4"/>
    <p:sldLayoutId id="2147483650" r:id="rId5"/>
    <p:sldLayoutId id="2147483654" r:id="rId6"/>
    <p:sldLayoutId id="2147483665" r:id="rId7"/>
    <p:sldLayoutId id="2147483672" r:id="rId8"/>
    <p:sldLayoutId id="2147483666" r:id="rId9"/>
    <p:sldLayoutId id="2147483668" r:id="rId10"/>
    <p:sldLayoutId id="2147483667" r:id="rId11"/>
    <p:sldLayoutId id="2147483664" r:id="rId12"/>
    <p:sldLayoutId id="2147483669" r:id="rId13"/>
    <p:sldLayoutId id="2147483671" r:id="rId14"/>
    <p:sldLayoutId id="2147483670" r:id="rId15"/>
    <p:sldLayoutId id="2147483673" r:id="rId16"/>
    <p:sldLayoutId id="2147483674" r:id="rId17"/>
    <p:sldLayoutId id="2147483659" r:id="rId18"/>
    <p:sldLayoutId id="2147483697"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p15:clr>
            <a:srgbClr val="F26B43"/>
          </p15:clr>
        </p15:guide>
        <p15:guide id="2" pos="7256">
          <p15:clr>
            <a:srgbClr val="F26B43"/>
          </p15:clr>
        </p15:guide>
        <p15:guide id="3" orient="horz" pos="648">
          <p15:clr>
            <a:srgbClr val="F26B43"/>
          </p15:clr>
        </p15:guide>
        <p15:guide id="4" orient="horz" pos="709" userDrawn="1">
          <p15:clr>
            <a:srgbClr val="F26B43"/>
          </p15:clr>
        </p15:guide>
        <p15:guide id="5" orient="horz" pos="3928">
          <p15:clr>
            <a:srgbClr val="F26B43"/>
          </p15:clr>
        </p15:guide>
        <p15:guide id="6" orient="horz" pos="386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6421238"/>
      </p:ext>
    </p:extLst>
  </p:cSld>
  <p:clrMap bg1="lt1" tx1="dk1" bg2="lt2" tx2="dk2" accent1="accent1" accent2="accent2" accent3="accent3" accent4="accent4" accent5="accent5" accent6="accent6" hlink="hlink" folHlink="folHlink"/>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0.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矩形: 圆角 150">
            <a:extLst>
              <a:ext uri="{FF2B5EF4-FFF2-40B4-BE49-F238E27FC236}">
                <a16:creationId xmlns:a16="http://schemas.microsoft.com/office/drawing/2014/main" id="{7C97C765-7438-408F-98B1-61953A3EDA52}"/>
              </a:ext>
            </a:extLst>
          </p:cNvPr>
          <p:cNvSpPr/>
          <p:nvPr/>
        </p:nvSpPr>
        <p:spPr>
          <a:xfrm>
            <a:off x="1390329" y="770693"/>
            <a:ext cx="9398643" cy="3174172"/>
          </a:xfrm>
          <a:prstGeom prst="roundRect">
            <a:avLst>
              <a:gd name="adj" fmla="val 3205"/>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50" name="矩形: 圆角 149">
            <a:extLst>
              <a:ext uri="{FF2B5EF4-FFF2-40B4-BE49-F238E27FC236}">
                <a16:creationId xmlns:a16="http://schemas.microsoft.com/office/drawing/2014/main" id="{9DF6BBE8-9141-4727-ABF1-AEA2D96DADC4}"/>
              </a:ext>
            </a:extLst>
          </p:cNvPr>
          <p:cNvSpPr/>
          <p:nvPr/>
        </p:nvSpPr>
        <p:spPr>
          <a:xfrm>
            <a:off x="950491" y="885691"/>
            <a:ext cx="10278319" cy="3174172"/>
          </a:xfrm>
          <a:prstGeom prst="roundRect">
            <a:avLst>
              <a:gd name="adj" fmla="val 2053"/>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6" name="标题 15">
            <a:extLst>
              <a:ext uri="{FF2B5EF4-FFF2-40B4-BE49-F238E27FC236}">
                <a16:creationId xmlns:a16="http://schemas.microsoft.com/office/drawing/2014/main" id="{4273EB64-C4B1-4603-ADF3-56ADDD91D094}"/>
              </a:ext>
            </a:extLst>
          </p:cNvPr>
          <p:cNvSpPr>
            <a:spLocks noGrp="1"/>
          </p:cNvSpPr>
          <p:nvPr>
            <p:ph type="ctrTitle"/>
          </p:nvPr>
        </p:nvSpPr>
        <p:spPr>
          <a:xfrm>
            <a:off x="2617236" y="4799956"/>
            <a:ext cx="6668492" cy="553998"/>
          </a:xfrm>
        </p:spPr>
        <p:txBody>
          <a:bodyPr/>
          <a:lstStyle/>
          <a:p>
            <a:r>
              <a:rPr lang="zh-CN" altLang="en-US" dirty="0"/>
              <a:t>学术写作与学术规范小组讨论</a:t>
            </a:r>
          </a:p>
        </p:txBody>
      </p:sp>
      <p:pic>
        <p:nvPicPr>
          <p:cNvPr id="15" name="图片占位符 14">
            <a:extLst>
              <a:ext uri="{FF2B5EF4-FFF2-40B4-BE49-F238E27FC236}">
                <a16:creationId xmlns:a16="http://schemas.microsoft.com/office/drawing/2014/main" id="{411311CE-7BE2-417D-BA0D-58B9B37A4553}"/>
              </a:ext>
            </a:extLst>
          </p:cNvPr>
          <p:cNvPicPr>
            <a:picLocks noGrp="1" noChangeAspect="1"/>
          </p:cNvPicPr>
          <p:nvPr>
            <p:ph type="pic" sz="quarter" idx="15"/>
          </p:nvPr>
        </p:nvPicPr>
        <p:blipFill rotWithShape="1">
          <a:blip r:embed="rId4">
            <a:extLst>
              <a:ext uri="{28A0092B-C50C-407E-A947-70E740481C1C}">
                <a14:useLocalDpi xmlns:a14="http://schemas.microsoft.com/office/drawing/2010/main" val="0"/>
              </a:ext>
            </a:extLst>
          </a:blip>
          <a:srcRect l="13" r="13"/>
          <a:stretch/>
        </p:blipFill>
        <p:spPr>
          <a:xfrm>
            <a:off x="669563" y="1047072"/>
            <a:ext cx="10849337" cy="3353186"/>
          </a:xfrm>
        </p:spPr>
      </p:pic>
      <p:sp>
        <p:nvSpPr>
          <p:cNvPr id="82" name="矩形 81">
            <a:extLst>
              <a:ext uri="{FF2B5EF4-FFF2-40B4-BE49-F238E27FC236}">
                <a16:creationId xmlns:a16="http://schemas.microsoft.com/office/drawing/2014/main" id="{0F976EA6-A083-49A2-97F5-8AA0B650E825}"/>
              </a:ext>
            </a:extLst>
          </p:cNvPr>
          <p:cNvSpPr/>
          <p:nvPr/>
        </p:nvSpPr>
        <p:spPr>
          <a:xfrm>
            <a:off x="4083025" y="5626262"/>
            <a:ext cx="3887126" cy="369332"/>
          </a:xfrm>
          <a:prstGeom prst="rect">
            <a:avLst/>
          </a:prstGeom>
          <a:noFill/>
          <a:ln>
            <a:noFill/>
          </a:ln>
        </p:spPr>
        <p:txBody>
          <a:bodyPr wrap="square" rtlCol="0">
            <a:spAutoFit/>
          </a:bodyPr>
          <a:lstStyle/>
          <a:p>
            <a:pPr algn="ctr"/>
            <a:r>
              <a:rPr lang="zh-CN" altLang="en-US" dirty="0">
                <a:solidFill>
                  <a:schemeClr val="accent1">
                    <a:lumMod val="60000"/>
                    <a:lumOff val="40000"/>
                  </a:schemeClr>
                </a:solidFill>
                <a:cs typeface="+mn-ea"/>
              </a:rPr>
              <a:t>小组成员</a:t>
            </a:r>
            <a:r>
              <a:rPr lang="zh-CN" altLang="en-US" sz="1800" dirty="0">
                <a:solidFill>
                  <a:schemeClr val="accent1">
                    <a:lumMod val="60000"/>
                    <a:lumOff val="40000"/>
                  </a:schemeClr>
                </a:solidFill>
                <a:cs typeface="+mn-ea"/>
              </a:rPr>
              <a:t>：</a:t>
            </a:r>
            <a:r>
              <a:rPr lang="zh-CN" altLang="en-US" dirty="0">
                <a:solidFill>
                  <a:schemeClr val="accent1">
                    <a:lumMod val="60000"/>
                    <a:lumOff val="40000"/>
                  </a:schemeClr>
                </a:solidFill>
                <a:cs typeface="+mn-ea"/>
              </a:rPr>
              <a:t>刘建、张国庆</a:t>
            </a:r>
            <a:endParaRPr lang="zh-CN" altLang="en-US" sz="1800" dirty="0">
              <a:solidFill>
                <a:schemeClr val="accent1">
                  <a:lumMod val="60000"/>
                  <a:lumOff val="40000"/>
                </a:schemeClr>
              </a:solidFill>
              <a:cs typeface="+mn-ea"/>
            </a:endParaRPr>
          </a:p>
        </p:txBody>
      </p:sp>
      <p:grpSp>
        <p:nvGrpSpPr>
          <p:cNvPr id="83" name="0fe654e9-13ae-4501-afcf-b3058c3983a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939B78C-B6E8-4DDD-A7DA-6EB92A53E7AB}"/>
              </a:ext>
            </a:extLst>
          </p:cNvPr>
          <p:cNvGrpSpPr>
            <a:grpSpLocks noChangeAspect="1"/>
          </p:cNvGrpSpPr>
          <p:nvPr>
            <p:custDataLst>
              <p:tags r:id="rId1"/>
            </p:custDataLst>
          </p:nvPr>
        </p:nvGrpSpPr>
        <p:grpSpPr>
          <a:xfrm>
            <a:off x="3970540" y="1667655"/>
            <a:ext cx="3835136" cy="690124"/>
            <a:chOff x="3028322" y="2888484"/>
            <a:chExt cx="6073793" cy="1092966"/>
          </a:xfrm>
          <a:solidFill>
            <a:schemeClr val="bg1"/>
          </a:solidFill>
        </p:grpSpPr>
        <p:grpSp>
          <p:nvGrpSpPr>
            <p:cNvPr id="84" name="ïšļîdê">
              <a:extLst>
                <a:ext uri="{FF2B5EF4-FFF2-40B4-BE49-F238E27FC236}">
                  <a16:creationId xmlns:a16="http://schemas.microsoft.com/office/drawing/2014/main" id="{0B711BAC-3EDA-40CE-AF70-834B902F5944}"/>
                </a:ext>
              </a:extLst>
            </p:cNvPr>
            <p:cNvGrpSpPr/>
            <p:nvPr/>
          </p:nvGrpSpPr>
          <p:grpSpPr>
            <a:xfrm>
              <a:off x="4546534" y="2915483"/>
              <a:ext cx="4555581" cy="1027034"/>
              <a:chOff x="922342" y="4524375"/>
              <a:chExt cx="10344147" cy="2332038"/>
            </a:xfrm>
            <a:grpFill/>
          </p:grpSpPr>
          <p:sp>
            <p:nvSpPr>
              <p:cNvPr id="86" name="íšľîdè">
                <a:extLst>
                  <a:ext uri="{FF2B5EF4-FFF2-40B4-BE49-F238E27FC236}">
                    <a16:creationId xmlns:a16="http://schemas.microsoft.com/office/drawing/2014/main" id="{B7E38021-856D-4746-92F0-DF9451485C93}"/>
                  </a:ext>
                </a:extLst>
              </p:cNvPr>
              <p:cNvSpPr/>
              <p:nvPr/>
            </p:nvSpPr>
            <p:spPr bwMode="auto">
              <a:xfrm>
                <a:off x="984804" y="4524375"/>
                <a:ext cx="10205747" cy="1815430"/>
              </a:xfrm>
              <a:custGeom>
                <a:avLst/>
                <a:gdLst>
                  <a:gd name="connsiteX0" fmla="*/ 6829869 w 10205747"/>
                  <a:gd name="connsiteY0" fmla="*/ 1431786 h 1815430"/>
                  <a:gd name="connsiteX1" fmla="*/ 6932388 w 10205747"/>
                  <a:gd name="connsiteY1" fmla="*/ 1463179 h 1815430"/>
                  <a:gd name="connsiteX2" fmla="*/ 6994379 w 10205747"/>
                  <a:gd name="connsiteY2" fmla="*/ 1589683 h 1815430"/>
                  <a:gd name="connsiteX3" fmla="*/ 6912550 w 10205747"/>
                  <a:gd name="connsiteY3" fmla="*/ 1661617 h 1815430"/>
                  <a:gd name="connsiteX4" fmla="*/ 6833201 w 10205747"/>
                  <a:gd name="connsiteY4" fmla="*/ 1567359 h 1815430"/>
                  <a:gd name="connsiteX5" fmla="*/ 6820803 w 10205747"/>
                  <a:gd name="connsiteY5" fmla="*/ 1535113 h 1815430"/>
                  <a:gd name="connsiteX6" fmla="*/ 6724097 w 10205747"/>
                  <a:gd name="connsiteY6" fmla="*/ 1435894 h 1815430"/>
                  <a:gd name="connsiteX7" fmla="*/ 6773690 w 10205747"/>
                  <a:gd name="connsiteY7" fmla="*/ 1435894 h 1815430"/>
                  <a:gd name="connsiteX8" fmla="*/ 6829869 w 10205747"/>
                  <a:gd name="connsiteY8" fmla="*/ 1431786 h 1815430"/>
                  <a:gd name="connsiteX9" fmla="*/ 2258203 w 10205747"/>
                  <a:gd name="connsiteY9" fmla="*/ 1341522 h 1815430"/>
                  <a:gd name="connsiteX10" fmla="*/ 2242976 w 10205747"/>
                  <a:gd name="connsiteY10" fmla="*/ 1361108 h 1815430"/>
                  <a:gd name="connsiteX11" fmla="*/ 2240490 w 10205747"/>
                  <a:gd name="connsiteY11" fmla="*/ 1448159 h 1815430"/>
                  <a:gd name="connsiteX12" fmla="*/ 2272808 w 10205747"/>
                  <a:gd name="connsiteY12" fmla="*/ 1458108 h 1815430"/>
                  <a:gd name="connsiteX13" fmla="*/ 2329989 w 10205747"/>
                  <a:gd name="connsiteY13" fmla="*/ 1398416 h 1815430"/>
                  <a:gd name="connsiteX14" fmla="*/ 2275295 w 10205747"/>
                  <a:gd name="connsiteY14" fmla="*/ 1346185 h 1815430"/>
                  <a:gd name="connsiteX15" fmla="*/ 2258203 w 10205747"/>
                  <a:gd name="connsiteY15" fmla="*/ 1341522 h 1815430"/>
                  <a:gd name="connsiteX16" fmla="*/ 987865 w 10205747"/>
                  <a:gd name="connsiteY16" fmla="*/ 1336548 h 1815430"/>
                  <a:gd name="connsiteX17" fmla="*/ 1046669 w 10205747"/>
                  <a:gd name="connsiteY17" fmla="*/ 1353330 h 1815430"/>
                  <a:gd name="connsiteX18" fmla="*/ 1079026 w 10205747"/>
                  <a:gd name="connsiteY18" fmla="*/ 1417968 h 1815430"/>
                  <a:gd name="connsiteX19" fmla="*/ 989421 w 10205747"/>
                  <a:gd name="connsiteY19" fmla="*/ 1547244 h 1815430"/>
                  <a:gd name="connsiteX20" fmla="*/ 1036713 w 10205747"/>
                  <a:gd name="connsiteY20" fmla="*/ 1591994 h 1815430"/>
                  <a:gd name="connsiteX21" fmla="*/ 1001866 w 10205747"/>
                  <a:gd name="connsiteY21" fmla="*/ 1691438 h 1815430"/>
                  <a:gd name="connsiteX22" fmla="*/ 889859 w 10205747"/>
                  <a:gd name="connsiteY22" fmla="*/ 1696410 h 1815430"/>
                  <a:gd name="connsiteX23" fmla="*/ 787809 w 10205747"/>
                  <a:gd name="connsiteY23" fmla="*/ 1679007 h 1815430"/>
                  <a:gd name="connsiteX24" fmla="*/ 855013 w 10205747"/>
                  <a:gd name="connsiteY24" fmla="*/ 1599452 h 1815430"/>
                  <a:gd name="connsiteX25" fmla="*/ 909772 w 10205747"/>
                  <a:gd name="connsiteY25" fmla="*/ 1519897 h 1815430"/>
                  <a:gd name="connsiteX26" fmla="*/ 867458 w 10205747"/>
                  <a:gd name="connsiteY26" fmla="*/ 1457745 h 1815430"/>
                  <a:gd name="connsiteX27" fmla="*/ 725583 w 10205747"/>
                  <a:gd name="connsiteY27" fmla="*/ 1450287 h 1815430"/>
                  <a:gd name="connsiteX28" fmla="*/ 752962 w 10205747"/>
                  <a:gd name="connsiteY28" fmla="*/ 1395593 h 1815430"/>
                  <a:gd name="connsiteX29" fmla="*/ 959553 w 10205747"/>
                  <a:gd name="connsiteY29" fmla="*/ 1350843 h 1815430"/>
                  <a:gd name="connsiteX30" fmla="*/ 987865 w 10205747"/>
                  <a:gd name="connsiteY30" fmla="*/ 1336548 h 1815430"/>
                  <a:gd name="connsiteX31" fmla="*/ 2260689 w 10205747"/>
                  <a:gd name="connsiteY31" fmla="*/ 1086587 h 1815430"/>
                  <a:gd name="connsiteX32" fmla="*/ 2250434 w 10205747"/>
                  <a:gd name="connsiteY32" fmla="*/ 1104930 h 1815430"/>
                  <a:gd name="connsiteX33" fmla="*/ 2247948 w 10205747"/>
                  <a:gd name="connsiteY33" fmla="*/ 1318826 h 1815430"/>
                  <a:gd name="connsiteX34" fmla="*/ 2372252 w 10205747"/>
                  <a:gd name="connsiteY34" fmla="*/ 1351160 h 1815430"/>
                  <a:gd name="connsiteX35" fmla="*/ 2421974 w 10205747"/>
                  <a:gd name="connsiteY35" fmla="*/ 1259134 h 1815430"/>
                  <a:gd name="connsiteX36" fmla="*/ 2441863 w 10205747"/>
                  <a:gd name="connsiteY36" fmla="*/ 1229288 h 1815430"/>
                  <a:gd name="connsiteX37" fmla="*/ 2389655 w 10205747"/>
                  <a:gd name="connsiteY37" fmla="*/ 1182032 h 1815430"/>
                  <a:gd name="connsiteX38" fmla="*/ 2292697 w 10205747"/>
                  <a:gd name="connsiteY38" fmla="*/ 1244211 h 1815430"/>
                  <a:gd name="connsiteX39" fmla="*/ 2342419 w 10205747"/>
                  <a:gd name="connsiteY39" fmla="*/ 1159648 h 1815430"/>
                  <a:gd name="connsiteX40" fmla="*/ 2272808 w 10205747"/>
                  <a:gd name="connsiteY40" fmla="*/ 1092494 h 1815430"/>
                  <a:gd name="connsiteX41" fmla="*/ 2260689 w 10205747"/>
                  <a:gd name="connsiteY41" fmla="*/ 1086587 h 1815430"/>
                  <a:gd name="connsiteX42" fmla="*/ 3689753 w 10205747"/>
                  <a:gd name="connsiteY42" fmla="*/ 928008 h 1815430"/>
                  <a:gd name="connsiteX43" fmla="*/ 3697212 w 10205747"/>
                  <a:gd name="connsiteY43" fmla="*/ 945470 h 1815430"/>
                  <a:gd name="connsiteX44" fmla="*/ 3610187 w 10205747"/>
                  <a:gd name="connsiteY44" fmla="*/ 1022805 h 1815430"/>
                  <a:gd name="connsiteX45" fmla="*/ 3523161 w 10205747"/>
                  <a:gd name="connsiteY45" fmla="*/ 1005342 h 1815430"/>
                  <a:gd name="connsiteX46" fmla="*/ 3525648 w 10205747"/>
                  <a:gd name="connsiteY46" fmla="*/ 967922 h 1815430"/>
                  <a:gd name="connsiteX47" fmla="*/ 3689753 w 10205747"/>
                  <a:gd name="connsiteY47" fmla="*/ 928008 h 1815430"/>
                  <a:gd name="connsiteX48" fmla="*/ 9122750 w 10205747"/>
                  <a:gd name="connsiteY48" fmla="*/ 891155 h 1815430"/>
                  <a:gd name="connsiteX49" fmla="*/ 9130427 w 10205747"/>
                  <a:gd name="connsiteY49" fmla="*/ 894185 h 1815430"/>
                  <a:gd name="connsiteX50" fmla="*/ 9130427 w 10205747"/>
                  <a:gd name="connsiteY50" fmla="*/ 968789 h 1815430"/>
                  <a:gd name="connsiteX51" fmla="*/ 9078319 w 10205747"/>
                  <a:gd name="connsiteY51" fmla="*/ 1043392 h 1815430"/>
                  <a:gd name="connsiteX52" fmla="*/ 9118020 w 10205747"/>
                  <a:gd name="connsiteY52" fmla="*/ 1115509 h 1815430"/>
                  <a:gd name="connsiteX53" fmla="*/ 9197422 w 10205747"/>
                  <a:gd name="connsiteY53" fmla="*/ 1063286 h 1815430"/>
                  <a:gd name="connsiteX54" fmla="*/ 9189978 w 10205747"/>
                  <a:gd name="connsiteY54" fmla="*/ 1085667 h 1815430"/>
                  <a:gd name="connsiteX55" fmla="*/ 9140352 w 10205747"/>
                  <a:gd name="connsiteY55" fmla="*/ 1182652 h 1815430"/>
                  <a:gd name="connsiteX56" fmla="*/ 9001399 w 10205747"/>
                  <a:gd name="connsiteY56" fmla="*/ 1309478 h 1815430"/>
                  <a:gd name="connsiteX57" fmla="*/ 8936885 w 10205747"/>
                  <a:gd name="connsiteY57" fmla="*/ 1120482 h 1815430"/>
                  <a:gd name="connsiteX58" fmla="*/ 8998918 w 10205747"/>
                  <a:gd name="connsiteY58" fmla="*/ 1006090 h 1815430"/>
                  <a:gd name="connsiteX59" fmla="*/ 9108095 w 10205747"/>
                  <a:gd name="connsiteY59" fmla="*/ 901646 h 1815430"/>
                  <a:gd name="connsiteX60" fmla="*/ 9122750 w 10205747"/>
                  <a:gd name="connsiteY60" fmla="*/ 891155 h 1815430"/>
                  <a:gd name="connsiteX61" fmla="*/ 509795 w 10205747"/>
                  <a:gd name="connsiteY61" fmla="*/ 677927 h 1815430"/>
                  <a:gd name="connsiteX62" fmla="*/ 544327 w 10205747"/>
                  <a:gd name="connsiteY62" fmla="*/ 684759 h 1815430"/>
                  <a:gd name="connsiteX63" fmla="*/ 658813 w 10205747"/>
                  <a:gd name="connsiteY63" fmla="*/ 776676 h 1815430"/>
                  <a:gd name="connsiteX64" fmla="*/ 534372 w 10205747"/>
                  <a:gd name="connsiteY64" fmla="*/ 955542 h 1815430"/>
                  <a:gd name="connsiteX65" fmla="*/ 511973 w 10205747"/>
                  <a:gd name="connsiteY65" fmla="*/ 1022617 h 1815430"/>
                  <a:gd name="connsiteX66" fmla="*/ 566727 w 10205747"/>
                  <a:gd name="connsiteY66" fmla="*/ 1092176 h 1815430"/>
                  <a:gd name="connsiteX67" fmla="*/ 494551 w 10205747"/>
                  <a:gd name="connsiteY67" fmla="*/ 1144346 h 1815430"/>
                  <a:gd name="connsiteX68" fmla="*/ 310378 w 10205747"/>
                  <a:gd name="connsiteY68" fmla="*/ 1151799 h 1815430"/>
                  <a:gd name="connsiteX69" fmla="*/ 250646 w 10205747"/>
                  <a:gd name="connsiteY69" fmla="*/ 1134409 h 1815430"/>
                  <a:gd name="connsiteX70" fmla="*/ 195891 w 10205747"/>
                  <a:gd name="connsiteY70" fmla="*/ 1251169 h 1815430"/>
                  <a:gd name="connsiteX71" fmla="*/ 113760 w 10205747"/>
                  <a:gd name="connsiteY71" fmla="*/ 1271043 h 1815430"/>
                  <a:gd name="connsiteX72" fmla="*/ 76428 w 10205747"/>
                  <a:gd name="connsiteY72" fmla="*/ 1072302 h 1815430"/>
                  <a:gd name="connsiteX73" fmla="*/ 76428 w 10205747"/>
                  <a:gd name="connsiteY73" fmla="*/ 940637 h 1815430"/>
                  <a:gd name="connsiteX74" fmla="*/ 73939 w 10205747"/>
                  <a:gd name="connsiteY74" fmla="*/ 893436 h 1815430"/>
                  <a:gd name="connsiteX75" fmla="*/ 113760 w 10205747"/>
                  <a:gd name="connsiteY75" fmla="*/ 804003 h 1815430"/>
                  <a:gd name="connsiteX76" fmla="*/ 208336 w 10205747"/>
                  <a:gd name="connsiteY76" fmla="*/ 881015 h 1815430"/>
                  <a:gd name="connsiteX77" fmla="*/ 260601 w 10205747"/>
                  <a:gd name="connsiteY77" fmla="*/ 1007712 h 1815430"/>
                  <a:gd name="connsiteX78" fmla="*/ 295444 w 10205747"/>
                  <a:gd name="connsiteY78" fmla="*/ 1069818 h 1815430"/>
                  <a:gd name="connsiteX79" fmla="*/ 424864 w 10205747"/>
                  <a:gd name="connsiteY79" fmla="*/ 876046 h 1815430"/>
                  <a:gd name="connsiteX80" fmla="*/ 385042 w 10205747"/>
                  <a:gd name="connsiteY80" fmla="*/ 841267 h 1815430"/>
                  <a:gd name="connsiteX81" fmla="*/ 327799 w 10205747"/>
                  <a:gd name="connsiteY81" fmla="*/ 838782 h 1815430"/>
                  <a:gd name="connsiteX82" fmla="*/ 312866 w 10205747"/>
                  <a:gd name="connsiteY82" fmla="*/ 764255 h 1815430"/>
                  <a:gd name="connsiteX83" fmla="*/ 409930 w 10205747"/>
                  <a:gd name="connsiteY83" fmla="*/ 726991 h 1815430"/>
                  <a:gd name="connsiteX84" fmla="*/ 509795 w 10205747"/>
                  <a:gd name="connsiteY84" fmla="*/ 677927 h 1815430"/>
                  <a:gd name="connsiteX85" fmla="*/ 9814945 w 10205747"/>
                  <a:gd name="connsiteY85" fmla="*/ 654235 h 1815430"/>
                  <a:gd name="connsiteX86" fmla="*/ 9747774 w 10205747"/>
                  <a:gd name="connsiteY86" fmla="*/ 684086 h 1815430"/>
                  <a:gd name="connsiteX87" fmla="*/ 9712944 w 10205747"/>
                  <a:gd name="connsiteY87" fmla="*/ 798515 h 1815430"/>
                  <a:gd name="connsiteX88" fmla="*/ 9809969 w 10205747"/>
                  <a:gd name="connsiteY88" fmla="*/ 761201 h 1815430"/>
                  <a:gd name="connsiteX89" fmla="*/ 9837335 w 10205747"/>
                  <a:gd name="connsiteY89" fmla="*/ 706474 h 1815430"/>
                  <a:gd name="connsiteX90" fmla="*/ 9814945 w 10205747"/>
                  <a:gd name="connsiteY90" fmla="*/ 654235 h 1815430"/>
                  <a:gd name="connsiteX91" fmla="*/ 5349797 w 10205747"/>
                  <a:gd name="connsiteY91" fmla="*/ 639997 h 1815430"/>
                  <a:gd name="connsiteX92" fmla="*/ 5381912 w 10205747"/>
                  <a:gd name="connsiteY92" fmla="*/ 640933 h 1815430"/>
                  <a:gd name="connsiteX93" fmla="*/ 5421025 w 10205747"/>
                  <a:gd name="connsiteY93" fmla="*/ 661667 h 1815430"/>
                  <a:gd name="connsiteX94" fmla="*/ 5460838 w 10205747"/>
                  <a:gd name="connsiteY94" fmla="*/ 791131 h 1815430"/>
                  <a:gd name="connsiteX95" fmla="*/ 5301587 w 10205747"/>
                  <a:gd name="connsiteY95" fmla="*/ 952961 h 1815430"/>
                  <a:gd name="connsiteX96" fmla="*/ 5132383 w 10205747"/>
                  <a:gd name="connsiteY96" fmla="*/ 1157115 h 1815430"/>
                  <a:gd name="connsiteX97" fmla="*/ 5174684 w 10205747"/>
                  <a:gd name="connsiteY97" fmla="*/ 1199439 h 1815430"/>
                  <a:gd name="connsiteX98" fmla="*/ 5366283 w 10205747"/>
                  <a:gd name="connsiteY98" fmla="*/ 1127239 h 1815430"/>
                  <a:gd name="connsiteX99" fmla="*/ 5391166 w 10205747"/>
                  <a:gd name="connsiteY99" fmla="*/ 1099852 h 1815430"/>
                  <a:gd name="connsiteX100" fmla="*/ 5428490 w 10205747"/>
                  <a:gd name="connsiteY100" fmla="*/ 1102342 h 1815430"/>
                  <a:gd name="connsiteX101" fmla="*/ 5488209 w 10205747"/>
                  <a:gd name="connsiteY101" fmla="*/ 1162094 h 1815430"/>
                  <a:gd name="connsiteX102" fmla="*/ 5413560 w 10205747"/>
                  <a:gd name="connsiteY102" fmla="*/ 1196950 h 1815430"/>
                  <a:gd name="connsiteX103" fmla="*/ 5162243 w 10205747"/>
                  <a:gd name="connsiteY103" fmla="*/ 1284089 h 1815430"/>
                  <a:gd name="connsiteX104" fmla="*/ 4930831 w 10205747"/>
                  <a:gd name="connsiteY104" fmla="*/ 1478284 h 1815430"/>
                  <a:gd name="connsiteX105" fmla="*/ 4833788 w 10205747"/>
                  <a:gd name="connsiteY105" fmla="*/ 1508160 h 1815430"/>
                  <a:gd name="connsiteX106" fmla="*/ 4699420 w 10205747"/>
                  <a:gd name="connsiteY106" fmla="*/ 1505671 h 1815430"/>
                  <a:gd name="connsiteX107" fmla="*/ 4627259 w 10205747"/>
                  <a:gd name="connsiteY107" fmla="*/ 1468325 h 1815430"/>
                  <a:gd name="connsiteX108" fmla="*/ 4614818 w 10205747"/>
                  <a:gd name="connsiteY108" fmla="*/ 1376207 h 1815430"/>
                  <a:gd name="connsiteX109" fmla="*/ 4903460 w 10205747"/>
                  <a:gd name="connsiteY109" fmla="*/ 1286578 h 1815430"/>
                  <a:gd name="connsiteX110" fmla="*/ 4960691 w 10205747"/>
                  <a:gd name="connsiteY110" fmla="*/ 1236785 h 1815430"/>
                  <a:gd name="connsiteX111" fmla="*/ 5251821 w 10205747"/>
                  <a:gd name="connsiteY111" fmla="*/ 863332 h 1815430"/>
                  <a:gd name="connsiteX112" fmla="*/ 5246845 w 10205747"/>
                  <a:gd name="connsiteY112" fmla="*/ 786152 h 1815430"/>
                  <a:gd name="connsiteX113" fmla="*/ 5127407 w 10205747"/>
                  <a:gd name="connsiteY113" fmla="*/ 848394 h 1815430"/>
                  <a:gd name="connsiteX114" fmla="*/ 4915901 w 10205747"/>
                  <a:gd name="connsiteY114" fmla="*/ 935533 h 1815430"/>
                  <a:gd name="connsiteX115" fmla="*/ 4861159 w 10205747"/>
                  <a:gd name="connsiteY115" fmla="*/ 798600 h 1815430"/>
                  <a:gd name="connsiteX116" fmla="*/ 4925855 w 10205747"/>
                  <a:gd name="connsiteY116" fmla="*/ 798600 h 1815430"/>
                  <a:gd name="connsiteX117" fmla="*/ 5042805 w 10205747"/>
                  <a:gd name="connsiteY117" fmla="*/ 798600 h 1815430"/>
                  <a:gd name="connsiteX118" fmla="*/ 5291634 w 10205747"/>
                  <a:gd name="connsiteY118" fmla="*/ 656688 h 1815430"/>
                  <a:gd name="connsiteX119" fmla="*/ 5349797 w 10205747"/>
                  <a:gd name="connsiteY119" fmla="*/ 639997 h 1815430"/>
                  <a:gd name="connsiteX120" fmla="*/ 3241837 w 10205747"/>
                  <a:gd name="connsiteY120" fmla="*/ 539750 h 1815430"/>
                  <a:gd name="connsiteX121" fmla="*/ 3269220 w 10205747"/>
                  <a:gd name="connsiteY121" fmla="*/ 569613 h 1815430"/>
                  <a:gd name="connsiteX122" fmla="*/ 3346389 w 10205747"/>
                  <a:gd name="connsiteY122" fmla="*/ 629340 h 1815430"/>
                  <a:gd name="connsiteX123" fmla="*/ 3388707 w 10205747"/>
                  <a:gd name="connsiteY123" fmla="*/ 753770 h 1815430"/>
                  <a:gd name="connsiteX124" fmla="*/ 3294113 w 10205747"/>
                  <a:gd name="connsiteY124" fmla="*/ 863268 h 1815430"/>
                  <a:gd name="connsiteX125" fmla="*/ 3276688 w 10205747"/>
                  <a:gd name="connsiteY125" fmla="*/ 1054890 h 1815430"/>
                  <a:gd name="connsiteX126" fmla="*/ 3316517 w 10205747"/>
                  <a:gd name="connsiteY126" fmla="*/ 1169365 h 1815430"/>
                  <a:gd name="connsiteX127" fmla="*/ 3241837 w 10205747"/>
                  <a:gd name="connsiteY127" fmla="*/ 1370941 h 1815430"/>
                  <a:gd name="connsiteX128" fmla="*/ 3264241 w 10205747"/>
                  <a:gd name="connsiteY128" fmla="*/ 1477951 h 1815430"/>
                  <a:gd name="connsiteX129" fmla="*/ 3319006 w 10205747"/>
                  <a:gd name="connsiteY129" fmla="*/ 1418225 h 1815430"/>
                  <a:gd name="connsiteX130" fmla="*/ 3445961 w 10205747"/>
                  <a:gd name="connsiteY130" fmla="*/ 1087241 h 1815430"/>
                  <a:gd name="connsiteX131" fmla="*/ 3403643 w 10205747"/>
                  <a:gd name="connsiteY131" fmla="*/ 1303749 h 1815430"/>
                  <a:gd name="connsiteX132" fmla="*/ 3475833 w 10205747"/>
                  <a:gd name="connsiteY132" fmla="*/ 1266420 h 1815430"/>
                  <a:gd name="connsiteX133" fmla="*/ 3749658 w 10205747"/>
                  <a:gd name="connsiteY133" fmla="*/ 1034981 h 1815430"/>
                  <a:gd name="connsiteX134" fmla="*/ 3749658 w 10205747"/>
                  <a:gd name="connsiteY134" fmla="*/ 883177 h 1815430"/>
                  <a:gd name="connsiteX135" fmla="*/ 3709829 w 10205747"/>
                  <a:gd name="connsiteY135" fmla="*/ 860779 h 1815430"/>
                  <a:gd name="connsiteX136" fmla="*/ 3662532 w 10205747"/>
                  <a:gd name="connsiteY136" fmla="*/ 860779 h 1815430"/>
                  <a:gd name="connsiteX137" fmla="*/ 3607767 w 10205747"/>
                  <a:gd name="connsiteY137" fmla="*/ 825939 h 1815430"/>
                  <a:gd name="connsiteX138" fmla="*/ 3582874 w 10205747"/>
                  <a:gd name="connsiteY138" fmla="*/ 850825 h 1815430"/>
                  <a:gd name="connsiteX139" fmla="*/ 3475833 w 10205747"/>
                  <a:gd name="connsiteY139" fmla="*/ 863268 h 1815430"/>
                  <a:gd name="connsiteX140" fmla="*/ 3495748 w 10205747"/>
                  <a:gd name="connsiteY140" fmla="*/ 778655 h 1815430"/>
                  <a:gd name="connsiteX141" fmla="*/ 3513173 w 10205747"/>
                  <a:gd name="connsiteY141" fmla="*/ 646760 h 1815430"/>
                  <a:gd name="connsiteX142" fmla="*/ 3540556 w 10205747"/>
                  <a:gd name="connsiteY142" fmla="*/ 656714 h 1815430"/>
                  <a:gd name="connsiteX143" fmla="*/ 3592831 w 10205747"/>
                  <a:gd name="connsiteY143" fmla="*/ 736349 h 1815430"/>
                  <a:gd name="connsiteX144" fmla="*/ 3620214 w 10205747"/>
                  <a:gd name="connsiteY144" fmla="*/ 813496 h 1815430"/>
                  <a:gd name="connsiteX145" fmla="*/ 3729744 w 10205747"/>
                  <a:gd name="connsiteY145" fmla="*/ 778655 h 1815430"/>
                  <a:gd name="connsiteX146" fmla="*/ 3791977 w 10205747"/>
                  <a:gd name="connsiteY146" fmla="*/ 756258 h 1815430"/>
                  <a:gd name="connsiteX147" fmla="*/ 3854210 w 10205747"/>
                  <a:gd name="connsiteY147" fmla="*/ 718929 h 1815430"/>
                  <a:gd name="connsiteX148" fmla="*/ 3916443 w 10205747"/>
                  <a:gd name="connsiteY148" fmla="*/ 686577 h 1815430"/>
                  <a:gd name="connsiteX149" fmla="*/ 3849231 w 10205747"/>
                  <a:gd name="connsiteY149" fmla="*/ 776167 h 1815430"/>
                  <a:gd name="connsiteX150" fmla="*/ 3814381 w 10205747"/>
                  <a:gd name="connsiteY150" fmla="*/ 840870 h 1815430"/>
                  <a:gd name="connsiteX151" fmla="*/ 3854210 w 10205747"/>
                  <a:gd name="connsiteY151" fmla="*/ 937926 h 1815430"/>
                  <a:gd name="connsiteX152" fmla="*/ 3998590 w 10205747"/>
                  <a:gd name="connsiteY152" fmla="*/ 751281 h 1815430"/>
                  <a:gd name="connsiteX153" fmla="*/ 4070781 w 10205747"/>
                  <a:gd name="connsiteY153" fmla="*/ 676623 h 1815430"/>
                  <a:gd name="connsiteX154" fmla="*/ 4048377 w 10205747"/>
                  <a:gd name="connsiteY154" fmla="*/ 815984 h 1815430"/>
                  <a:gd name="connsiteX155" fmla="*/ 3871635 w 10205747"/>
                  <a:gd name="connsiteY155" fmla="*/ 985209 h 1815430"/>
                  <a:gd name="connsiteX156" fmla="*/ 3844253 w 10205747"/>
                  <a:gd name="connsiteY156" fmla="*/ 1084753 h 1815430"/>
                  <a:gd name="connsiteX157" fmla="*/ 3981165 w 10205747"/>
                  <a:gd name="connsiteY157" fmla="*/ 1022538 h 1815430"/>
                  <a:gd name="connsiteX158" fmla="*/ 4020994 w 10205747"/>
                  <a:gd name="connsiteY158" fmla="*/ 1007606 h 1815430"/>
                  <a:gd name="connsiteX159" fmla="*/ 4043398 w 10205747"/>
                  <a:gd name="connsiteY159" fmla="*/ 1089730 h 1815430"/>
                  <a:gd name="connsiteX160" fmla="*/ 4016016 w 10205747"/>
                  <a:gd name="connsiteY160" fmla="*/ 1206694 h 1815430"/>
                  <a:gd name="connsiteX161" fmla="*/ 4018505 w 10205747"/>
                  <a:gd name="connsiteY161" fmla="*/ 1525234 h 1815430"/>
                  <a:gd name="connsiteX162" fmla="*/ 3991122 w 10205747"/>
                  <a:gd name="connsiteY162" fmla="*/ 1535189 h 1815430"/>
                  <a:gd name="connsiteX163" fmla="*/ 3943825 w 10205747"/>
                  <a:gd name="connsiteY163" fmla="*/ 1472974 h 1815430"/>
                  <a:gd name="connsiteX164" fmla="*/ 3943825 w 10205747"/>
                  <a:gd name="connsiteY164" fmla="*/ 1216648 h 1815430"/>
                  <a:gd name="connsiteX165" fmla="*/ 3866656 w 10205747"/>
                  <a:gd name="connsiteY165" fmla="*/ 1117105 h 1815430"/>
                  <a:gd name="connsiteX166" fmla="*/ 3737212 w 10205747"/>
                  <a:gd name="connsiteY166" fmla="*/ 1124570 h 1815430"/>
                  <a:gd name="connsiteX167" fmla="*/ 3707340 w 10205747"/>
                  <a:gd name="connsiteY167" fmla="*/ 1146968 h 1815430"/>
                  <a:gd name="connsiteX168" fmla="*/ 3702361 w 10205747"/>
                  <a:gd name="connsiteY168" fmla="*/ 1303749 h 1815430"/>
                  <a:gd name="connsiteX169" fmla="*/ 3789488 w 10205747"/>
                  <a:gd name="connsiteY169" fmla="*/ 1273886 h 1815430"/>
                  <a:gd name="connsiteX170" fmla="*/ 3856699 w 10205747"/>
                  <a:gd name="connsiteY170" fmla="*/ 1288818 h 1815430"/>
                  <a:gd name="connsiteX171" fmla="*/ 3834295 w 10205747"/>
                  <a:gd name="connsiteY171" fmla="*/ 1328635 h 1815430"/>
                  <a:gd name="connsiteX172" fmla="*/ 3841763 w 10205747"/>
                  <a:gd name="connsiteY172" fmla="*/ 1400805 h 1815430"/>
                  <a:gd name="connsiteX173" fmla="*/ 3829317 w 10205747"/>
                  <a:gd name="connsiteY173" fmla="*/ 1465508 h 1815430"/>
                  <a:gd name="connsiteX174" fmla="*/ 3854210 w 10205747"/>
                  <a:gd name="connsiteY174" fmla="*/ 1535189 h 1815430"/>
                  <a:gd name="connsiteX175" fmla="*/ 3856699 w 10205747"/>
                  <a:gd name="connsiteY175" fmla="*/ 1594915 h 1815430"/>
                  <a:gd name="connsiteX176" fmla="*/ 3908975 w 10205747"/>
                  <a:gd name="connsiteY176" fmla="*/ 1604869 h 1815430"/>
                  <a:gd name="connsiteX177" fmla="*/ 4045887 w 10205747"/>
                  <a:gd name="connsiteY177" fmla="*/ 1599892 h 1815430"/>
                  <a:gd name="connsiteX178" fmla="*/ 4177821 w 10205747"/>
                  <a:gd name="connsiteY178" fmla="*/ 1776582 h 1815430"/>
                  <a:gd name="connsiteX179" fmla="*/ 4090695 w 10205747"/>
                  <a:gd name="connsiteY179" fmla="*/ 1798980 h 1815430"/>
                  <a:gd name="connsiteX180" fmla="*/ 3916443 w 10205747"/>
                  <a:gd name="connsiteY180" fmla="*/ 1627267 h 1815430"/>
                  <a:gd name="connsiteX181" fmla="*/ 3854210 w 10205747"/>
                  <a:gd name="connsiteY181" fmla="*/ 1617312 h 1815430"/>
                  <a:gd name="connsiteX182" fmla="*/ 3824338 w 10205747"/>
                  <a:gd name="connsiteY182" fmla="*/ 1634733 h 1815430"/>
                  <a:gd name="connsiteX183" fmla="*/ 3684936 w 10205747"/>
                  <a:gd name="connsiteY183" fmla="*/ 1756674 h 1815430"/>
                  <a:gd name="connsiteX184" fmla="*/ 3632660 w 10205747"/>
                  <a:gd name="connsiteY184" fmla="*/ 1711879 h 1815430"/>
                  <a:gd name="connsiteX185" fmla="*/ 3687425 w 10205747"/>
                  <a:gd name="connsiteY185" fmla="*/ 1684504 h 1815430"/>
                  <a:gd name="connsiteX186" fmla="*/ 3782020 w 10205747"/>
                  <a:gd name="connsiteY186" fmla="*/ 1592426 h 1815430"/>
                  <a:gd name="connsiteX187" fmla="*/ 3732233 w 10205747"/>
                  <a:gd name="connsiteY187" fmla="*/ 1517769 h 1815430"/>
                  <a:gd name="connsiteX188" fmla="*/ 3767084 w 10205747"/>
                  <a:gd name="connsiteY188" fmla="*/ 1497860 h 1815430"/>
                  <a:gd name="connsiteX189" fmla="*/ 3772062 w 10205747"/>
                  <a:gd name="connsiteY189" fmla="*/ 1420713 h 1815430"/>
                  <a:gd name="connsiteX190" fmla="*/ 3774552 w 10205747"/>
                  <a:gd name="connsiteY190" fmla="*/ 1360987 h 1815430"/>
                  <a:gd name="connsiteX191" fmla="*/ 3749658 w 10205747"/>
                  <a:gd name="connsiteY191" fmla="*/ 1311215 h 1815430"/>
                  <a:gd name="connsiteX192" fmla="*/ 3709829 w 10205747"/>
                  <a:gd name="connsiteY192" fmla="*/ 1311215 h 1815430"/>
                  <a:gd name="connsiteX193" fmla="*/ 3699872 w 10205747"/>
                  <a:gd name="connsiteY193" fmla="*/ 1333612 h 1815430"/>
                  <a:gd name="connsiteX194" fmla="*/ 3689915 w 10205747"/>
                  <a:gd name="connsiteY194" fmla="*/ 1472974 h 1815430"/>
                  <a:gd name="connsiteX195" fmla="*/ 3694893 w 10205747"/>
                  <a:gd name="connsiteY195" fmla="*/ 1535189 h 1815430"/>
                  <a:gd name="connsiteX196" fmla="*/ 3687425 w 10205747"/>
                  <a:gd name="connsiteY196" fmla="*/ 1589938 h 1815430"/>
                  <a:gd name="connsiteX197" fmla="*/ 3617724 w 10205747"/>
                  <a:gd name="connsiteY197" fmla="*/ 1560075 h 1815430"/>
                  <a:gd name="connsiteX198" fmla="*/ 3642618 w 10205747"/>
                  <a:gd name="connsiteY198" fmla="*/ 1400805 h 1815430"/>
                  <a:gd name="connsiteX199" fmla="*/ 3665022 w 10205747"/>
                  <a:gd name="connsiteY199" fmla="*/ 1303749 h 1815430"/>
                  <a:gd name="connsiteX200" fmla="*/ 3640128 w 10205747"/>
                  <a:gd name="connsiteY200" fmla="*/ 1234069 h 1815430"/>
                  <a:gd name="connsiteX201" fmla="*/ 3565449 w 10205747"/>
                  <a:gd name="connsiteY201" fmla="*/ 1301261 h 1815430"/>
                  <a:gd name="connsiteX202" fmla="*/ 3426047 w 10205747"/>
                  <a:gd name="connsiteY202" fmla="*/ 1368453 h 1815430"/>
                  <a:gd name="connsiteX203" fmla="*/ 3383728 w 10205747"/>
                  <a:gd name="connsiteY203" fmla="*/ 1356010 h 1815430"/>
                  <a:gd name="connsiteX204" fmla="*/ 3336431 w 10205747"/>
                  <a:gd name="connsiteY204" fmla="*/ 1592426 h 1815430"/>
                  <a:gd name="connsiteX205" fmla="*/ 3286645 w 10205747"/>
                  <a:gd name="connsiteY205" fmla="*/ 1779071 h 1815430"/>
                  <a:gd name="connsiteX206" fmla="*/ 3251795 w 10205747"/>
                  <a:gd name="connsiteY206" fmla="*/ 1746719 h 1815430"/>
                  <a:gd name="connsiteX207" fmla="*/ 3152223 w 10205747"/>
                  <a:gd name="connsiteY207" fmla="*/ 1555097 h 1815430"/>
                  <a:gd name="connsiteX208" fmla="*/ 3224412 w 10205747"/>
                  <a:gd name="connsiteY208" fmla="*/ 1368453 h 1815430"/>
                  <a:gd name="connsiteX209" fmla="*/ 3219433 w 10205747"/>
                  <a:gd name="connsiteY209" fmla="*/ 1194251 h 1815430"/>
                  <a:gd name="connsiteX210" fmla="*/ 3244327 w 10205747"/>
                  <a:gd name="connsiteY210" fmla="*/ 950369 h 1815430"/>
                  <a:gd name="connsiteX211" fmla="*/ 3251795 w 10205747"/>
                  <a:gd name="connsiteY211" fmla="*/ 728884 h 1815430"/>
                  <a:gd name="connsiteX212" fmla="*/ 3241837 w 10205747"/>
                  <a:gd name="connsiteY212" fmla="*/ 539750 h 1815430"/>
                  <a:gd name="connsiteX213" fmla="*/ 9818560 w 10205747"/>
                  <a:gd name="connsiteY213" fmla="*/ 438670 h 1815430"/>
                  <a:gd name="connsiteX214" fmla="*/ 9800018 w 10205747"/>
                  <a:gd name="connsiteY214" fmla="*/ 440303 h 1815430"/>
                  <a:gd name="connsiteX215" fmla="*/ 9722895 w 10205747"/>
                  <a:gd name="connsiteY215" fmla="*/ 557219 h 1815430"/>
                  <a:gd name="connsiteX216" fmla="*/ 9735334 w 10205747"/>
                  <a:gd name="connsiteY216" fmla="*/ 589558 h 1815430"/>
                  <a:gd name="connsiteX217" fmla="*/ 9717920 w 10205747"/>
                  <a:gd name="connsiteY217" fmla="*/ 634334 h 1815430"/>
                  <a:gd name="connsiteX218" fmla="*/ 9757725 w 10205747"/>
                  <a:gd name="connsiteY218" fmla="*/ 664185 h 1815430"/>
                  <a:gd name="connsiteX219" fmla="*/ 9800018 w 10205747"/>
                  <a:gd name="connsiteY219" fmla="*/ 611946 h 1815430"/>
                  <a:gd name="connsiteX220" fmla="*/ 9844798 w 10205747"/>
                  <a:gd name="connsiteY220" fmla="*/ 470154 h 1815430"/>
                  <a:gd name="connsiteX221" fmla="*/ 9818560 w 10205747"/>
                  <a:gd name="connsiteY221" fmla="*/ 438670 h 1815430"/>
                  <a:gd name="connsiteX222" fmla="*/ 9638309 w 10205747"/>
                  <a:gd name="connsiteY222" fmla="*/ 437815 h 1815430"/>
                  <a:gd name="connsiteX223" fmla="*/ 9581090 w 10205747"/>
                  <a:gd name="connsiteY223" fmla="*/ 482592 h 1815430"/>
                  <a:gd name="connsiteX224" fmla="*/ 9526358 w 10205747"/>
                  <a:gd name="connsiteY224" fmla="*/ 547269 h 1815430"/>
                  <a:gd name="connsiteX225" fmla="*/ 9541284 w 10205747"/>
                  <a:gd name="connsiteY225" fmla="*/ 564682 h 1815430"/>
                  <a:gd name="connsiteX226" fmla="*/ 9556211 w 10205747"/>
                  <a:gd name="connsiteY226" fmla="*/ 579607 h 1815430"/>
                  <a:gd name="connsiteX227" fmla="*/ 9571955 w 10205747"/>
                  <a:gd name="connsiteY227" fmla="*/ 594300 h 1815430"/>
                  <a:gd name="connsiteX228" fmla="*/ 9585091 w 10205747"/>
                  <a:gd name="connsiteY228" fmla="*/ 606559 h 1815430"/>
                  <a:gd name="connsiteX229" fmla="*/ 9581712 w 10205747"/>
                  <a:gd name="connsiteY229" fmla="*/ 611013 h 1815430"/>
                  <a:gd name="connsiteX230" fmla="*/ 9593529 w 10205747"/>
                  <a:gd name="connsiteY230" fmla="*/ 614434 h 1815430"/>
                  <a:gd name="connsiteX231" fmla="*/ 9585091 w 10205747"/>
                  <a:gd name="connsiteY231" fmla="*/ 606559 h 1815430"/>
                  <a:gd name="connsiteX232" fmla="*/ 9588553 w 10205747"/>
                  <a:gd name="connsiteY232" fmla="*/ 601996 h 1815430"/>
                  <a:gd name="connsiteX233" fmla="*/ 9663188 w 10205747"/>
                  <a:gd name="connsiteY233" fmla="*/ 564682 h 1815430"/>
                  <a:gd name="connsiteX234" fmla="*/ 9698017 w 10205747"/>
                  <a:gd name="connsiteY234" fmla="*/ 509955 h 1815430"/>
                  <a:gd name="connsiteX235" fmla="*/ 9638309 w 10205747"/>
                  <a:gd name="connsiteY235" fmla="*/ 437815 h 1815430"/>
                  <a:gd name="connsiteX236" fmla="*/ 6811092 w 10205747"/>
                  <a:gd name="connsiteY236" fmla="*/ 421052 h 1815430"/>
                  <a:gd name="connsiteX237" fmla="*/ 6726488 w 10205747"/>
                  <a:gd name="connsiteY237" fmla="*/ 485715 h 1815430"/>
                  <a:gd name="connsiteX238" fmla="*/ 6694139 w 10205747"/>
                  <a:gd name="connsiteY238" fmla="*/ 595143 h 1815430"/>
                  <a:gd name="connsiteX239" fmla="*/ 6599582 w 10205747"/>
                  <a:gd name="connsiteY239" fmla="*/ 590169 h 1815430"/>
                  <a:gd name="connsiteX240" fmla="*/ 6534884 w 10205747"/>
                  <a:gd name="connsiteY240" fmla="*/ 530481 h 1815430"/>
                  <a:gd name="connsiteX241" fmla="*/ 6532396 w 10205747"/>
                  <a:gd name="connsiteY241" fmla="*/ 537942 h 1815430"/>
                  <a:gd name="connsiteX242" fmla="*/ 6495071 w 10205747"/>
                  <a:gd name="connsiteY242" fmla="*/ 712032 h 1815430"/>
                  <a:gd name="connsiteX243" fmla="*/ 6527419 w 10205747"/>
                  <a:gd name="connsiteY243" fmla="*/ 774207 h 1815430"/>
                  <a:gd name="connsiteX244" fmla="*/ 6699116 w 10205747"/>
                  <a:gd name="connsiteY244" fmla="*/ 677214 h 1815430"/>
                  <a:gd name="connsiteX245" fmla="*/ 6855882 w 10205747"/>
                  <a:gd name="connsiteY245" fmla="*/ 458358 h 1815430"/>
                  <a:gd name="connsiteX246" fmla="*/ 6811092 w 10205747"/>
                  <a:gd name="connsiteY246" fmla="*/ 421052 h 1815430"/>
                  <a:gd name="connsiteX247" fmla="*/ 4110737 w 10205747"/>
                  <a:gd name="connsiteY247" fmla="*/ 392802 h 1815430"/>
                  <a:gd name="connsiteX248" fmla="*/ 4129995 w 10205747"/>
                  <a:gd name="connsiteY248" fmla="*/ 393439 h 1815430"/>
                  <a:gd name="connsiteX249" fmla="*/ 4140805 w 10205747"/>
                  <a:gd name="connsiteY249" fmla="*/ 395312 h 1815430"/>
                  <a:gd name="connsiteX250" fmla="*/ 4147560 w 10205747"/>
                  <a:gd name="connsiteY250" fmla="*/ 398545 h 1815430"/>
                  <a:gd name="connsiteX251" fmla="*/ 4158468 w 10205747"/>
                  <a:gd name="connsiteY251" fmla="*/ 402189 h 1815430"/>
                  <a:gd name="connsiteX252" fmla="*/ 4187378 w 10205747"/>
                  <a:gd name="connsiteY252" fmla="*/ 429611 h 1815430"/>
                  <a:gd name="connsiteX253" fmla="*/ 4188983 w 10205747"/>
                  <a:gd name="connsiteY253" fmla="*/ 431757 h 1815430"/>
                  <a:gd name="connsiteX254" fmla="*/ 4232569 w 10205747"/>
                  <a:gd name="connsiteY254" fmla="*/ 461201 h 1815430"/>
                  <a:gd name="connsiteX255" fmla="*/ 4242834 w 10205747"/>
                  <a:gd name="connsiteY255" fmla="*/ 477752 h 1815430"/>
                  <a:gd name="connsiteX256" fmla="*/ 4234262 w 10205747"/>
                  <a:gd name="connsiteY256" fmla="*/ 489024 h 1815430"/>
                  <a:gd name="connsiteX257" fmla="*/ 4234007 w 10205747"/>
                  <a:gd name="connsiteY257" fmla="*/ 489830 h 1815430"/>
                  <a:gd name="connsiteX258" fmla="*/ 4229344 w 10205747"/>
                  <a:gd name="connsiteY258" fmla="*/ 495672 h 1815430"/>
                  <a:gd name="connsiteX259" fmla="*/ 4228873 w 10205747"/>
                  <a:gd name="connsiteY259" fmla="*/ 496111 h 1815430"/>
                  <a:gd name="connsiteX260" fmla="*/ 4213526 w 10205747"/>
                  <a:gd name="connsiteY260" fmla="*/ 516293 h 1815430"/>
                  <a:gd name="connsiteX261" fmla="*/ 4108454 w 10205747"/>
                  <a:gd name="connsiteY261" fmla="*/ 577991 h 1815430"/>
                  <a:gd name="connsiteX262" fmla="*/ 4093331 w 10205747"/>
                  <a:gd name="connsiteY262" fmla="*/ 580887 h 1815430"/>
                  <a:gd name="connsiteX263" fmla="*/ 4091943 w 10205747"/>
                  <a:gd name="connsiteY263" fmla="*/ 581365 h 1815430"/>
                  <a:gd name="connsiteX264" fmla="*/ 4074200 w 10205747"/>
                  <a:gd name="connsiteY264" fmla="*/ 584550 h 1815430"/>
                  <a:gd name="connsiteX265" fmla="*/ 4050363 w 10205747"/>
                  <a:gd name="connsiteY265" fmla="*/ 589115 h 1815430"/>
                  <a:gd name="connsiteX266" fmla="*/ 4048258 w 10205747"/>
                  <a:gd name="connsiteY266" fmla="*/ 589208 h 1815430"/>
                  <a:gd name="connsiteX267" fmla="*/ 4043993 w 10205747"/>
                  <a:gd name="connsiteY267" fmla="*/ 589973 h 1815430"/>
                  <a:gd name="connsiteX268" fmla="*/ 4025419 w 10205747"/>
                  <a:gd name="connsiteY268" fmla="*/ 590402 h 1815430"/>
                  <a:gd name="connsiteX269" fmla="*/ 4051648 w 10205747"/>
                  <a:gd name="connsiteY269" fmla="*/ 566213 h 1815430"/>
                  <a:gd name="connsiteX270" fmla="*/ 4085802 w 10205747"/>
                  <a:gd name="connsiteY270" fmla="*/ 534716 h 1815430"/>
                  <a:gd name="connsiteX271" fmla="*/ 4097023 w 10205747"/>
                  <a:gd name="connsiteY271" fmla="*/ 520260 h 1815430"/>
                  <a:gd name="connsiteX272" fmla="*/ 4105966 w 10205747"/>
                  <a:gd name="connsiteY272" fmla="*/ 507730 h 1815430"/>
                  <a:gd name="connsiteX273" fmla="*/ 4104080 w 10205747"/>
                  <a:gd name="connsiteY273" fmla="*/ 489657 h 1815430"/>
                  <a:gd name="connsiteX274" fmla="*/ 4101838 w 10205747"/>
                  <a:gd name="connsiteY274" fmla="*/ 486782 h 1815430"/>
                  <a:gd name="connsiteX275" fmla="*/ 4096684 w 10205747"/>
                  <a:gd name="connsiteY275" fmla="*/ 482935 h 1815430"/>
                  <a:gd name="connsiteX276" fmla="*/ 4090078 w 10205747"/>
                  <a:gd name="connsiteY276" fmla="*/ 480715 h 1815430"/>
                  <a:gd name="connsiteX277" fmla="*/ 4075933 w 10205747"/>
                  <a:gd name="connsiteY277" fmla="*/ 476266 h 1815430"/>
                  <a:gd name="connsiteX278" fmla="*/ 4069260 w 10205747"/>
                  <a:gd name="connsiteY278" fmla="*/ 475254 h 1815430"/>
                  <a:gd name="connsiteX279" fmla="*/ 4068505 w 10205747"/>
                  <a:gd name="connsiteY279" fmla="*/ 475449 h 1815430"/>
                  <a:gd name="connsiteX280" fmla="*/ 4039408 w 10205747"/>
                  <a:gd name="connsiteY280" fmla="*/ 483753 h 1815430"/>
                  <a:gd name="connsiteX281" fmla="*/ 4010779 w 10205747"/>
                  <a:gd name="connsiteY281" fmla="*/ 497983 h 1815430"/>
                  <a:gd name="connsiteX282" fmla="*/ 3987411 w 10205747"/>
                  <a:gd name="connsiteY282" fmla="*/ 511243 h 1815430"/>
                  <a:gd name="connsiteX283" fmla="*/ 3864580 w 10205747"/>
                  <a:gd name="connsiteY283" fmla="*/ 597664 h 1815430"/>
                  <a:gd name="connsiteX284" fmla="*/ 3828509 w 10205747"/>
                  <a:gd name="connsiteY284" fmla="*/ 621620 h 1815430"/>
                  <a:gd name="connsiteX285" fmla="*/ 3810076 w 10205747"/>
                  <a:gd name="connsiteY285" fmla="*/ 635833 h 1815430"/>
                  <a:gd name="connsiteX286" fmla="*/ 3711761 w 10205747"/>
                  <a:gd name="connsiteY286" fmla="*/ 659891 h 1815430"/>
                  <a:gd name="connsiteX287" fmla="*/ 3701351 w 10205747"/>
                  <a:gd name="connsiteY287" fmla="*/ 657655 h 1815430"/>
                  <a:gd name="connsiteX288" fmla="*/ 3673509 w 10205747"/>
                  <a:gd name="connsiteY288" fmla="*/ 652116 h 1815430"/>
                  <a:gd name="connsiteX289" fmla="*/ 3672150 w 10205747"/>
                  <a:gd name="connsiteY289" fmla="*/ 651385 h 1815430"/>
                  <a:gd name="connsiteX290" fmla="*/ 3666958 w 10205747"/>
                  <a:gd name="connsiteY290" fmla="*/ 650270 h 1815430"/>
                  <a:gd name="connsiteX291" fmla="*/ 3649900 w 10205747"/>
                  <a:gd name="connsiteY291" fmla="*/ 642752 h 1815430"/>
                  <a:gd name="connsiteX292" fmla="*/ 3641426 w 10205747"/>
                  <a:gd name="connsiteY292" fmla="*/ 625429 h 1815430"/>
                  <a:gd name="connsiteX293" fmla="*/ 3636609 w 10205747"/>
                  <a:gd name="connsiteY293" fmla="*/ 620459 h 1815430"/>
                  <a:gd name="connsiteX294" fmla="*/ 3675453 w 10205747"/>
                  <a:gd name="connsiteY294" fmla="*/ 595165 h 1815430"/>
                  <a:gd name="connsiteX295" fmla="*/ 3909373 w 10205747"/>
                  <a:gd name="connsiteY295" fmla="*/ 502733 h 1815430"/>
                  <a:gd name="connsiteX296" fmla="*/ 3911046 w 10205747"/>
                  <a:gd name="connsiteY296" fmla="*/ 501808 h 1815430"/>
                  <a:gd name="connsiteX297" fmla="*/ 3926566 w 10205747"/>
                  <a:gd name="connsiteY297" fmla="*/ 492868 h 1815430"/>
                  <a:gd name="connsiteX298" fmla="*/ 4045314 w 10205747"/>
                  <a:gd name="connsiteY298" fmla="*/ 418393 h 1815430"/>
                  <a:gd name="connsiteX299" fmla="*/ 4053262 w 10205747"/>
                  <a:gd name="connsiteY299" fmla="*/ 413191 h 1815430"/>
                  <a:gd name="connsiteX300" fmla="*/ 4058049 w 10205747"/>
                  <a:gd name="connsiteY300" fmla="*/ 408918 h 1815430"/>
                  <a:gd name="connsiteX301" fmla="*/ 4063359 w 10205747"/>
                  <a:gd name="connsiteY301" fmla="*/ 406581 h 1815430"/>
                  <a:gd name="connsiteX302" fmla="*/ 4074768 w 10205747"/>
                  <a:gd name="connsiteY302" fmla="*/ 399112 h 1815430"/>
                  <a:gd name="connsiteX303" fmla="*/ 4084682 w 10205747"/>
                  <a:gd name="connsiteY303" fmla="*/ 397197 h 1815430"/>
                  <a:gd name="connsiteX304" fmla="*/ 4085640 w 10205747"/>
                  <a:gd name="connsiteY304" fmla="*/ 396776 h 1815430"/>
                  <a:gd name="connsiteX305" fmla="*/ 4092429 w 10205747"/>
                  <a:gd name="connsiteY305" fmla="*/ 395701 h 1815430"/>
                  <a:gd name="connsiteX306" fmla="*/ 4105621 w 10205747"/>
                  <a:gd name="connsiteY306" fmla="*/ 393153 h 1815430"/>
                  <a:gd name="connsiteX307" fmla="*/ 4107532 w 10205747"/>
                  <a:gd name="connsiteY307" fmla="*/ 393310 h 1815430"/>
                  <a:gd name="connsiteX308" fmla="*/ 9989092 w 10205747"/>
                  <a:gd name="connsiteY308" fmla="*/ 363188 h 1815430"/>
                  <a:gd name="connsiteX309" fmla="*/ 9906994 w 10205747"/>
                  <a:gd name="connsiteY309" fmla="*/ 390551 h 1815430"/>
                  <a:gd name="connsiteX310" fmla="*/ 9877140 w 10205747"/>
                  <a:gd name="connsiteY310" fmla="*/ 430352 h 1815430"/>
                  <a:gd name="connsiteX311" fmla="*/ 9887091 w 10205747"/>
                  <a:gd name="connsiteY311" fmla="*/ 490054 h 1815430"/>
                  <a:gd name="connsiteX312" fmla="*/ 9879628 w 10205747"/>
                  <a:gd name="connsiteY312" fmla="*/ 527368 h 1815430"/>
                  <a:gd name="connsiteX313" fmla="*/ 9877140 w 10205747"/>
                  <a:gd name="connsiteY313" fmla="*/ 626872 h 1815430"/>
                  <a:gd name="connsiteX314" fmla="*/ 9946799 w 10205747"/>
                  <a:gd name="connsiteY314" fmla="*/ 616921 h 1815430"/>
                  <a:gd name="connsiteX315" fmla="*/ 10033873 w 10205747"/>
                  <a:gd name="connsiteY315" fmla="*/ 430352 h 1815430"/>
                  <a:gd name="connsiteX316" fmla="*/ 9989092 w 10205747"/>
                  <a:gd name="connsiteY316" fmla="*/ 363188 h 1815430"/>
                  <a:gd name="connsiteX317" fmla="*/ 1000207 w 10205747"/>
                  <a:gd name="connsiteY317" fmla="*/ 351703 h 1815430"/>
                  <a:gd name="connsiteX318" fmla="*/ 1099686 w 10205747"/>
                  <a:gd name="connsiteY318" fmla="*/ 468074 h 1815430"/>
                  <a:gd name="connsiteX319" fmla="*/ 1035031 w 10205747"/>
                  <a:gd name="connsiteY319" fmla="*/ 567539 h 1815430"/>
                  <a:gd name="connsiteX320" fmla="*/ 997731 w 10205747"/>
                  <a:gd name="connsiteY320" fmla="*/ 664517 h 1815430"/>
                  <a:gd name="connsiteX321" fmla="*/ 970377 w 10205747"/>
                  <a:gd name="connsiteY321" fmla="*/ 741602 h 1815430"/>
                  <a:gd name="connsiteX322" fmla="*/ 1107146 w 10205747"/>
                  <a:gd name="connsiteY322" fmla="*/ 930585 h 1815430"/>
                  <a:gd name="connsiteX323" fmla="*/ 1303596 w 10205747"/>
                  <a:gd name="connsiteY323" fmla="*/ 1119567 h 1815430"/>
                  <a:gd name="connsiteX324" fmla="*/ 1385658 w 10205747"/>
                  <a:gd name="connsiteY324" fmla="*/ 1134487 h 1815430"/>
                  <a:gd name="connsiteX325" fmla="*/ 1253862 w 10205747"/>
                  <a:gd name="connsiteY325" fmla="*/ 1236438 h 1815430"/>
                  <a:gd name="connsiteX326" fmla="*/ 1074818 w 10205747"/>
                  <a:gd name="connsiteY326" fmla="*/ 1161840 h 1815430"/>
                  <a:gd name="connsiteX327" fmla="*/ 952969 w 10205747"/>
                  <a:gd name="connsiteY327" fmla="*/ 875879 h 1815430"/>
                  <a:gd name="connsiteX328" fmla="*/ 908209 w 10205747"/>
                  <a:gd name="connsiteY328" fmla="*/ 855986 h 1815430"/>
                  <a:gd name="connsiteX329" fmla="*/ 763979 w 10205747"/>
                  <a:gd name="connsiteY329" fmla="*/ 1109621 h 1815430"/>
                  <a:gd name="connsiteX330" fmla="*/ 821174 w 10205747"/>
                  <a:gd name="connsiteY330" fmla="*/ 1161840 h 1815430"/>
                  <a:gd name="connsiteX331" fmla="*/ 895775 w 10205747"/>
                  <a:gd name="connsiteY331" fmla="*/ 1144433 h 1815430"/>
                  <a:gd name="connsiteX332" fmla="*/ 970377 w 10205747"/>
                  <a:gd name="connsiteY332" fmla="*/ 1164326 h 1815430"/>
                  <a:gd name="connsiteX333" fmla="*/ 838581 w 10205747"/>
                  <a:gd name="connsiteY333" fmla="*/ 1256331 h 1815430"/>
                  <a:gd name="connsiteX334" fmla="*/ 759006 w 10205747"/>
                  <a:gd name="connsiteY334" fmla="*/ 1288657 h 1815430"/>
                  <a:gd name="connsiteX335" fmla="*/ 706785 w 10205747"/>
                  <a:gd name="connsiteY335" fmla="*/ 1216545 h 1815430"/>
                  <a:gd name="connsiteX336" fmla="*/ 579963 w 10205747"/>
                  <a:gd name="connsiteY336" fmla="*/ 1383149 h 1815430"/>
                  <a:gd name="connsiteX337" fmla="*/ 652077 w 10205747"/>
                  <a:gd name="connsiteY337" fmla="*/ 1452774 h 1815430"/>
                  <a:gd name="connsiteX338" fmla="*/ 726679 w 10205747"/>
                  <a:gd name="connsiteY338" fmla="*/ 1567158 h 1815430"/>
                  <a:gd name="connsiteX339" fmla="*/ 696838 w 10205747"/>
                  <a:gd name="connsiteY339" fmla="*/ 1711382 h 1815430"/>
                  <a:gd name="connsiteX340" fmla="*/ 607317 w 10205747"/>
                  <a:gd name="connsiteY340" fmla="*/ 1644243 h 1815430"/>
                  <a:gd name="connsiteX341" fmla="*/ 599856 w 10205747"/>
                  <a:gd name="connsiteY341" fmla="*/ 1467694 h 1815430"/>
                  <a:gd name="connsiteX342" fmla="*/ 550122 w 10205747"/>
                  <a:gd name="connsiteY342" fmla="*/ 1417961 h 1815430"/>
                  <a:gd name="connsiteX343" fmla="*/ 465574 w 10205747"/>
                  <a:gd name="connsiteY343" fmla="*/ 1492560 h 1815430"/>
                  <a:gd name="connsiteX344" fmla="*/ 52780 w 10205747"/>
                  <a:gd name="connsiteY344" fmla="*/ 1679056 h 1815430"/>
                  <a:gd name="connsiteX345" fmla="*/ 559 w 10205747"/>
                  <a:gd name="connsiteY345" fmla="*/ 1629324 h 1815430"/>
                  <a:gd name="connsiteX346" fmla="*/ 62726 w 10205747"/>
                  <a:gd name="connsiteY346" fmla="*/ 1592024 h 1815430"/>
                  <a:gd name="connsiteX347" fmla="*/ 512821 w 10205747"/>
                  <a:gd name="connsiteY347" fmla="*/ 1298604 h 1815430"/>
                  <a:gd name="connsiteX348" fmla="*/ 865935 w 10205747"/>
                  <a:gd name="connsiteY348" fmla="*/ 686896 h 1815430"/>
                  <a:gd name="connsiteX349" fmla="*/ 938049 w 10205747"/>
                  <a:gd name="connsiteY349" fmla="*/ 485480 h 1815430"/>
                  <a:gd name="connsiteX350" fmla="*/ 970377 w 10205747"/>
                  <a:gd name="connsiteY350" fmla="*/ 356176 h 1815430"/>
                  <a:gd name="connsiteX351" fmla="*/ 1000207 w 10205747"/>
                  <a:gd name="connsiteY351" fmla="*/ 351703 h 1815430"/>
                  <a:gd name="connsiteX352" fmla="*/ 8019822 w 10205747"/>
                  <a:gd name="connsiteY352" fmla="*/ 301994 h 1815430"/>
                  <a:gd name="connsiteX353" fmla="*/ 8101513 w 10205747"/>
                  <a:gd name="connsiteY353" fmla="*/ 343184 h 1815430"/>
                  <a:gd name="connsiteX354" fmla="*/ 8146308 w 10205747"/>
                  <a:gd name="connsiteY354" fmla="*/ 462600 h 1815430"/>
                  <a:gd name="connsiteX355" fmla="*/ 8116445 w 10205747"/>
                  <a:gd name="connsiteY355" fmla="*/ 586992 h 1815430"/>
                  <a:gd name="connsiteX356" fmla="*/ 8069161 w 10205747"/>
                  <a:gd name="connsiteY356" fmla="*/ 927825 h 1815430"/>
                  <a:gd name="connsiteX357" fmla="*/ 8111468 w 10205747"/>
                  <a:gd name="connsiteY357" fmla="*/ 997484 h 1815430"/>
                  <a:gd name="connsiteX358" fmla="*/ 8345396 w 10205747"/>
                  <a:gd name="connsiteY358" fmla="*/ 890507 h 1815430"/>
                  <a:gd name="connsiteX359" fmla="*/ 8377748 w 10205747"/>
                  <a:gd name="connsiteY359" fmla="*/ 810896 h 1815430"/>
                  <a:gd name="connsiteX360" fmla="*/ 8382725 w 10205747"/>
                  <a:gd name="connsiteY360" fmla="*/ 758652 h 1815430"/>
                  <a:gd name="connsiteX361" fmla="*/ 8502178 w 10205747"/>
                  <a:gd name="connsiteY361" fmla="*/ 838263 h 1815430"/>
                  <a:gd name="connsiteX362" fmla="*/ 8410100 w 10205747"/>
                  <a:gd name="connsiteY362" fmla="*/ 945239 h 1815430"/>
                  <a:gd name="connsiteX363" fmla="*/ 8367794 w 10205747"/>
                  <a:gd name="connsiteY363" fmla="*/ 967630 h 1815430"/>
                  <a:gd name="connsiteX364" fmla="*/ 8230921 w 10205747"/>
                  <a:gd name="connsiteY364" fmla="*/ 1024850 h 1815430"/>
                  <a:gd name="connsiteX365" fmla="*/ 8056718 w 10205747"/>
                  <a:gd name="connsiteY365" fmla="*/ 1092022 h 1815430"/>
                  <a:gd name="connsiteX366" fmla="*/ 8021878 w 10205747"/>
                  <a:gd name="connsiteY366" fmla="*/ 1174120 h 1815430"/>
                  <a:gd name="connsiteX367" fmla="*/ 8046764 w 10205747"/>
                  <a:gd name="connsiteY367" fmla="*/ 1221389 h 1815430"/>
                  <a:gd name="connsiteX368" fmla="*/ 8233409 w 10205747"/>
                  <a:gd name="connsiteY368" fmla="*/ 1313439 h 1815430"/>
                  <a:gd name="connsiteX369" fmla="*/ 8390191 w 10205747"/>
                  <a:gd name="connsiteY369" fmla="*/ 1435342 h 1815430"/>
                  <a:gd name="connsiteX370" fmla="*/ 8599234 w 10205747"/>
                  <a:gd name="connsiteY370" fmla="*/ 1447781 h 1815430"/>
                  <a:gd name="connsiteX371" fmla="*/ 8629097 w 10205747"/>
                  <a:gd name="connsiteY371" fmla="*/ 1447781 h 1815430"/>
                  <a:gd name="connsiteX372" fmla="*/ 8494712 w 10205747"/>
                  <a:gd name="connsiteY372" fmla="*/ 1597051 h 1815430"/>
                  <a:gd name="connsiteX373" fmla="*/ 8298113 w 10205747"/>
                  <a:gd name="connsiteY373" fmla="*/ 1544807 h 1815430"/>
                  <a:gd name="connsiteX374" fmla="*/ 8116445 w 10205747"/>
                  <a:gd name="connsiteY374" fmla="*/ 1273633 h 1815430"/>
                  <a:gd name="connsiteX375" fmla="*/ 8019389 w 10205747"/>
                  <a:gd name="connsiteY375" fmla="*/ 1241291 h 1815430"/>
                  <a:gd name="connsiteX376" fmla="*/ 7745643 w 10205747"/>
                  <a:gd name="connsiteY376" fmla="*/ 1602027 h 1815430"/>
                  <a:gd name="connsiteX377" fmla="*/ 7501760 w 10205747"/>
                  <a:gd name="connsiteY377" fmla="*/ 1579637 h 1815430"/>
                  <a:gd name="connsiteX378" fmla="*/ 7539089 w 10205747"/>
                  <a:gd name="connsiteY378" fmla="*/ 1527392 h 1815430"/>
                  <a:gd name="connsiteX379" fmla="*/ 7832744 w 10205747"/>
                  <a:gd name="connsiteY379" fmla="*/ 1430367 h 1815430"/>
                  <a:gd name="connsiteX380" fmla="*/ 7927311 w 10205747"/>
                  <a:gd name="connsiteY380" fmla="*/ 1176608 h 1815430"/>
                  <a:gd name="connsiteX381" fmla="*/ 7917357 w 10205747"/>
                  <a:gd name="connsiteY381" fmla="*/ 1149242 h 1815430"/>
                  <a:gd name="connsiteX382" fmla="*/ 7598816 w 10205747"/>
                  <a:gd name="connsiteY382" fmla="*/ 1330853 h 1815430"/>
                  <a:gd name="connsiteX383" fmla="*/ 7501760 w 10205747"/>
                  <a:gd name="connsiteY383" fmla="*/ 1345780 h 1815430"/>
                  <a:gd name="connsiteX384" fmla="*/ 7501760 w 10205747"/>
                  <a:gd name="connsiteY384" fmla="*/ 1236316 h 1815430"/>
                  <a:gd name="connsiteX385" fmla="*/ 7536601 w 10205747"/>
                  <a:gd name="connsiteY385" fmla="*/ 1179096 h 1815430"/>
                  <a:gd name="connsiteX386" fmla="*/ 7623702 w 10205747"/>
                  <a:gd name="connsiteY386" fmla="*/ 1194023 h 1815430"/>
                  <a:gd name="connsiteX387" fmla="*/ 7892471 w 10205747"/>
                  <a:gd name="connsiteY387" fmla="*/ 1079582 h 1815430"/>
                  <a:gd name="connsiteX388" fmla="*/ 7937266 w 10205747"/>
                  <a:gd name="connsiteY388" fmla="*/ 1047241 h 1815430"/>
                  <a:gd name="connsiteX389" fmla="*/ 7969617 w 10205747"/>
                  <a:gd name="connsiteY389" fmla="*/ 368062 h 1815430"/>
                  <a:gd name="connsiteX390" fmla="*/ 8009435 w 10205747"/>
                  <a:gd name="connsiteY390" fmla="*/ 308354 h 1815430"/>
                  <a:gd name="connsiteX391" fmla="*/ 8019822 w 10205747"/>
                  <a:gd name="connsiteY391" fmla="*/ 301994 h 1815430"/>
                  <a:gd name="connsiteX392" fmla="*/ 2695444 w 10205747"/>
                  <a:gd name="connsiteY392" fmla="*/ 284163 h 1815430"/>
                  <a:gd name="connsiteX393" fmla="*/ 2690471 w 10205747"/>
                  <a:gd name="connsiteY393" fmla="*/ 386137 h 1815430"/>
                  <a:gd name="connsiteX394" fmla="*/ 2571139 w 10205747"/>
                  <a:gd name="connsiteY394" fmla="*/ 480650 h 1815430"/>
                  <a:gd name="connsiteX395" fmla="*/ 2548764 w 10205747"/>
                  <a:gd name="connsiteY395" fmla="*/ 480650 h 1815430"/>
                  <a:gd name="connsiteX396" fmla="*/ 2486612 w 10205747"/>
                  <a:gd name="connsiteY396" fmla="*/ 440855 h 1815430"/>
                  <a:gd name="connsiteX397" fmla="*/ 2225573 w 10205747"/>
                  <a:gd name="connsiteY397" fmla="*/ 590085 h 1815430"/>
                  <a:gd name="connsiteX398" fmla="*/ 2223087 w 10205747"/>
                  <a:gd name="connsiteY398" fmla="*/ 624906 h 1815430"/>
                  <a:gd name="connsiteX399" fmla="*/ 2295183 w 10205747"/>
                  <a:gd name="connsiteY399" fmla="*/ 706982 h 1815430"/>
                  <a:gd name="connsiteX400" fmla="*/ 2354850 w 10205747"/>
                  <a:gd name="connsiteY400" fmla="*/ 644803 h 1815430"/>
                  <a:gd name="connsiteX401" fmla="*/ 2382197 w 10205747"/>
                  <a:gd name="connsiteY401" fmla="*/ 595060 h 1815430"/>
                  <a:gd name="connsiteX402" fmla="*/ 2499042 w 10205747"/>
                  <a:gd name="connsiteY402" fmla="*/ 602521 h 1815430"/>
                  <a:gd name="connsiteX403" fmla="*/ 2610917 w 10205747"/>
                  <a:gd name="connsiteY403" fmla="*/ 642316 h 1815430"/>
                  <a:gd name="connsiteX404" fmla="*/ 2511473 w 10205747"/>
                  <a:gd name="connsiteY404" fmla="*/ 736828 h 1815430"/>
                  <a:gd name="connsiteX405" fmla="*/ 2302642 w 10205747"/>
                  <a:gd name="connsiteY405" fmla="*/ 746777 h 1815430"/>
                  <a:gd name="connsiteX406" fmla="*/ 2272808 w 10205747"/>
                  <a:gd name="connsiteY406" fmla="*/ 846264 h 1815430"/>
                  <a:gd name="connsiteX407" fmla="*/ 2260378 w 10205747"/>
                  <a:gd name="connsiteY407" fmla="*/ 935802 h 1815430"/>
                  <a:gd name="connsiteX408" fmla="*/ 2325017 w 10205747"/>
                  <a:gd name="connsiteY408" fmla="*/ 933315 h 1815430"/>
                  <a:gd name="connsiteX409" fmla="*/ 2496557 w 10205747"/>
                  <a:gd name="connsiteY409" fmla="*/ 806469 h 1815430"/>
                  <a:gd name="connsiteX410" fmla="*/ 2568653 w 10205747"/>
                  <a:gd name="connsiteY410" fmla="*/ 774136 h 1815430"/>
                  <a:gd name="connsiteX411" fmla="*/ 2653180 w 10205747"/>
                  <a:gd name="connsiteY411" fmla="*/ 821392 h 1815430"/>
                  <a:gd name="connsiteX412" fmla="*/ 2640749 w 10205747"/>
                  <a:gd name="connsiteY412" fmla="*/ 935802 h 1815430"/>
                  <a:gd name="connsiteX413" fmla="*/ 2610917 w 10205747"/>
                  <a:gd name="connsiteY413" fmla="*/ 1047725 h 1815430"/>
                  <a:gd name="connsiteX414" fmla="*/ 2610917 w 10205747"/>
                  <a:gd name="connsiteY414" fmla="*/ 1187006 h 1815430"/>
                  <a:gd name="connsiteX415" fmla="*/ 2610917 w 10205747"/>
                  <a:gd name="connsiteY415" fmla="*/ 1423288 h 1815430"/>
                  <a:gd name="connsiteX416" fmla="*/ 2613403 w 10205747"/>
                  <a:gd name="connsiteY416" fmla="*/ 1701851 h 1815430"/>
                  <a:gd name="connsiteX417" fmla="*/ 2596000 w 10205747"/>
                  <a:gd name="connsiteY417" fmla="*/ 1786415 h 1815430"/>
                  <a:gd name="connsiteX418" fmla="*/ 2451807 w 10205747"/>
                  <a:gd name="connsiteY418" fmla="*/ 1689415 h 1815430"/>
                  <a:gd name="connsiteX419" fmla="*/ 2337447 w 10205747"/>
                  <a:gd name="connsiteY419" fmla="*/ 1555108 h 1815430"/>
                  <a:gd name="connsiteX420" fmla="*/ 2474182 w 10205747"/>
                  <a:gd name="connsiteY420" fmla="*/ 1622261 h 1815430"/>
                  <a:gd name="connsiteX421" fmla="*/ 2531362 w 10205747"/>
                  <a:gd name="connsiteY421" fmla="*/ 1460595 h 1815430"/>
                  <a:gd name="connsiteX422" fmla="*/ 2521417 w 10205747"/>
                  <a:gd name="connsiteY422" fmla="*/ 1261622 h 1815430"/>
                  <a:gd name="connsiteX423" fmla="*/ 2526389 w 10205747"/>
                  <a:gd name="connsiteY423" fmla="*/ 1142237 h 1815430"/>
                  <a:gd name="connsiteX424" fmla="*/ 2538820 w 10205747"/>
                  <a:gd name="connsiteY424" fmla="*/ 955699 h 1815430"/>
                  <a:gd name="connsiteX425" fmla="*/ 2389655 w 10205747"/>
                  <a:gd name="connsiteY425" fmla="*/ 953212 h 1815430"/>
                  <a:gd name="connsiteX426" fmla="*/ 2265351 w 10205747"/>
                  <a:gd name="connsiteY426" fmla="*/ 1035289 h 1815430"/>
                  <a:gd name="connsiteX427" fmla="*/ 2334961 w 10205747"/>
                  <a:gd name="connsiteY427" fmla="*/ 1094981 h 1815430"/>
                  <a:gd name="connsiteX428" fmla="*/ 2369766 w 10205747"/>
                  <a:gd name="connsiteY428" fmla="*/ 1082545 h 1815430"/>
                  <a:gd name="connsiteX429" fmla="*/ 2384682 w 10205747"/>
                  <a:gd name="connsiteY429" fmla="*/ 997981 h 1815430"/>
                  <a:gd name="connsiteX430" fmla="*/ 2431918 w 10205747"/>
                  <a:gd name="connsiteY430" fmla="*/ 1017879 h 1815430"/>
                  <a:gd name="connsiteX431" fmla="*/ 2414515 w 10205747"/>
                  <a:gd name="connsiteY431" fmla="*/ 1127314 h 1815430"/>
                  <a:gd name="connsiteX432" fmla="*/ 2499042 w 10205747"/>
                  <a:gd name="connsiteY432" fmla="*/ 1204417 h 1815430"/>
                  <a:gd name="connsiteX433" fmla="*/ 2451807 w 10205747"/>
                  <a:gd name="connsiteY433" fmla="*/ 1236750 h 1815430"/>
                  <a:gd name="connsiteX434" fmla="*/ 2459265 w 10205747"/>
                  <a:gd name="connsiteY434" fmla="*/ 1269083 h 1815430"/>
                  <a:gd name="connsiteX435" fmla="*/ 2479154 w 10205747"/>
                  <a:gd name="connsiteY435" fmla="*/ 1316339 h 1815430"/>
                  <a:gd name="connsiteX436" fmla="*/ 2421974 w 10205747"/>
                  <a:gd name="connsiteY436" fmla="*/ 1393442 h 1815430"/>
                  <a:gd name="connsiteX437" fmla="*/ 2446835 w 10205747"/>
                  <a:gd name="connsiteY437" fmla="*/ 1423288 h 1815430"/>
                  <a:gd name="connsiteX438" fmla="*/ 2486612 w 10205747"/>
                  <a:gd name="connsiteY438" fmla="*/ 1460595 h 1815430"/>
                  <a:gd name="connsiteX439" fmla="*/ 2439377 w 10205747"/>
                  <a:gd name="connsiteY439" fmla="*/ 1502877 h 1815430"/>
                  <a:gd name="connsiteX440" fmla="*/ 2362308 w 10205747"/>
                  <a:gd name="connsiteY440" fmla="*/ 1435724 h 1815430"/>
                  <a:gd name="connsiteX441" fmla="*/ 2287726 w 10205747"/>
                  <a:gd name="connsiteY441" fmla="*/ 1473031 h 1815430"/>
                  <a:gd name="connsiteX442" fmla="*/ 2245462 w 10205747"/>
                  <a:gd name="connsiteY442" fmla="*/ 1480493 h 1815430"/>
                  <a:gd name="connsiteX443" fmla="*/ 2240490 w 10205747"/>
                  <a:gd name="connsiteY443" fmla="*/ 1607338 h 1815430"/>
                  <a:gd name="connsiteX444" fmla="*/ 2203198 w 10205747"/>
                  <a:gd name="connsiteY444" fmla="*/ 1674492 h 1815430"/>
                  <a:gd name="connsiteX445" fmla="*/ 2160934 w 10205747"/>
                  <a:gd name="connsiteY445" fmla="*/ 1602364 h 1815430"/>
                  <a:gd name="connsiteX446" fmla="*/ 2086352 w 10205747"/>
                  <a:gd name="connsiteY446" fmla="*/ 1555108 h 1815430"/>
                  <a:gd name="connsiteX447" fmla="*/ 2049061 w 10205747"/>
                  <a:gd name="connsiteY447" fmla="*/ 1530236 h 1815430"/>
                  <a:gd name="connsiteX448" fmla="*/ 1922271 w 10205747"/>
                  <a:gd name="connsiteY448" fmla="*/ 1594902 h 1815430"/>
                  <a:gd name="connsiteX449" fmla="*/ 1850174 w 10205747"/>
                  <a:gd name="connsiteY449" fmla="*/ 1674492 h 1815430"/>
                  <a:gd name="connsiteX450" fmla="*/ 1812882 w 10205747"/>
                  <a:gd name="connsiteY450" fmla="*/ 1487954 h 1815430"/>
                  <a:gd name="connsiteX451" fmla="*/ 1857632 w 10205747"/>
                  <a:gd name="connsiteY451" fmla="*/ 1323801 h 1815430"/>
                  <a:gd name="connsiteX452" fmla="*/ 1917299 w 10205747"/>
                  <a:gd name="connsiteY452" fmla="*/ 1537698 h 1815430"/>
                  <a:gd name="connsiteX453" fmla="*/ 2026686 w 10205747"/>
                  <a:gd name="connsiteY453" fmla="*/ 1507851 h 1815430"/>
                  <a:gd name="connsiteX454" fmla="*/ 1959562 w 10205747"/>
                  <a:gd name="connsiteY454" fmla="*/ 1453134 h 1815430"/>
                  <a:gd name="connsiteX455" fmla="*/ 2031658 w 10205747"/>
                  <a:gd name="connsiteY455" fmla="*/ 1458108 h 1815430"/>
                  <a:gd name="connsiteX456" fmla="*/ 2061491 w 10205747"/>
                  <a:gd name="connsiteY456" fmla="*/ 1450647 h 1815430"/>
                  <a:gd name="connsiteX457" fmla="*/ 2076408 w 10205747"/>
                  <a:gd name="connsiteY457" fmla="*/ 1428262 h 1815430"/>
                  <a:gd name="connsiteX458" fmla="*/ 2068949 w 10205747"/>
                  <a:gd name="connsiteY458" fmla="*/ 1378519 h 1815430"/>
                  <a:gd name="connsiteX459" fmla="*/ 2024200 w 10205747"/>
                  <a:gd name="connsiteY459" fmla="*/ 1346185 h 1815430"/>
                  <a:gd name="connsiteX460" fmla="*/ 1957076 w 10205747"/>
                  <a:gd name="connsiteY460" fmla="*/ 1378519 h 1815430"/>
                  <a:gd name="connsiteX461" fmla="*/ 1996853 w 10205747"/>
                  <a:gd name="connsiteY461" fmla="*/ 1318826 h 1815430"/>
                  <a:gd name="connsiteX462" fmla="*/ 1954589 w 10205747"/>
                  <a:gd name="connsiteY462" fmla="*/ 1271570 h 1815430"/>
                  <a:gd name="connsiteX463" fmla="*/ 2026686 w 10205747"/>
                  <a:gd name="connsiteY463" fmla="*/ 1274057 h 1815430"/>
                  <a:gd name="connsiteX464" fmla="*/ 2059005 w 10205747"/>
                  <a:gd name="connsiteY464" fmla="*/ 1236750 h 1815430"/>
                  <a:gd name="connsiteX465" fmla="*/ 2066463 w 10205747"/>
                  <a:gd name="connsiteY465" fmla="*/ 1199442 h 1815430"/>
                  <a:gd name="connsiteX466" fmla="*/ 2108727 w 10205747"/>
                  <a:gd name="connsiteY466" fmla="*/ 1239237 h 1815430"/>
                  <a:gd name="connsiteX467" fmla="*/ 2083866 w 10205747"/>
                  <a:gd name="connsiteY467" fmla="*/ 1286493 h 1815430"/>
                  <a:gd name="connsiteX468" fmla="*/ 2093810 w 10205747"/>
                  <a:gd name="connsiteY468" fmla="*/ 1341211 h 1815430"/>
                  <a:gd name="connsiteX469" fmla="*/ 2101269 w 10205747"/>
                  <a:gd name="connsiteY469" fmla="*/ 1385980 h 1815430"/>
                  <a:gd name="connsiteX470" fmla="*/ 2098783 w 10205747"/>
                  <a:gd name="connsiteY470" fmla="*/ 1470544 h 1815430"/>
                  <a:gd name="connsiteX471" fmla="*/ 2148505 w 10205747"/>
                  <a:gd name="connsiteY471" fmla="*/ 1530236 h 1815430"/>
                  <a:gd name="connsiteX472" fmla="*/ 2170879 w 10205747"/>
                  <a:gd name="connsiteY472" fmla="*/ 1522775 h 1815430"/>
                  <a:gd name="connsiteX473" fmla="*/ 2175851 w 10205747"/>
                  <a:gd name="connsiteY473" fmla="*/ 1154673 h 1815430"/>
                  <a:gd name="connsiteX474" fmla="*/ 2146018 w 10205747"/>
                  <a:gd name="connsiteY474" fmla="*/ 1122340 h 1815430"/>
                  <a:gd name="connsiteX475" fmla="*/ 2044088 w 10205747"/>
                  <a:gd name="connsiteY475" fmla="*/ 1169596 h 1815430"/>
                  <a:gd name="connsiteX476" fmla="*/ 1932215 w 10205747"/>
                  <a:gd name="connsiteY476" fmla="*/ 1134776 h 1815430"/>
                  <a:gd name="connsiteX477" fmla="*/ 2173366 w 10205747"/>
                  <a:gd name="connsiteY477" fmla="*/ 1022853 h 1815430"/>
                  <a:gd name="connsiteX478" fmla="*/ 2183309 w 10205747"/>
                  <a:gd name="connsiteY478" fmla="*/ 886059 h 1815430"/>
                  <a:gd name="connsiteX479" fmla="*/ 2183309 w 10205747"/>
                  <a:gd name="connsiteY479" fmla="*/ 769162 h 1815430"/>
                  <a:gd name="connsiteX480" fmla="*/ 2106241 w 10205747"/>
                  <a:gd name="connsiteY480" fmla="*/ 659726 h 1815430"/>
                  <a:gd name="connsiteX481" fmla="*/ 2044088 w 10205747"/>
                  <a:gd name="connsiteY481" fmla="*/ 704495 h 1815430"/>
                  <a:gd name="connsiteX482" fmla="*/ 2019228 w 10205747"/>
                  <a:gd name="connsiteY482" fmla="*/ 746777 h 1815430"/>
                  <a:gd name="connsiteX483" fmla="*/ 2024200 w 10205747"/>
                  <a:gd name="connsiteY483" fmla="*/ 779110 h 1815430"/>
                  <a:gd name="connsiteX484" fmla="*/ 2001825 w 10205747"/>
                  <a:gd name="connsiteY484" fmla="*/ 948238 h 1815430"/>
                  <a:gd name="connsiteX485" fmla="*/ 1957076 w 10205747"/>
                  <a:gd name="connsiteY485" fmla="*/ 975597 h 1815430"/>
                  <a:gd name="connsiteX486" fmla="*/ 1800452 w 10205747"/>
                  <a:gd name="connsiteY486" fmla="*/ 1027827 h 1815430"/>
                  <a:gd name="connsiteX487" fmla="*/ 1949617 w 10205747"/>
                  <a:gd name="connsiteY487" fmla="*/ 831341 h 1815430"/>
                  <a:gd name="connsiteX488" fmla="*/ 1904868 w 10205747"/>
                  <a:gd name="connsiteY488" fmla="*/ 776623 h 1815430"/>
                  <a:gd name="connsiteX489" fmla="*/ 1802938 w 10205747"/>
                  <a:gd name="connsiteY489" fmla="*/ 841290 h 1815430"/>
                  <a:gd name="connsiteX490" fmla="*/ 1653773 w 10205747"/>
                  <a:gd name="connsiteY490" fmla="*/ 754239 h 1815430"/>
                  <a:gd name="connsiteX491" fmla="*/ 1715926 w 10205747"/>
                  <a:gd name="connsiteY491" fmla="*/ 719418 h 1815430"/>
                  <a:gd name="connsiteX492" fmla="*/ 1872549 w 10205747"/>
                  <a:gd name="connsiteY492" fmla="*/ 706982 h 1815430"/>
                  <a:gd name="connsiteX493" fmla="*/ 1999339 w 10205747"/>
                  <a:gd name="connsiteY493" fmla="*/ 644803 h 1815430"/>
                  <a:gd name="connsiteX494" fmla="*/ 2312586 w 10205747"/>
                  <a:gd name="connsiteY494" fmla="*/ 463240 h 1815430"/>
                  <a:gd name="connsiteX495" fmla="*/ 2501528 w 10205747"/>
                  <a:gd name="connsiteY495" fmla="*/ 358778 h 1815430"/>
                  <a:gd name="connsiteX496" fmla="*/ 2695444 w 10205747"/>
                  <a:gd name="connsiteY496" fmla="*/ 284163 h 1815430"/>
                  <a:gd name="connsiteX497" fmla="*/ 6451836 w 10205747"/>
                  <a:gd name="connsiteY497" fmla="*/ 260019 h 1815430"/>
                  <a:gd name="connsiteX498" fmla="*/ 6495071 w 10205747"/>
                  <a:gd name="connsiteY498" fmla="*/ 264371 h 1815430"/>
                  <a:gd name="connsiteX499" fmla="*/ 6547326 w 10205747"/>
                  <a:gd name="connsiteY499" fmla="*/ 316598 h 1815430"/>
                  <a:gd name="connsiteX500" fmla="*/ 6539861 w 10205747"/>
                  <a:gd name="connsiteY500" fmla="*/ 408617 h 1815430"/>
                  <a:gd name="connsiteX501" fmla="*/ 6537373 w 10205747"/>
                  <a:gd name="connsiteY501" fmla="*/ 508098 h 1815430"/>
                  <a:gd name="connsiteX502" fmla="*/ 6651837 w 10205747"/>
                  <a:gd name="connsiteY502" fmla="*/ 508098 h 1815430"/>
                  <a:gd name="connsiteX503" fmla="*/ 6781232 w 10205747"/>
                  <a:gd name="connsiteY503" fmla="*/ 416078 h 1815430"/>
                  <a:gd name="connsiteX504" fmla="*/ 6853394 w 10205747"/>
                  <a:gd name="connsiteY504" fmla="*/ 351416 h 1815430"/>
                  <a:gd name="connsiteX505" fmla="*/ 6982788 w 10205747"/>
                  <a:gd name="connsiteY505" fmla="*/ 386234 h 1815430"/>
                  <a:gd name="connsiteX506" fmla="*/ 6955416 w 10205747"/>
                  <a:gd name="connsiteY506" fmla="*/ 463332 h 1815430"/>
                  <a:gd name="connsiteX507" fmla="*/ 6853394 w 10205747"/>
                  <a:gd name="connsiteY507" fmla="*/ 617526 h 1815430"/>
                  <a:gd name="connsiteX508" fmla="*/ 6923068 w 10205747"/>
                  <a:gd name="connsiteY508" fmla="*/ 624987 h 1815430"/>
                  <a:gd name="connsiteX509" fmla="*/ 7102229 w 10205747"/>
                  <a:gd name="connsiteY509" fmla="*/ 562812 h 1815430"/>
                  <a:gd name="connsiteX510" fmla="*/ 7201764 w 10205747"/>
                  <a:gd name="connsiteY510" fmla="*/ 582708 h 1815430"/>
                  <a:gd name="connsiteX511" fmla="*/ 7104718 w 10205747"/>
                  <a:gd name="connsiteY511" fmla="*/ 659805 h 1815430"/>
                  <a:gd name="connsiteX512" fmla="*/ 6945463 w 10205747"/>
                  <a:gd name="connsiteY512" fmla="*/ 699597 h 1815430"/>
                  <a:gd name="connsiteX513" fmla="*/ 6910626 w 10205747"/>
                  <a:gd name="connsiteY513" fmla="*/ 689649 h 1815430"/>
                  <a:gd name="connsiteX514" fmla="*/ 6855882 w 10205747"/>
                  <a:gd name="connsiteY514" fmla="*/ 677214 h 1815430"/>
                  <a:gd name="connsiteX515" fmla="*/ 6447792 w 10205747"/>
                  <a:gd name="connsiteY515" fmla="*/ 878661 h 1815430"/>
                  <a:gd name="connsiteX516" fmla="*/ 6427885 w 10205747"/>
                  <a:gd name="connsiteY516" fmla="*/ 928401 h 1815430"/>
                  <a:gd name="connsiteX517" fmla="*/ 6497559 w 10205747"/>
                  <a:gd name="connsiteY517" fmla="*/ 935862 h 1815430"/>
                  <a:gd name="connsiteX518" fmla="*/ 6589628 w 10205747"/>
                  <a:gd name="connsiteY518" fmla="*/ 881148 h 1815430"/>
                  <a:gd name="connsiteX519" fmla="*/ 6514978 w 10205747"/>
                  <a:gd name="connsiteY519" fmla="*/ 995550 h 1815430"/>
                  <a:gd name="connsiteX520" fmla="*/ 6582163 w 10205747"/>
                  <a:gd name="connsiteY520" fmla="*/ 1027881 h 1815430"/>
                  <a:gd name="connsiteX521" fmla="*/ 6701604 w 10205747"/>
                  <a:gd name="connsiteY521" fmla="*/ 838869 h 1815430"/>
                  <a:gd name="connsiteX522" fmla="*/ 6681697 w 10205747"/>
                  <a:gd name="connsiteY522" fmla="*/ 811512 h 1815430"/>
                  <a:gd name="connsiteX523" fmla="*/ 6860859 w 10205747"/>
                  <a:gd name="connsiteY523" fmla="*/ 816486 h 1815430"/>
                  <a:gd name="connsiteX524" fmla="*/ 6743906 w 10205747"/>
                  <a:gd name="connsiteY524" fmla="*/ 898557 h 1815430"/>
                  <a:gd name="connsiteX525" fmla="*/ 6646860 w 10205747"/>
                  <a:gd name="connsiteY525" fmla="*/ 995550 h 1815430"/>
                  <a:gd name="connsiteX526" fmla="*/ 6599582 w 10205747"/>
                  <a:gd name="connsiteY526" fmla="*/ 1040316 h 1815430"/>
                  <a:gd name="connsiteX527" fmla="*/ 6666767 w 10205747"/>
                  <a:gd name="connsiteY527" fmla="*/ 1035342 h 1815430"/>
                  <a:gd name="connsiteX528" fmla="*/ 6743906 w 10205747"/>
                  <a:gd name="connsiteY528" fmla="*/ 1027881 h 1815430"/>
                  <a:gd name="connsiteX529" fmla="*/ 6664279 w 10205747"/>
                  <a:gd name="connsiteY529" fmla="*/ 1127361 h 1815430"/>
                  <a:gd name="connsiteX530" fmla="*/ 6626954 w 10205747"/>
                  <a:gd name="connsiteY530" fmla="*/ 1184562 h 1815430"/>
                  <a:gd name="connsiteX531" fmla="*/ 6674232 w 10205747"/>
                  <a:gd name="connsiteY531" fmla="*/ 1194510 h 1815430"/>
                  <a:gd name="connsiteX532" fmla="*/ 6721511 w 10205747"/>
                  <a:gd name="connsiteY532" fmla="*/ 1221867 h 1815430"/>
                  <a:gd name="connsiteX533" fmla="*/ 6641884 w 10205747"/>
                  <a:gd name="connsiteY533" fmla="*/ 1264146 h 1815430"/>
                  <a:gd name="connsiteX534" fmla="*/ 6631930 w 10205747"/>
                  <a:gd name="connsiteY534" fmla="*/ 1331296 h 1815430"/>
                  <a:gd name="connsiteX535" fmla="*/ 6661791 w 10205747"/>
                  <a:gd name="connsiteY535" fmla="*/ 1353679 h 1815430"/>
                  <a:gd name="connsiteX536" fmla="*/ 6723999 w 10205747"/>
                  <a:gd name="connsiteY536" fmla="*/ 1326322 h 1815430"/>
                  <a:gd name="connsiteX537" fmla="*/ 6699116 w 10205747"/>
                  <a:gd name="connsiteY537" fmla="*/ 1390984 h 1815430"/>
                  <a:gd name="connsiteX538" fmla="*/ 6636907 w 10205747"/>
                  <a:gd name="connsiteY538" fmla="*/ 1435750 h 1815430"/>
                  <a:gd name="connsiteX539" fmla="*/ 6649349 w 10205747"/>
                  <a:gd name="connsiteY539" fmla="*/ 1592431 h 1815430"/>
                  <a:gd name="connsiteX540" fmla="*/ 6639395 w 10205747"/>
                  <a:gd name="connsiteY540" fmla="*/ 1716781 h 1815430"/>
                  <a:gd name="connsiteX541" fmla="*/ 6487606 w 10205747"/>
                  <a:gd name="connsiteY541" fmla="*/ 1746625 h 1815430"/>
                  <a:gd name="connsiteX542" fmla="*/ 6400513 w 10205747"/>
                  <a:gd name="connsiteY542" fmla="*/ 1654606 h 1815430"/>
                  <a:gd name="connsiteX543" fmla="*/ 6524931 w 10205747"/>
                  <a:gd name="connsiteY543" fmla="*/ 1659580 h 1815430"/>
                  <a:gd name="connsiteX544" fmla="*/ 6549815 w 10205747"/>
                  <a:gd name="connsiteY544" fmla="*/ 1502899 h 1815430"/>
                  <a:gd name="connsiteX545" fmla="*/ 6524931 w 10205747"/>
                  <a:gd name="connsiteY545" fmla="*/ 1468081 h 1815430"/>
                  <a:gd name="connsiteX546" fmla="*/ 6470187 w 10205747"/>
                  <a:gd name="connsiteY546" fmla="*/ 1478029 h 1815430"/>
                  <a:gd name="connsiteX547" fmla="*/ 6430374 w 10205747"/>
                  <a:gd name="connsiteY547" fmla="*/ 1530256 h 1815430"/>
                  <a:gd name="connsiteX548" fmla="*/ 6261165 w 10205747"/>
                  <a:gd name="connsiteY548" fmla="*/ 1781443 h 1815430"/>
                  <a:gd name="connsiteX549" fmla="*/ 6136748 w 10205747"/>
                  <a:gd name="connsiteY549" fmla="*/ 1716781 h 1815430"/>
                  <a:gd name="connsiteX550" fmla="*/ 6179050 w 10205747"/>
                  <a:gd name="connsiteY550" fmla="*/ 1654606 h 1815430"/>
                  <a:gd name="connsiteX551" fmla="*/ 6400513 w 10205747"/>
                  <a:gd name="connsiteY551" fmla="*/ 1545178 h 1815430"/>
                  <a:gd name="connsiteX552" fmla="*/ 6412955 w 10205747"/>
                  <a:gd name="connsiteY552" fmla="*/ 1487977 h 1815430"/>
                  <a:gd name="connsiteX553" fmla="*/ 6365676 w 10205747"/>
                  <a:gd name="connsiteY553" fmla="*/ 1478029 h 1815430"/>
                  <a:gd name="connsiteX554" fmla="*/ 6360700 w 10205747"/>
                  <a:gd name="connsiteY554" fmla="*/ 1418341 h 1815430"/>
                  <a:gd name="connsiteX555" fmla="*/ 6388072 w 10205747"/>
                  <a:gd name="connsiteY555" fmla="*/ 1398445 h 1815430"/>
                  <a:gd name="connsiteX556" fmla="*/ 6537373 w 10205747"/>
                  <a:gd name="connsiteY556" fmla="*/ 1395958 h 1815430"/>
                  <a:gd name="connsiteX557" fmla="*/ 6542350 w 10205747"/>
                  <a:gd name="connsiteY557" fmla="*/ 1353679 h 1815430"/>
                  <a:gd name="connsiteX558" fmla="*/ 6522443 w 10205747"/>
                  <a:gd name="connsiteY558" fmla="*/ 1326322 h 1815430"/>
                  <a:gd name="connsiteX559" fmla="*/ 6460234 w 10205747"/>
                  <a:gd name="connsiteY559" fmla="*/ 1328809 h 1815430"/>
                  <a:gd name="connsiteX560" fmla="*/ 6422909 w 10205747"/>
                  <a:gd name="connsiteY560" fmla="*/ 1308912 h 1815430"/>
                  <a:gd name="connsiteX561" fmla="*/ 6495071 w 10205747"/>
                  <a:gd name="connsiteY561" fmla="*/ 1254198 h 1815430"/>
                  <a:gd name="connsiteX562" fmla="*/ 6502536 w 10205747"/>
                  <a:gd name="connsiteY562" fmla="*/ 1214406 h 1815430"/>
                  <a:gd name="connsiteX563" fmla="*/ 6455257 w 10205747"/>
                  <a:gd name="connsiteY563" fmla="*/ 1204458 h 1815430"/>
                  <a:gd name="connsiteX564" fmla="*/ 6378118 w 10205747"/>
                  <a:gd name="connsiteY564" fmla="*/ 1169640 h 1815430"/>
                  <a:gd name="connsiteX565" fmla="*/ 6495071 w 10205747"/>
                  <a:gd name="connsiteY565" fmla="*/ 1117413 h 1815430"/>
                  <a:gd name="connsiteX566" fmla="*/ 6524931 w 10205747"/>
                  <a:gd name="connsiteY566" fmla="*/ 1090056 h 1815430"/>
                  <a:gd name="connsiteX567" fmla="*/ 6512489 w 10205747"/>
                  <a:gd name="connsiteY567" fmla="*/ 1022907 h 1815430"/>
                  <a:gd name="connsiteX568" fmla="*/ 6477652 w 10205747"/>
                  <a:gd name="connsiteY568" fmla="*/ 1003011 h 1815430"/>
                  <a:gd name="connsiteX569" fmla="*/ 6378118 w 10205747"/>
                  <a:gd name="connsiteY569" fmla="*/ 1015446 h 1815430"/>
                  <a:gd name="connsiteX570" fmla="*/ 6350746 w 10205747"/>
                  <a:gd name="connsiteY570" fmla="*/ 975654 h 1815430"/>
                  <a:gd name="connsiteX571" fmla="*/ 6174073 w 10205747"/>
                  <a:gd name="connsiteY571" fmla="*/ 1119900 h 1815430"/>
                  <a:gd name="connsiteX572" fmla="*/ 5950121 w 10205747"/>
                  <a:gd name="connsiteY572" fmla="*/ 1142283 h 1815430"/>
                  <a:gd name="connsiteX573" fmla="*/ 5885424 w 10205747"/>
                  <a:gd name="connsiteY573" fmla="*/ 1085082 h 1815430"/>
                  <a:gd name="connsiteX574" fmla="*/ 5977493 w 10205747"/>
                  <a:gd name="connsiteY574" fmla="*/ 1032855 h 1815430"/>
                  <a:gd name="connsiteX575" fmla="*/ 6052144 w 10205747"/>
                  <a:gd name="connsiteY575" fmla="*/ 1045290 h 1815430"/>
                  <a:gd name="connsiteX576" fmla="*/ 6422909 w 10205747"/>
                  <a:gd name="connsiteY576" fmla="*/ 831408 h 1815430"/>
                  <a:gd name="connsiteX577" fmla="*/ 6452769 w 10205747"/>
                  <a:gd name="connsiteY577" fmla="*/ 804051 h 1815430"/>
                  <a:gd name="connsiteX578" fmla="*/ 6442815 w 10205747"/>
                  <a:gd name="connsiteY578" fmla="*/ 761772 h 1815430"/>
                  <a:gd name="connsiteX579" fmla="*/ 6407978 w 10205747"/>
                  <a:gd name="connsiteY579" fmla="*/ 692136 h 1815430"/>
                  <a:gd name="connsiteX580" fmla="*/ 6383095 w 10205747"/>
                  <a:gd name="connsiteY580" fmla="*/ 657318 h 1815430"/>
                  <a:gd name="connsiteX581" fmla="*/ 6330839 w 10205747"/>
                  <a:gd name="connsiteY581" fmla="*/ 702084 h 1815430"/>
                  <a:gd name="connsiteX582" fmla="*/ 6286049 w 10205747"/>
                  <a:gd name="connsiteY582" fmla="*/ 751824 h 1815430"/>
                  <a:gd name="connsiteX583" fmla="*/ 6216375 w 10205747"/>
                  <a:gd name="connsiteY583" fmla="*/ 784155 h 1815430"/>
                  <a:gd name="connsiteX584" fmla="*/ 6184026 w 10205747"/>
                  <a:gd name="connsiteY584" fmla="*/ 699597 h 1815430"/>
                  <a:gd name="connsiteX585" fmla="*/ 6206422 w 10205747"/>
                  <a:gd name="connsiteY585" fmla="*/ 622500 h 1815430"/>
                  <a:gd name="connsiteX586" fmla="*/ 6248724 w 10205747"/>
                  <a:gd name="connsiteY586" fmla="*/ 602604 h 1815430"/>
                  <a:gd name="connsiteX587" fmla="*/ 6333328 w 10205747"/>
                  <a:gd name="connsiteY587" fmla="*/ 649857 h 1815430"/>
                  <a:gd name="connsiteX588" fmla="*/ 6385583 w 10205747"/>
                  <a:gd name="connsiteY588" fmla="*/ 622500 h 1815430"/>
                  <a:gd name="connsiteX589" fmla="*/ 6425397 w 10205747"/>
                  <a:gd name="connsiteY589" fmla="*/ 602604 h 1815430"/>
                  <a:gd name="connsiteX590" fmla="*/ 6415443 w 10205747"/>
                  <a:gd name="connsiteY590" fmla="*/ 398669 h 1815430"/>
                  <a:gd name="connsiteX591" fmla="*/ 6403002 w 10205747"/>
                  <a:gd name="connsiteY591" fmla="*/ 289241 h 1815430"/>
                  <a:gd name="connsiteX592" fmla="*/ 6451836 w 10205747"/>
                  <a:gd name="connsiteY592" fmla="*/ 260019 h 1815430"/>
                  <a:gd name="connsiteX593" fmla="*/ 3901660 w 10205747"/>
                  <a:gd name="connsiteY593" fmla="*/ 257175 h 1815430"/>
                  <a:gd name="connsiteX594" fmla="*/ 3903828 w 10205747"/>
                  <a:gd name="connsiteY594" fmla="*/ 258349 h 1815430"/>
                  <a:gd name="connsiteX595" fmla="*/ 3908871 w 10205747"/>
                  <a:gd name="connsiteY595" fmla="*/ 257175 h 1815430"/>
                  <a:gd name="connsiteX596" fmla="*/ 3946366 w 10205747"/>
                  <a:gd name="connsiteY596" fmla="*/ 281387 h 1815430"/>
                  <a:gd name="connsiteX597" fmla="*/ 3970380 w 10205747"/>
                  <a:gd name="connsiteY597" fmla="*/ 294392 h 1815430"/>
                  <a:gd name="connsiteX598" fmla="*/ 3970803 w 10205747"/>
                  <a:gd name="connsiteY598" fmla="*/ 297167 h 1815430"/>
                  <a:gd name="connsiteX599" fmla="*/ 3971390 w 10205747"/>
                  <a:gd name="connsiteY599" fmla="*/ 297545 h 1815430"/>
                  <a:gd name="connsiteX600" fmla="*/ 3972455 w 10205747"/>
                  <a:gd name="connsiteY600" fmla="*/ 307987 h 1815430"/>
                  <a:gd name="connsiteX601" fmla="*/ 3976203 w 10205747"/>
                  <a:gd name="connsiteY601" fmla="*/ 332543 h 1815430"/>
                  <a:gd name="connsiteX602" fmla="*/ 3975110 w 10205747"/>
                  <a:gd name="connsiteY602" fmla="*/ 334013 h 1815430"/>
                  <a:gd name="connsiteX603" fmla="*/ 3975246 w 10205747"/>
                  <a:gd name="connsiteY603" fmla="*/ 335346 h 1815430"/>
                  <a:gd name="connsiteX604" fmla="*/ 3953394 w 10205747"/>
                  <a:gd name="connsiteY604" fmla="*/ 363337 h 1815430"/>
                  <a:gd name="connsiteX605" fmla="*/ 3941466 w 10205747"/>
                  <a:gd name="connsiteY605" fmla="*/ 372269 h 1815430"/>
                  <a:gd name="connsiteX606" fmla="*/ 3938932 w 10205747"/>
                  <a:gd name="connsiteY606" fmla="*/ 374276 h 1815430"/>
                  <a:gd name="connsiteX607" fmla="*/ 3871842 w 10205747"/>
                  <a:gd name="connsiteY607" fmla="*/ 399191 h 1815430"/>
                  <a:gd name="connsiteX608" fmla="*/ 3797299 w 10205747"/>
                  <a:gd name="connsiteY608" fmla="*/ 436563 h 1815430"/>
                  <a:gd name="connsiteX609" fmla="*/ 3797731 w 10205747"/>
                  <a:gd name="connsiteY609" fmla="*/ 435987 h 1815430"/>
                  <a:gd name="connsiteX610" fmla="*/ 3796687 w 10205747"/>
                  <a:gd name="connsiteY610" fmla="*/ 436563 h 1815430"/>
                  <a:gd name="connsiteX611" fmla="*/ 3824110 w 10205747"/>
                  <a:gd name="connsiteY611" fmla="*/ 386733 h 1815430"/>
                  <a:gd name="connsiteX612" fmla="*/ 3819397 w 10205747"/>
                  <a:gd name="connsiteY612" fmla="*/ 371862 h 1815430"/>
                  <a:gd name="connsiteX613" fmla="*/ 3799828 w 10205747"/>
                  <a:gd name="connsiteY613" fmla="*/ 358898 h 1815430"/>
                  <a:gd name="connsiteX614" fmla="*/ 3799473 w 10205747"/>
                  <a:gd name="connsiteY614" fmla="*/ 358704 h 1815430"/>
                  <a:gd name="connsiteX615" fmla="*/ 3775130 w 10205747"/>
                  <a:gd name="connsiteY615" fmla="*/ 345390 h 1815430"/>
                  <a:gd name="connsiteX616" fmla="*/ 3772632 w 10205747"/>
                  <a:gd name="connsiteY616" fmla="*/ 344024 h 1815430"/>
                  <a:gd name="connsiteX617" fmla="*/ 3761358 w 10205747"/>
                  <a:gd name="connsiteY617" fmla="*/ 338383 h 1815430"/>
                  <a:gd name="connsiteX618" fmla="*/ 3746828 w 10205747"/>
                  <a:gd name="connsiteY618" fmla="*/ 331920 h 1815430"/>
                  <a:gd name="connsiteX619" fmla="*/ 3737582 w 10205747"/>
                  <a:gd name="connsiteY619" fmla="*/ 324854 h 1815430"/>
                  <a:gd name="connsiteX620" fmla="*/ 3727725 w 10205747"/>
                  <a:gd name="connsiteY620" fmla="*/ 319463 h 1815430"/>
                  <a:gd name="connsiteX621" fmla="*/ 3727278 w 10205747"/>
                  <a:gd name="connsiteY621" fmla="*/ 316979 h 1815430"/>
                  <a:gd name="connsiteX622" fmla="*/ 3720341 w 10205747"/>
                  <a:gd name="connsiteY622" fmla="*/ 311677 h 1815430"/>
                  <a:gd name="connsiteX623" fmla="*/ 3721899 w 10205747"/>
                  <a:gd name="connsiteY623" fmla="*/ 304514 h 1815430"/>
                  <a:gd name="connsiteX624" fmla="*/ 3723728 w 10205747"/>
                  <a:gd name="connsiteY624" fmla="*/ 297278 h 1815430"/>
                  <a:gd name="connsiteX625" fmla="*/ 3723222 w 10205747"/>
                  <a:gd name="connsiteY625" fmla="*/ 294470 h 1815430"/>
                  <a:gd name="connsiteX626" fmla="*/ 3725354 w 10205747"/>
                  <a:gd name="connsiteY626" fmla="*/ 290842 h 1815430"/>
                  <a:gd name="connsiteX627" fmla="*/ 3727625 w 10205747"/>
                  <a:gd name="connsiteY627" fmla="*/ 281857 h 1815430"/>
                  <a:gd name="connsiteX628" fmla="*/ 3751814 w 10205747"/>
                  <a:gd name="connsiteY628" fmla="*/ 267141 h 1815430"/>
                  <a:gd name="connsiteX629" fmla="*/ 3752326 w 10205747"/>
                  <a:gd name="connsiteY629" fmla="*/ 267280 h 1815430"/>
                  <a:gd name="connsiteX630" fmla="*/ 3752573 w 10205747"/>
                  <a:gd name="connsiteY630" fmla="*/ 267141 h 1815430"/>
                  <a:gd name="connsiteX631" fmla="*/ 3901660 w 10205747"/>
                  <a:gd name="connsiteY631" fmla="*/ 257175 h 1815430"/>
                  <a:gd name="connsiteX632" fmla="*/ 9904506 w 10205747"/>
                  <a:gd name="connsiteY632" fmla="*/ 0 h 1815430"/>
                  <a:gd name="connsiteX633" fmla="*/ 9949287 w 10205747"/>
                  <a:gd name="connsiteY633" fmla="*/ 59702 h 1815430"/>
                  <a:gd name="connsiteX634" fmla="*/ 9959238 w 10205747"/>
                  <a:gd name="connsiteY634" fmla="*/ 176619 h 1815430"/>
                  <a:gd name="connsiteX635" fmla="*/ 9954262 w 10205747"/>
                  <a:gd name="connsiteY635" fmla="*/ 221395 h 1815430"/>
                  <a:gd name="connsiteX636" fmla="*/ 9892067 w 10205747"/>
                  <a:gd name="connsiteY636" fmla="*/ 243784 h 1815430"/>
                  <a:gd name="connsiteX637" fmla="*/ 9814945 w 10205747"/>
                  <a:gd name="connsiteY637" fmla="*/ 293535 h 1815430"/>
                  <a:gd name="connsiteX638" fmla="*/ 9730359 w 10205747"/>
                  <a:gd name="connsiteY638" fmla="*/ 348262 h 1815430"/>
                  <a:gd name="connsiteX639" fmla="*/ 9762700 w 10205747"/>
                  <a:gd name="connsiteY639" fmla="*/ 390551 h 1815430"/>
                  <a:gd name="connsiteX640" fmla="*/ 9882116 w 10205747"/>
                  <a:gd name="connsiteY640" fmla="*/ 370650 h 1815430"/>
                  <a:gd name="connsiteX641" fmla="*/ 10013970 w 10205747"/>
                  <a:gd name="connsiteY641" fmla="*/ 288560 h 1815430"/>
                  <a:gd name="connsiteX642" fmla="*/ 10198069 w 10205747"/>
                  <a:gd name="connsiteY642" fmla="*/ 256221 h 1815430"/>
                  <a:gd name="connsiteX643" fmla="*/ 10183142 w 10205747"/>
                  <a:gd name="connsiteY643" fmla="*/ 333337 h 1815430"/>
                  <a:gd name="connsiteX644" fmla="*/ 10073678 w 10205747"/>
                  <a:gd name="connsiteY644" fmla="*/ 477616 h 1815430"/>
                  <a:gd name="connsiteX645" fmla="*/ 9984116 w 10205747"/>
                  <a:gd name="connsiteY645" fmla="*/ 619409 h 1815430"/>
                  <a:gd name="connsiteX646" fmla="*/ 9969189 w 10205747"/>
                  <a:gd name="connsiteY646" fmla="*/ 718912 h 1815430"/>
                  <a:gd name="connsiteX647" fmla="*/ 10066214 w 10205747"/>
                  <a:gd name="connsiteY647" fmla="*/ 676623 h 1815430"/>
                  <a:gd name="connsiteX648" fmla="*/ 10198069 w 10205747"/>
                  <a:gd name="connsiteY648" fmla="*/ 716425 h 1815430"/>
                  <a:gd name="connsiteX649" fmla="*/ 10011482 w 10205747"/>
                  <a:gd name="connsiteY649" fmla="*/ 917919 h 1815430"/>
                  <a:gd name="connsiteX650" fmla="*/ 9889579 w 10205747"/>
                  <a:gd name="connsiteY650" fmla="*/ 982596 h 1815430"/>
                  <a:gd name="connsiteX651" fmla="*/ 9882116 w 10205747"/>
                  <a:gd name="connsiteY651" fmla="*/ 1072149 h 1815430"/>
                  <a:gd name="connsiteX652" fmla="*/ 9800018 w 10205747"/>
                  <a:gd name="connsiteY652" fmla="*/ 1199016 h 1815430"/>
                  <a:gd name="connsiteX653" fmla="*/ 9775140 w 10205747"/>
                  <a:gd name="connsiteY653" fmla="*/ 1228867 h 1815430"/>
                  <a:gd name="connsiteX654" fmla="*/ 9817432 w 10205747"/>
                  <a:gd name="connsiteY654" fmla="*/ 1263693 h 1815430"/>
                  <a:gd name="connsiteX655" fmla="*/ 9954262 w 10205747"/>
                  <a:gd name="connsiteY655" fmla="*/ 1228867 h 1815430"/>
                  <a:gd name="connsiteX656" fmla="*/ 10068702 w 10205747"/>
                  <a:gd name="connsiteY656" fmla="*/ 1246280 h 1815430"/>
                  <a:gd name="connsiteX657" fmla="*/ 9956750 w 10205747"/>
                  <a:gd name="connsiteY657" fmla="*/ 1340808 h 1815430"/>
                  <a:gd name="connsiteX658" fmla="*/ 9924409 w 10205747"/>
                  <a:gd name="connsiteY658" fmla="*/ 1323395 h 1815430"/>
                  <a:gd name="connsiteX659" fmla="*/ 9804993 w 10205747"/>
                  <a:gd name="connsiteY659" fmla="*/ 1325883 h 1815430"/>
                  <a:gd name="connsiteX660" fmla="*/ 9797530 w 10205747"/>
                  <a:gd name="connsiteY660" fmla="*/ 1383097 h 1815430"/>
                  <a:gd name="connsiteX661" fmla="*/ 9780115 w 10205747"/>
                  <a:gd name="connsiteY661" fmla="*/ 1756235 h 1815430"/>
                  <a:gd name="connsiteX662" fmla="*/ 9678115 w 10205747"/>
                  <a:gd name="connsiteY662" fmla="*/ 1783598 h 1815430"/>
                  <a:gd name="connsiteX663" fmla="*/ 9491528 w 10205747"/>
                  <a:gd name="connsiteY663" fmla="*/ 1644294 h 1815430"/>
                  <a:gd name="connsiteX664" fmla="*/ 9561187 w 10205747"/>
                  <a:gd name="connsiteY664" fmla="*/ 1644294 h 1815430"/>
                  <a:gd name="connsiteX665" fmla="*/ 9650749 w 10205747"/>
                  <a:gd name="connsiteY665" fmla="*/ 1661707 h 1815430"/>
                  <a:gd name="connsiteX666" fmla="*/ 9710456 w 10205747"/>
                  <a:gd name="connsiteY666" fmla="*/ 1619418 h 1815430"/>
                  <a:gd name="connsiteX667" fmla="*/ 9698017 w 10205747"/>
                  <a:gd name="connsiteY667" fmla="*/ 1422899 h 1815430"/>
                  <a:gd name="connsiteX668" fmla="*/ 9640797 w 10205747"/>
                  <a:gd name="connsiteY668" fmla="*/ 1370659 h 1815430"/>
                  <a:gd name="connsiteX669" fmla="*/ 9491528 w 10205747"/>
                  <a:gd name="connsiteY669" fmla="*/ 1427874 h 1815430"/>
                  <a:gd name="connsiteX670" fmla="*/ 9242746 w 10205747"/>
                  <a:gd name="connsiteY670" fmla="*/ 1385585 h 1815430"/>
                  <a:gd name="connsiteX671" fmla="*/ 9255185 w 10205747"/>
                  <a:gd name="connsiteY671" fmla="*/ 1333346 h 1815430"/>
                  <a:gd name="connsiteX672" fmla="*/ 9424357 w 10205747"/>
                  <a:gd name="connsiteY672" fmla="*/ 1333346 h 1815430"/>
                  <a:gd name="connsiteX673" fmla="*/ 9593529 w 10205747"/>
                  <a:gd name="connsiteY673" fmla="*/ 1305982 h 1815430"/>
                  <a:gd name="connsiteX674" fmla="*/ 9658212 w 10205747"/>
                  <a:gd name="connsiteY674" fmla="*/ 1281106 h 1815430"/>
                  <a:gd name="connsiteX675" fmla="*/ 9658212 w 10205747"/>
                  <a:gd name="connsiteY675" fmla="*/ 1243792 h 1815430"/>
                  <a:gd name="connsiteX676" fmla="*/ 9710456 w 10205747"/>
                  <a:gd name="connsiteY676" fmla="*/ 1203991 h 1815430"/>
                  <a:gd name="connsiteX677" fmla="*/ 9700505 w 10205747"/>
                  <a:gd name="connsiteY677" fmla="*/ 1126876 h 1815430"/>
                  <a:gd name="connsiteX678" fmla="*/ 9618407 w 10205747"/>
                  <a:gd name="connsiteY678" fmla="*/ 1084587 h 1815430"/>
                  <a:gd name="connsiteX679" fmla="*/ 9750261 w 10205747"/>
                  <a:gd name="connsiteY679" fmla="*/ 1044786 h 1815430"/>
                  <a:gd name="connsiteX680" fmla="*/ 9877140 w 10205747"/>
                  <a:gd name="connsiteY680" fmla="*/ 962695 h 1815430"/>
                  <a:gd name="connsiteX681" fmla="*/ 9959238 w 10205747"/>
                  <a:gd name="connsiteY681" fmla="*/ 907969 h 1815430"/>
                  <a:gd name="connsiteX682" fmla="*/ 10021434 w 10205747"/>
                  <a:gd name="connsiteY682" fmla="*/ 753738 h 1815430"/>
                  <a:gd name="connsiteX683" fmla="*/ 9867189 w 10205747"/>
                  <a:gd name="connsiteY683" fmla="*/ 840804 h 1815430"/>
                  <a:gd name="connsiteX684" fmla="*/ 9770164 w 10205747"/>
                  <a:gd name="connsiteY684" fmla="*/ 865680 h 1815430"/>
                  <a:gd name="connsiteX685" fmla="*/ 9725383 w 10205747"/>
                  <a:gd name="connsiteY685" fmla="*/ 868167 h 1815430"/>
                  <a:gd name="connsiteX686" fmla="*/ 9538797 w 10205747"/>
                  <a:gd name="connsiteY686" fmla="*/ 955233 h 1815430"/>
                  <a:gd name="connsiteX687" fmla="*/ 9419381 w 10205747"/>
                  <a:gd name="connsiteY687" fmla="*/ 937820 h 1815430"/>
                  <a:gd name="connsiteX688" fmla="*/ 9396991 w 10205747"/>
                  <a:gd name="connsiteY688" fmla="*/ 925382 h 1815430"/>
                  <a:gd name="connsiteX689" fmla="*/ 9414406 w 10205747"/>
                  <a:gd name="connsiteY689" fmla="*/ 900506 h 1815430"/>
                  <a:gd name="connsiteX690" fmla="*/ 9615919 w 10205747"/>
                  <a:gd name="connsiteY690" fmla="*/ 860704 h 1815430"/>
                  <a:gd name="connsiteX691" fmla="*/ 9670651 w 10205747"/>
                  <a:gd name="connsiteY691" fmla="*/ 833341 h 1815430"/>
                  <a:gd name="connsiteX692" fmla="*/ 9688066 w 10205747"/>
                  <a:gd name="connsiteY692" fmla="*/ 793540 h 1815430"/>
                  <a:gd name="connsiteX693" fmla="*/ 9680602 w 10205747"/>
                  <a:gd name="connsiteY693" fmla="*/ 753738 h 1815430"/>
                  <a:gd name="connsiteX694" fmla="*/ 9625870 w 10205747"/>
                  <a:gd name="connsiteY694" fmla="*/ 708962 h 1815430"/>
                  <a:gd name="connsiteX695" fmla="*/ 9528845 w 10205747"/>
                  <a:gd name="connsiteY695" fmla="*/ 766176 h 1815430"/>
                  <a:gd name="connsiteX696" fmla="*/ 9506455 w 10205747"/>
                  <a:gd name="connsiteY696" fmla="*/ 716425 h 1815430"/>
                  <a:gd name="connsiteX697" fmla="*/ 9598504 w 10205747"/>
                  <a:gd name="connsiteY697" fmla="*/ 664185 h 1815430"/>
                  <a:gd name="connsiteX698" fmla="*/ 9536309 w 10205747"/>
                  <a:gd name="connsiteY698" fmla="*/ 614434 h 1815430"/>
                  <a:gd name="connsiteX699" fmla="*/ 9494016 w 10205747"/>
                  <a:gd name="connsiteY699" fmla="*/ 577120 h 1815430"/>
                  <a:gd name="connsiteX700" fmla="*/ 9411918 w 10205747"/>
                  <a:gd name="connsiteY700" fmla="*/ 626872 h 1815430"/>
                  <a:gd name="connsiteX701" fmla="*/ 9329820 w 10205747"/>
                  <a:gd name="connsiteY701" fmla="*/ 761201 h 1815430"/>
                  <a:gd name="connsiteX702" fmla="*/ 9210404 w 10205747"/>
                  <a:gd name="connsiteY702" fmla="*/ 828366 h 1815430"/>
                  <a:gd name="connsiteX703" fmla="*/ 9183038 w 10205747"/>
                  <a:gd name="connsiteY703" fmla="*/ 746276 h 1815430"/>
                  <a:gd name="connsiteX704" fmla="*/ 9237770 w 10205747"/>
                  <a:gd name="connsiteY704" fmla="*/ 649260 h 1815430"/>
                  <a:gd name="connsiteX705" fmla="*/ 9210404 w 10205747"/>
                  <a:gd name="connsiteY705" fmla="*/ 490054 h 1815430"/>
                  <a:gd name="connsiteX706" fmla="*/ 9240258 w 10205747"/>
                  <a:gd name="connsiteY706" fmla="*/ 430352 h 1815430"/>
                  <a:gd name="connsiteX707" fmla="*/ 9307429 w 10205747"/>
                  <a:gd name="connsiteY707" fmla="*/ 475129 h 1815430"/>
                  <a:gd name="connsiteX708" fmla="*/ 9314893 w 10205747"/>
                  <a:gd name="connsiteY708" fmla="*/ 500005 h 1815430"/>
                  <a:gd name="connsiteX709" fmla="*/ 9290015 w 10205747"/>
                  <a:gd name="connsiteY709" fmla="*/ 631847 h 1815430"/>
                  <a:gd name="connsiteX710" fmla="*/ 9299966 w 10205747"/>
                  <a:gd name="connsiteY710" fmla="*/ 691549 h 1815430"/>
                  <a:gd name="connsiteX711" fmla="*/ 9392015 w 10205747"/>
                  <a:gd name="connsiteY711" fmla="*/ 589558 h 1815430"/>
                  <a:gd name="connsiteX712" fmla="*/ 9362161 w 10205747"/>
                  <a:gd name="connsiteY712" fmla="*/ 298510 h 1815430"/>
                  <a:gd name="connsiteX713" fmla="*/ 9317381 w 10205747"/>
                  <a:gd name="connsiteY713" fmla="*/ 203982 h 1815430"/>
                  <a:gd name="connsiteX714" fmla="*/ 9399479 w 10205747"/>
                  <a:gd name="connsiteY714" fmla="*/ 208957 h 1815430"/>
                  <a:gd name="connsiteX715" fmla="*/ 9469138 w 10205747"/>
                  <a:gd name="connsiteY715" fmla="*/ 350750 h 1815430"/>
                  <a:gd name="connsiteX716" fmla="*/ 9461674 w 10205747"/>
                  <a:gd name="connsiteY716" fmla="*/ 519905 h 1815430"/>
                  <a:gd name="connsiteX717" fmla="*/ 9489040 w 10205747"/>
                  <a:gd name="connsiteY717" fmla="*/ 544781 h 1815430"/>
                  <a:gd name="connsiteX718" fmla="*/ 9576114 w 10205747"/>
                  <a:gd name="connsiteY718" fmla="*/ 452741 h 1815430"/>
                  <a:gd name="connsiteX719" fmla="*/ 9558699 w 10205747"/>
                  <a:gd name="connsiteY719" fmla="*/ 338312 h 1815430"/>
                  <a:gd name="connsiteX720" fmla="*/ 9765188 w 10205747"/>
                  <a:gd name="connsiteY720" fmla="*/ 300998 h 1815430"/>
                  <a:gd name="connsiteX721" fmla="*/ 9857238 w 10205747"/>
                  <a:gd name="connsiteY721" fmla="*/ 151743 h 1815430"/>
                  <a:gd name="connsiteX722" fmla="*/ 9904506 w 10205747"/>
                  <a:gd name="connsiteY722" fmla="*/ 0 h 18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Lst>
                <a:rect l="l" t="t" r="r" b="b"/>
                <a:pathLst>
                  <a:path w="10205747" h="1815430">
                    <a:moveTo>
                      <a:pt x="6829869" y="1431786"/>
                    </a:moveTo>
                    <a:cubicBezTo>
                      <a:pt x="6884964" y="1436669"/>
                      <a:pt x="6932388" y="1463179"/>
                      <a:pt x="6932388" y="1463179"/>
                    </a:cubicBezTo>
                    <a:cubicBezTo>
                      <a:pt x="7024135" y="1502867"/>
                      <a:pt x="6994379" y="1589683"/>
                      <a:pt x="6994379" y="1589683"/>
                    </a:cubicBezTo>
                    <a:cubicBezTo>
                      <a:pt x="6977021" y="1664098"/>
                      <a:pt x="6912550" y="1661617"/>
                      <a:pt x="6912550" y="1661617"/>
                    </a:cubicBezTo>
                    <a:cubicBezTo>
                      <a:pt x="6818324" y="1693863"/>
                      <a:pt x="6833201" y="1567359"/>
                      <a:pt x="6833201" y="1567359"/>
                    </a:cubicBezTo>
                    <a:cubicBezTo>
                      <a:pt x="6825763" y="1545035"/>
                      <a:pt x="6820803" y="1535113"/>
                      <a:pt x="6820803" y="1535113"/>
                    </a:cubicBezTo>
                    <a:cubicBezTo>
                      <a:pt x="6798486" y="1505347"/>
                      <a:pt x="6724097" y="1435894"/>
                      <a:pt x="6724097" y="1435894"/>
                    </a:cubicBezTo>
                    <a:cubicBezTo>
                      <a:pt x="6736495" y="1438375"/>
                      <a:pt x="6773690" y="1435894"/>
                      <a:pt x="6773690" y="1435894"/>
                    </a:cubicBezTo>
                    <a:cubicBezTo>
                      <a:pt x="6792287" y="1430933"/>
                      <a:pt x="6811505" y="1430158"/>
                      <a:pt x="6829869" y="1431786"/>
                    </a:cubicBezTo>
                    <a:close/>
                    <a:moveTo>
                      <a:pt x="2258203" y="1341522"/>
                    </a:moveTo>
                    <a:cubicBezTo>
                      <a:pt x="2249812" y="1341211"/>
                      <a:pt x="2241732" y="1344942"/>
                      <a:pt x="2242976" y="1361108"/>
                    </a:cubicBezTo>
                    <a:cubicBezTo>
                      <a:pt x="2242976" y="1361108"/>
                      <a:pt x="2242976" y="1361108"/>
                      <a:pt x="2240490" y="1448159"/>
                    </a:cubicBezTo>
                    <a:cubicBezTo>
                      <a:pt x="2240490" y="1448159"/>
                      <a:pt x="2235518" y="1492928"/>
                      <a:pt x="2272808" y="1458108"/>
                    </a:cubicBezTo>
                    <a:cubicBezTo>
                      <a:pt x="2272808" y="1458108"/>
                      <a:pt x="2272808" y="1458108"/>
                      <a:pt x="2329989" y="1398416"/>
                    </a:cubicBezTo>
                    <a:cubicBezTo>
                      <a:pt x="2329989" y="1398416"/>
                      <a:pt x="2290211" y="1346185"/>
                      <a:pt x="2275295" y="1346185"/>
                    </a:cubicBezTo>
                    <a:cubicBezTo>
                      <a:pt x="2275295" y="1346185"/>
                      <a:pt x="2266593" y="1341833"/>
                      <a:pt x="2258203" y="1341522"/>
                    </a:cubicBezTo>
                    <a:close/>
                    <a:moveTo>
                      <a:pt x="987865" y="1336548"/>
                    </a:moveTo>
                    <a:cubicBezTo>
                      <a:pt x="1017267" y="1332353"/>
                      <a:pt x="1046669" y="1353330"/>
                      <a:pt x="1046669" y="1353330"/>
                    </a:cubicBezTo>
                    <a:cubicBezTo>
                      <a:pt x="1093961" y="1373218"/>
                      <a:pt x="1079026" y="1417968"/>
                      <a:pt x="1079026" y="1417968"/>
                    </a:cubicBezTo>
                    <a:cubicBezTo>
                      <a:pt x="1086494" y="1450287"/>
                      <a:pt x="989421" y="1547244"/>
                      <a:pt x="989421" y="1547244"/>
                    </a:cubicBezTo>
                    <a:cubicBezTo>
                      <a:pt x="949596" y="1609397"/>
                      <a:pt x="1036713" y="1591994"/>
                      <a:pt x="1036713" y="1591994"/>
                    </a:cubicBezTo>
                    <a:cubicBezTo>
                      <a:pt x="1113873" y="1634258"/>
                      <a:pt x="1001866" y="1691438"/>
                      <a:pt x="1001866" y="1691438"/>
                    </a:cubicBezTo>
                    <a:cubicBezTo>
                      <a:pt x="1001866" y="1691438"/>
                      <a:pt x="1001866" y="1691438"/>
                      <a:pt x="889859" y="1696410"/>
                    </a:cubicBezTo>
                    <a:cubicBezTo>
                      <a:pt x="812699" y="1711326"/>
                      <a:pt x="787809" y="1679007"/>
                      <a:pt x="787809" y="1679007"/>
                    </a:cubicBezTo>
                    <a:cubicBezTo>
                      <a:pt x="755451" y="1659118"/>
                      <a:pt x="855013" y="1599452"/>
                      <a:pt x="855013" y="1599452"/>
                    </a:cubicBezTo>
                    <a:cubicBezTo>
                      <a:pt x="867458" y="1577077"/>
                      <a:pt x="909772" y="1519897"/>
                      <a:pt x="909772" y="1519897"/>
                    </a:cubicBezTo>
                    <a:cubicBezTo>
                      <a:pt x="937151" y="1455259"/>
                      <a:pt x="867458" y="1457745"/>
                      <a:pt x="867458" y="1457745"/>
                    </a:cubicBezTo>
                    <a:cubicBezTo>
                      <a:pt x="760429" y="1482606"/>
                      <a:pt x="725583" y="1450287"/>
                      <a:pt x="725583" y="1450287"/>
                    </a:cubicBezTo>
                    <a:cubicBezTo>
                      <a:pt x="710648" y="1442829"/>
                      <a:pt x="752962" y="1395593"/>
                      <a:pt x="752962" y="1395593"/>
                    </a:cubicBezTo>
                    <a:cubicBezTo>
                      <a:pt x="884881" y="1408024"/>
                      <a:pt x="959553" y="1350843"/>
                      <a:pt x="959553" y="1350843"/>
                    </a:cubicBezTo>
                    <a:cubicBezTo>
                      <a:pt x="968264" y="1342142"/>
                      <a:pt x="978065" y="1337947"/>
                      <a:pt x="987865" y="1336548"/>
                    </a:cubicBezTo>
                    <a:close/>
                    <a:moveTo>
                      <a:pt x="2260689" y="1086587"/>
                    </a:moveTo>
                    <a:cubicBezTo>
                      <a:pt x="2254785" y="1085654"/>
                      <a:pt x="2249191" y="1088763"/>
                      <a:pt x="2250434" y="1104930"/>
                    </a:cubicBezTo>
                    <a:lnTo>
                      <a:pt x="2247948" y="1318826"/>
                    </a:lnTo>
                    <a:cubicBezTo>
                      <a:pt x="2247948" y="1318826"/>
                      <a:pt x="2342419" y="1326288"/>
                      <a:pt x="2372252" y="1351160"/>
                    </a:cubicBezTo>
                    <a:cubicBezTo>
                      <a:pt x="2372252" y="1351160"/>
                      <a:pt x="2421974" y="1366083"/>
                      <a:pt x="2421974" y="1259134"/>
                    </a:cubicBezTo>
                    <a:cubicBezTo>
                      <a:pt x="2421974" y="1259134"/>
                      <a:pt x="2434404" y="1224314"/>
                      <a:pt x="2441863" y="1229288"/>
                    </a:cubicBezTo>
                    <a:cubicBezTo>
                      <a:pt x="2441863" y="1229288"/>
                      <a:pt x="2441863" y="1229288"/>
                      <a:pt x="2389655" y="1182032"/>
                    </a:cubicBezTo>
                    <a:cubicBezTo>
                      <a:pt x="2389655" y="1182032"/>
                      <a:pt x="2325017" y="1251673"/>
                      <a:pt x="2292697" y="1244211"/>
                    </a:cubicBezTo>
                    <a:cubicBezTo>
                      <a:pt x="2292697" y="1244211"/>
                      <a:pt x="2334961" y="1174571"/>
                      <a:pt x="2342419" y="1159648"/>
                    </a:cubicBezTo>
                    <a:cubicBezTo>
                      <a:pt x="2342419" y="1159648"/>
                      <a:pt x="2349877" y="1134776"/>
                      <a:pt x="2272808" y="1092494"/>
                    </a:cubicBezTo>
                    <a:cubicBezTo>
                      <a:pt x="2272808" y="1092494"/>
                      <a:pt x="2266593" y="1087520"/>
                      <a:pt x="2260689" y="1086587"/>
                    </a:cubicBezTo>
                    <a:close/>
                    <a:moveTo>
                      <a:pt x="3689753" y="928008"/>
                    </a:moveTo>
                    <a:cubicBezTo>
                      <a:pt x="3704672" y="925513"/>
                      <a:pt x="3697212" y="945470"/>
                      <a:pt x="3697212" y="945470"/>
                    </a:cubicBezTo>
                    <a:cubicBezTo>
                      <a:pt x="3697212" y="945470"/>
                      <a:pt x="3697212" y="945470"/>
                      <a:pt x="3610187" y="1022805"/>
                    </a:cubicBezTo>
                    <a:cubicBezTo>
                      <a:pt x="3565431" y="1082676"/>
                      <a:pt x="3523161" y="1005342"/>
                      <a:pt x="3523161" y="1005342"/>
                    </a:cubicBezTo>
                    <a:cubicBezTo>
                      <a:pt x="3498297" y="980396"/>
                      <a:pt x="3525648" y="967922"/>
                      <a:pt x="3525648" y="967922"/>
                    </a:cubicBezTo>
                    <a:cubicBezTo>
                      <a:pt x="3555485" y="1007837"/>
                      <a:pt x="3689753" y="928008"/>
                      <a:pt x="3689753" y="928008"/>
                    </a:cubicBezTo>
                    <a:close/>
                    <a:moveTo>
                      <a:pt x="9122750" y="891155"/>
                    </a:moveTo>
                    <a:cubicBezTo>
                      <a:pt x="9125309" y="890921"/>
                      <a:pt x="9127946" y="891699"/>
                      <a:pt x="9130427" y="894185"/>
                    </a:cubicBezTo>
                    <a:cubicBezTo>
                      <a:pt x="9130427" y="894185"/>
                      <a:pt x="9165165" y="919053"/>
                      <a:pt x="9130427" y="968789"/>
                    </a:cubicBezTo>
                    <a:cubicBezTo>
                      <a:pt x="9130427" y="968789"/>
                      <a:pt x="9118020" y="1018524"/>
                      <a:pt x="9078319" y="1043392"/>
                    </a:cubicBezTo>
                    <a:cubicBezTo>
                      <a:pt x="9078319" y="1043392"/>
                      <a:pt x="9043581" y="1120482"/>
                      <a:pt x="9118020" y="1115509"/>
                    </a:cubicBezTo>
                    <a:cubicBezTo>
                      <a:pt x="9118020" y="1115509"/>
                      <a:pt x="9118020" y="1115509"/>
                      <a:pt x="9197422" y="1063286"/>
                    </a:cubicBezTo>
                    <a:cubicBezTo>
                      <a:pt x="9197422" y="1063286"/>
                      <a:pt x="9197422" y="1073234"/>
                      <a:pt x="9189978" y="1085667"/>
                    </a:cubicBezTo>
                    <a:cubicBezTo>
                      <a:pt x="9189978" y="1085667"/>
                      <a:pt x="9145315" y="1157784"/>
                      <a:pt x="9140352" y="1182652"/>
                    </a:cubicBezTo>
                    <a:cubicBezTo>
                      <a:pt x="9140352" y="1182652"/>
                      <a:pt x="9105614" y="1314451"/>
                      <a:pt x="9001399" y="1309478"/>
                    </a:cubicBezTo>
                    <a:cubicBezTo>
                      <a:pt x="9001399" y="1309478"/>
                      <a:pt x="8902147" y="1187625"/>
                      <a:pt x="8936885" y="1120482"/>
                    </a:cubicBezTo>
                    <a:cubicBezTo>
                      <a:pt x="8936885" y="1120482"/>
                      <a:pt x="8969142" y="1021011"/>
                      <a:pt x="8998918" y="1006090"/>
                    </a:cubicBezTo>
                    <a:cubicBezTo>
                      <a:pt x="8998918" y="1006090"/>
                      <a:pt x="9085763" y="953868"/>
                      <a:pt x="9108095" y="901646"/>
                    </a:cubicBezTo>
                    <a:cubicBezTo>
                      <a:pt x="9108095" y="901646"/>
                      <a:pt x="9115074" y="891854"/>
                      <a:pt x="9122750" y="891155"/>
                    </a:cubicBezTo>
                    <a:close/>
                    <a:moveTo>
                      <a:pt x="509795" y="677927"/>
                    </a:moveTo>
                    <a:cubicBezTo>
                      <a:pt x="532505" y="676685"/>
                      <a:pt x="544327" y="684759"/>
                      <a:pt x="544327" y="684759"/>
                    </a:cubicBezTo>
                    <a:cubicBezTo>
                      <a:pt x="544327" y="684759"/>
                      <a:pt x="544327" y="684759"/>
                      <a:pt x="658813" y="776676"/>
                    </a:cubicBezTo>
                    <a:cubicBezTo>
                      <a:pt x="701123" y="811456"/>
                      <a:pt x="534372" y="955542"/>
                      <a:pt x="534372" y="955542"/>
                    </a:cubicBezTo>
                    <a:cubicBezTo>
                      <a:pt x="484595" y="982869"/>
                      <a:pt x="511973" y="1022617"/>
                      <a:pt x="511973" y="1022617"/>
                    </a:cubicBezTo>
                    <a:cubicBezTo>
                      <a:pt x="601570" y="1042491"/>
                      <a:pt x="566727" y="1092176"/>
                      <a:pt x="566727" y="1092176"/>
                    </a:cubicBezTo>
                    <a:cubicBezTo>
                      <a:pt x="561749" y="1141862"/>
                      <a:pt x="494551" y="1144346"/>
                      <a:pt x="494551" y="1144346"/>
                    </a:cubicBezTo>
                    <a:cubicBezTo>
                      <a:pt x="372598" y="1218874"/>
                      <a:pt x="310378" y="1151799"/>
                      <a:pt x="310378" y="1151799"/>
                    </a:cubicBezTo>
                    <a:cubicBezTo>
                      <a:pt x="278023" y="1104598"/>
                      <a:pt x="250646" y="1134409"/>
                      <a:pt x="250646" y="1134409"/>
                    </a:cubicBezTo>
                    <a:cubicBezTo>
                      <a:pt x="250646" y="1246200"/>
                      <a:pt x="195891" y="1251169"/>
                      <a:pt x="195891" y="1251169"/>
                    </a:cubicBezTo>
                    <a:cubicBezTo>
                      <a:pt x="156070" y="1303338"/>
                      <a:pt x="113760" y="1271043"/>
                      <a:pt x="113760" y="1271043"/>
                    </a:cubicBezTo>
                    <a:cubicBezTo>
                      <a:pt x="34118" y="1223842"/>
                      <a:pt x="76428" y="1072302"/>
                      <a:pt x="76428" y="1072302"/>
                    </a:cubicBezTo>
                    <a:cubicBezTo>
                      <a:pt x="76428" y="1072302"/>
                      <a:pt x="76428" y="1072302"/>
                      <a:pt x="76428" y="940637"/>
                    </a:cubicBezTo>
                    <a:cubicBezTo>
                      <a:pt x="78916" y="905857"/>
                      <a:pt x="73939" y="893436"/>
                      <a:pt x="73939" y="893436"/>
                    </a:cubicBezTo>
                    <a:cubicBezTo>
                      <a:pt x="21673" y="799034"/>
                      <a:pt x="113760" y="804003"/>
                      <a:pt x="113760" y="804003"/>
                    </a:cubicBezTo>
                    <a:cubicBezTo>
                      <a:pt x="143626" y="813940"/>
                      <a:pt x="208336" y="881015"/>
                      <a:pt x="208336" y="881015"/>
                    </a:cubicBezTo>
                    <a:cubicBezTo>
                      <a:pt x="273045" y="915794"/>
                      <a:pt x="260601" y="1007712"/>
                      <a:pt x="260601" y="1007712"/>
                    </a:cubicBezTo>
                    <a:cubicBezTo>
                      <a:pt x="230735" y="1107082"/>
                      <a:pt x="295444" y="1069818"/>
                      <a:pt x="295444" y="1069818"/>
                    </a:cubicBezTo>
                    <a:cubicBezTo>
                      <a:pt x="387531" y="1027586"/>
                      <a:pt x="424864" y="876046"/>
                      <a:pt x="424864" y="876046"/>
                    </a:cubicBezTo>
                    <a:cubicBezTo>
                      <a:pt x="427352" y="861141"/>
                      <a:pt x="385042" y="841267"/>
                      <a:pt x="385042" y="841267"/>
                    </a:cubicBezTo>
                    <a:cubicBezTo>
                      <a:pt x="385042" y="841267"/>
                      <a:pt x="385042" y="841267"/>
                      <a:pt x="327799" y="838782"/>
                    </a:cubicBezTo>
                    <a:cubicBezTo>
                      <a:pt x="245668" y="789097"/>
                      <a:pt x="312866" y="764255"/>
                      <a:pt x="312866" y="764255"/>
                    </a:cubicBezTo>
                    <a:cubicBezTo>
                      <a:pt x="394998" y="751833"/>
                      <a:pt x="409930" y="726991"/>
                      <a:pt x="409930" y="726991"/>
                    </a:cubicBezTo>
                    <a:cubicBezTo>
                      <a:pt x="453485" y="689727"/>
                      <a:pt x="487084" y="679169"/>
                      <a:pt x="509795" y="677927"/>
                    </a:cubicBezTo>
                    <a:close/>
                    <a:moveTo>
                      <a:pt x="9814945" y="654235"/>
                    </a:moveTo>
                    <a:cubicBezTo>
                      <a:pt x="9800018" y="674136"/>
                      <a:pt x="9747774" y="684086"/>
                      <a:pt x="9747774" y="684086"/>
                    </a:cubicBezTo>
                    <a:cubicBezTo>
                      <a:pt x="9683090" y="696524"/>
                      <a:pt x="9712944" y="798515"/>
                      <a:pt x="9712944" y="798515"/>
                    </a:cubicBezTo>
                    <a:cubicBezTo>
                      <a:pt x="9762700" y="860704"/>
                      <a:pt x="9809969" y="761201"/>
                      <a:pt x="9809969" y="761201"/>
                    </a:cubicBezTo>
                    <a:cubicBezTo>
                      <a:pt x="9817432" y="741300"/>
                      <a:pt x="9837335" y="706474"/>
                      <a:pt x="9837335" y="706474"/>
                    </a:cubicBezTo>
                    <a:cubicBezTo>
                      <a:pt x="9854750" y="669160"/>
                      <a:pt x="9814945" y="654235"/>
                      <a:pt x="9814945" y="654235"/>
                    </a:cubicBezTo>
                    <a:close/>
                    <a:moveTo>
                      <a:pt x="5349797" y="639997"/>
                    </a:moveTo>
                    <a:cubicBezTo>
                      <a:pt x="5360261" y="638898"/>
                      <a:pt x="5371240" y="638920"/>
                      <a:pt x="5381912" y="640933"/>
                    </a:cubicBezTo>
                    <a:cubicBezTo>
                      <a:pt x="5396142" y="643617"/>
                      <a:pt x="5409828" y="649841"/>
                      <a:pt x="5421025" y="661667"/>
                    </a:cubicBezTo>
                    <a:cubicBezTo>
                      <a:pt x="5421025" y="661667"/>
                      <a:pt x="5495674" y="728889"/>
                      <a:pt x="5460838" y="791131"/>
                    </a:cubicBezTo>
                    <a:cubicBezTo>
                      <a:pt x="5460838" y="791131"/>
                      <a:pt x="5333935" y="918105"/>
                      <a:pt x="5301587" y="952961"/>
                    </a:cubicBezTo>
                    <a:cubicBezTo>
                      <a:pt x="5271728" y="985326"/>
                      <a:pt x="5132383" y="1142177"/>
                      <a:pt x="5132383" y="1157115"/>
                    </a:cubicBezTo>
                    <a:cubicBezTo>
                      <a:pt x="5132383" y="1169563"/>
                      <a:pt x="5119942" y="1219357"/>
                      <a:pt x="5174684" y="1199439"/>
                    </a:cubicBezTo>
                    <a:cubicBezTo>
                      <a:pt x="5226938" y="1179522"/>
                      <a:pt x="5366283" y="1127239"/>
                      <a:pt x="5366283" y="1127239"/>
                    </a:cubicBezTo>
                    <a:cubicBezTo>
                      <a:pt x="5366283" y="1127239"/>
                      <a:pt x="5373748" y="1122259"/>
                      <a:pt x="5391166" y="1099852"/>
                    </a:cubicBezTo>
                    <a:cubicBezTo>
                      <a:pt x="5391166" y="1099852"/>
                      <a:pt x="5391166" y="1072465"/>
                      <a:pt x="5428490" y="1102342"/>
                    </a:cubicBezTo>
                    <a:cubicBezTo>
                      <a:pt x="5428490" y="1102342"/>
                      <a:pt x="5525534" y="1124749"/>
                      <a:pt x="5488209" y="1162094"/>
                    </a:cubicBezTo>
                    <a:cubicBezTo>
                      <a:pt x="5488209" y="1162094"/>
                      <a:pt x="5480744" y="1199439"/>
                      <a:pt x="5413560" y="1196950"/>
                    </a:cubicBezTo>
                    <a:cubicBezTo>
                      <a:pt x="5413560" y="1196950"/>
                      <a:pt x="5219473" y="1251723"/>
                      <a:pt x="5162243" y="1284089"/>
                    </a:cubicBezTo>
                    <a:cubicBezTo>
                      <a:pt x="5162243" y="1284089"/>
                      <a:pt x="4975621" y="1381186"/>
                      <a:pt x="4930831" y="1478284"/>
                    </a:cubicBezTo>
                    <a:cubicBezTo>
                      <a:pt x="4930831" y="1478284"/>
                      <a:pt x="4900972" y="1525588"/>
                      <a:pt x="4833788" y="1508160"/>
                    </a:cubicBezTo>
                    <a:cubicBezTo>
                      <a:pt x="4833788" y="1508160"/>
                      <a:pt x="4731768" y="1493222"/>
                      <a:pt x="4699420" y="1505671"/>
                    </a:cubicBezTo>
                    <a:cubicBezTo>
                      <a:pt x="4699420" y="1505671"/>
                      <a:pt x="4652142" y="1513140"/>
                      <a:pt x="4627259" y="1468325"/>
                    </a:cubicBezTo>
                    <a:cubicBezTo>
                      <a:pt x="4627259" y="1468325"/>
                      <a:pt x="4547634" y="1383676"/>
                      <a:pt x="4614818" y="1376207"/>
                    </a:cubicBezTo>
                    <a:cubicBezTo>
                      <a:pt x="4614818" y="1376207"/>
                      <a:pt x="4866136" y="1306496"/>
                      <a:pt x="4903460" y="1286578"/>
                    </a:cubicBezTo>
                    <a:cubicBezTo>
                      <a:pt x="4903460" y="1286578"/>
                      <a:pt x="4933320" y="1284089"/>
                      <a:pt x="4960691" y="1236785"/>
                    </a:cubicBezTo>
                    <a:cubicBezTo>
                      <a:pt x="4990550" y="1186991"/>
                      <a:pt x="5221962" y="913126"/>
                      <a:pt x="5251821" y="863332"/>
                    </a:cubicBezTo>
                    <a:cubicBezTo>
                      <a:pt x="5251821" y="863332"/>
                      <a:pt x="5309052" y="786152"/>
                      <a:pt x="5246845" y="786152"/>
                    </a:cubicBezTo>
                    <a:cubicBezTo>
                      <a:pt x="5246845" y="786152"/>
                      <a:pt x="5214497" y="763744"/>
                      <a:pt x="5127407" y="848394"/>
                    </a:cubicBezTo>
                    <a:cubicBezTo>
                      <a:pt x="5127407" y="848394"/>
                      <a:pt x="4990550" y="997775"/>
                      <a:pt x="4915901" y="935533"/>
                    </a:cubicBezTo>
                    <a:cubicBezTo>
                      <a:pt x="4915901" y="935533"/>
                      <a:pt x="4749186" y="855863"/>
                      <a:pt x="4861159" y="798600"/>
                    </a:cubicBezTo>
                    <a:cubicBezTo>
                      <a:pt x="4861159" y="798600"/>
                      <a:pt x="4881065" y="776193"/>
                      <a:pt x="4925855" y="798600"/>
                    </a:cubicBezTo>
                    <a:cubicBezTo>
                      <a:pt x="4925855" y="798600"/>
                      <a:pt x="4975621" y="828476"/>
                      <a:pt x="5042805" y="798600"/>
                    </a:cubicBezTo>
                    <a:cubicBezTo>
                      <a:pt x="5042805" y="798600"/>
                      <a:pt x="5187126" y="746317"/>
                      <a:pt x="5291634" y="656688"/>
                    </a:cubicBezTo>
                    <a:cubicBezTo>
                      <a:pt x="5291634" y="656688"/>
                      <a:pt x="5318403" y="643296"/>
                      <a:pt x="5349797" y="639997"/>
                    </a:cubicBezTo>
                    <a:close/>
                    <a:moveTo>
                      <a:pt x="3241837" y="539750"/>
                    </a:moveTo>
                    <a:cubicBezTo>
                      <a:pt x="3241837" y="539750"/>
                      <a:pt x="3256773" y="549705"/>
                      <a:pt x="3269220" y="569613"/>
                    </a:cubicBezTo>
                    <a:cubicBezTo>
                      <a:pt x="3269220" y="569613"/>
                      <a:pt x="3323985" y="594499"/>
                      <a:pt x="3346389" y="629340"/>
                    </a:cubicBezTo>
                    <a:cubicBezTo>
                      <a:pt x="3346389" y="629340"/>
                      <a:pt x="3438493" y="676623"/>
                      <a:pt x="3388707" y="753770"/>
                    </a:cubicBezTo>
                    <a:cubicBezTo>
                      <a:pt x="3388707" y="753770"/>
                      <a:pt x="3306560" y="850825"/>
                      <a:pt x="3294113" y="863268"/>
                    </a:cubicBezTo>
                    <a:cubicBezTo>
                      <a:pt x="3294113" y="863268"/>
                      <a:pt x="3241837" y="893131"/>
                      <a:pt x="3276688" y="1054890"/>
                    </a:cubicBezTo>
                    <a:cubicBezTo>
                      <a:pt x="3276688" y="1054890"/>
                      <a:pt x="3316517" y="1109639"/>
                      <a:pt x="3316517" y="1169365"/>
                    </a:cubicBezTo>
                    <a:cubicBezTo>
                      <a:pt x="3316517" y="1206694"/>
                      <a:pt x="3241837" y="1370941"/>
                      <a:pt x="3241837" y="1370941"/>
                    </a:cubicBezTo>
                    <a:cubicBezTo>
                      <a:pt x="3241837" y="1370941"/>
                      <a:pt x="3226901" y="1465508"/>
                      <a:pt x="3264241" y="1477951"/>
                    </a:cubicBezTo>
                    <a:cubicBezTo>
                      <a:pt x="3264241" y="1477951"/>
                      <a:pt x="3306560" y="1495371"/>
                      <a:pt x="3319006" y="1418225"/>
                    </a:cubicBezTo>
                    <a:cubicBezTo>
                      <a:pt x="3319006" y="1418225"/>
                      <a:pt x="3383728" y="1224114"/>
                      <a:pt x="3445961" y="1087241"/>
                    </a:cubicBezTo>
                    <a:cubicBezTo>
                      <a:pt x="3445961" y="1087241"/>
                      <a:pt x="3388707" y="1291306"/>
                      <a:pt x="3403643" y="1303749"/>
                    </a:cubicBezTo>
                    <a:cubicBezTo>
                      <a:pt x="3416090" y="1313704"/>
                      <a:pt x="3431026" y="1311215"/>
                      <a:pt x="3475833" y="1266420"/>
                    </a:cubicBezTo>
                    <a:cubicBezTo>
                      <a:pt x="3475833" y="1266420"/>
                      <a:pt x="3734722" y="1059867"/>
                      <a:pt x="3749658" y="1034981"/>
                    </a:cubicBezTo>
                    <a:cubicBezTo>
                      <a:pt x="3762105" y="1015072"/>
                      <a:pt x="3754637" y="910551"/>
                      <a:pt x="3749658" y="883177"/>
                    </a:cubicBezTo>
                    <a:cubicBezTo>
                      <a:pt x="3749658" y="883177"/>
                      <a:pt x="3742190" y="845848"/>
                      <a:pt x="3709829" y="860779"/>
                    </a:cubicBezTo>
                    <a:cubicBezTo>
                      <a:pt x="3662532" y="860779"/>
                      <a:pt x="3662532" y="860779"/>
                      <a:pt x="3662532" y="860779"/>
                    </a:cubicBezTo>
                    <a:cubicBezTo>
                      <a:pt x="3662532" y="860779"/>
                      <a:pt x="3625192" y="823450"/>
                      <a:pt x="3607767" y="825939"/>
                    </a:cubicBezTo>
                    <a:cubicBezTo>
                      <a:pt x="3607767" y="825939"/>
                      <a:pt x="3592831" y="820962"/>
                      <a:pt x="3582874" y="850825"/>
                    </a:cubicBezTo>
                    <a:cubicBezTo>
                      <a:pt x="3582874" y="850825"/>
                      <a:pt x="3543045" y="952857"/>
                      <a:pt x="3475833" y="863268"/>
                    </a:cubicBezTo>
                    <a:cubicBezTo>
                      <a:pt x="3475833" y="863268"/>
                      <a:pt x="3460897" y="798564"/>
                      <a:pt x="3495748" y="778655"/>
                    </a:cubicBezTo>
                    <a:cubicBezTo>
                      <a:pt x="3495748" y="778655"/>
                      <a:pt x="3525620" y="751281"/>
                      <a:pt x="3513173" y="646760"/>
                    </a:cubicBezTo>
                    <a:cubicBezTo>
                      <a:pt x="3513173" y="646760"/>
                      <a:pt x="3513173" y="634317"/>
                      <a:pt x="3540556" y="656714"/>
                    </a:cubicBezTo>
                    <a:cubicBezTo>
                      <a:pt x="3540556" y="656714"/>
                      <a:pt x="3605278" y="691555"/>
                      <a:pt x="3592831" y="736349"/>
                    </a:cubicBezTo>
                    <a:cubicBezTo>
                      <a:pt x="3592831" y="736349"/>
                      <a:pt x="3582874" y="830916"/>
                      <a:pt x="3620214" y="813496"/>
                    </a:cubicBezTo>
                    <a:cubicBezTo>
                      <a:pt x="3620214" y="813496"/>
                      <a:pt x="3662532" y="781144"/>
                      <a:pt x="3729744" y="778655"/>
                    </a:cubicBezTo>
                    <a:cubicBezTo>
                      <a:pt x="3729744" y="778655"/>
                      <a:pt x="3759616" y="773678"/>
                      <a:pt x="3791977" y="756258"/>
                    </a:cubicBezTo>
                    <a:cubicBezTo>
                      <a:pt x="3791977" y="756258"/>
                      <a:pt x="3839274" y="736349"/>
                      <a:pt x="3854210" y="718929"/>
                    </a:cubicBezTo>
                    <a:cubicBezTo>
                      <a:pt x="3854210" y="718929"/>
                      <a:pt x="3913953" y="646760"/>
                      <a:pt x="3916443" y="686577"/>
                    </a:cubicBezTo>
                    <a:cubicBezTo>
                      <a:pt x="3916443" y="686577"/>
                      <a:pt x="3923911" y="756258"/>
                      <a:pt x="3849231" y="776167"/>
                    </a:cubicBezTo>
                    <a:cubicBezTo>
                      <a:pt x="3849231" y="776167"/>
                      <a:pt x="3804423" y="796076"/>
                      <a:pt x="3814381" y="840870"/>
                    </a:cubicBezTo>
                    <a:cubicBezTo>
                      <a:pt x="3814381" y="840870"/>
                      <a:pt x="3801934" y="985209"/>
                      <a:pt x="3854210" y="937926"/>
                    </a:cubicBezTo>
                    <a:cubicBezTo>
                      <a:pt x="3854210" y="937926"/>
                      <a:pt x="3991122" y="825939"/>
                      <a:pt x="3998590" y="751281"/>
                    </a:cubicBezTo>
                    <a:cubicBezTo>
                      <a:pt x="3998590" y="751281"/>
                      <a:pt x="4035930" y="624363"/>
                      <a:pt x="4070781" y="676623"/>
                    </a:cubicBezTo>
                    <a:cubicBezTo>
                      <a:pt x="4070781" y="676623"/>
                      <a:pt x="4135503" y="736349"/>
                      <a:pt x="4048377" y="815984"/>
                    </a:cubicBezTo>
                    <a:cubicBezTo>
                      <a:pt x="4048377" y="815984"/>
                      <a:pt x="3928889" y="940414"/>
                      <a:pt x="3871635" y="985209"/>
                    </a:cubicBezTo>
                    <a:cubicBezTo>
                      <a:pt x="3871635" y="985209"/>
                      <a:pt x="3791977" y="1072310"/>
                      <a:pt x="3844253" y="1084753"/>
                    </a:cubicBezTo>
                    <a:cubicBezTo>
                      <a:pt x="3844253" y="1084753"/>
                      <a:pt x="3913953" y="1104662"/>
                      <a:pt x="3981165" y="1022538"/>
                    </a:cubicBezTo>
                    <a:cubicBezTo>
                      <a:pt x="3981165" y="1022538"/>
                      <a:pt x="3993612" y="987698"/>
                      <a:pt x="4020994" y="1007606"/>
                    </a:cubicBezTo>
                    <a:cubicBezTo>
                      <a:pt x="4020994" y="1007606"/>
                      <a:pt x="4085716" y="1032492"/>
                      <a:pt x="4043398" y="1089730"/>
                    </a:cubicBezTo>
                    <a:cubicBezTo>
                      <a:pt x="4043398" y="1089730"/>
                      <a:pt x="4006058" y="1174342"/>
                      <a:pt x="4016016" y="1206694"/>
                    </a:cubicBezTo>
                    <a:cubicBezTo>
                      <a:pt x="4016016" y="1206694"/>
                      <a:pt x="4030951" y="1495371"/>
                      <a:pt x="4018505" y="1525234"/>
                    </a:cubicBezTo>
                    <a:cubicBezTo>
                      <a:pt x="4018505" y="1525234"/>
                      <a:pt x="3998590" y="1572518"/>
                      <a:pt x="3991122" y="1535189"/>
                    </a:cubicBezTo>
                    <a:cubicBezTo>
                      <a:pt x="3991122" y="1535189"/>
                      <a:pt x="3958761" y="1497860"/>
                      <a:pt x="3943825" y="1472974"/>
                    </a:cubicBezTo>
                    <a:cubicBezTo>
                      <a:pt x="3943825" y="1472974"/>
                      <a:pt x="3918932" y="1428179"/>
                      <a:pt x="3943825" y="1216648"/>
                    </a:cubicBezTo>
                    <a:cubicBezTo>
                      <a:pt x="3943825" y="1216648"/>
                      <a:pt x="3968718" y="1072310"/>
                      <a:pt x="3866656" y="1117105"/>
                    </a:cubicBezTo>
                    <a:cubicBezTo>
                      <a:pt x="3866656" y="1117105"/>
                      <a:pt x="3811891" y="1154433"/>
                      <a:pt x="3737212" y="1124570"/>
                    </a:cubicBezTo>
                    <a:cubicBezTo>
                      <a:pt x="3737212" y="1124570"/>
                      <a:pt x="3714808" y="1124570"/>
                      <a:pt x="3707340" y="1146968"/>
                    </a:cubicBezTo>
                    <a:cubicBezTo>
                      <a:pt x="3707340" y="1146968"/>
                      <a:pt x="3652575" y="1219137"/>
                      <a:pt x="3702361" y="1303749"/>
                    </a:cubicBezTo>
                    <a:cubicBezTo>
                      <a:pt x="3702361" y="1303749"/>
                      <a:pt x="3772062" y="1291306"/>
                      <a:pt x="3789488" y="1273886"/>
                    </a:cubicBezTo>
                    <a:cubicBezTo>
                      <a:pt x="3789488" y="1273886"/>
                      <a:pt x="3856699" y="1226603"/>
                      <a:pt x="3856699" y="1288818"/>
                    </a:cubicBezTo>
                    <a:cubicBezTo>
                      <a:pt x="3856699" y="1288818"/>
                      <a:pt x="3844253" y="1316192"/>
                      <a:pt x="3834295" y="1328635"/>
                    </a:cubicBezTo>
                    <a:cubicBezTo>
                      <a:pt x="3834295" y="1328635"/>
                      <a:pt x="3794466" y="1398316"/>
                      <a:pt x="3841763" y="1400805"/>
                    </a:cubicBezTo>
                    <a:cubicBezTo>
                      <a:pt x="3841763" y="1400805"/>
                      <a:pt x="3884082" y="1425690"/>
                      <a:pt x="3829317" y="1465508"/>
                    </a:cubicBezTo>
                    <a:cubicBezTo>
                      <a:pt x="3829317" y="1465508"/>
                      <a:pt x="3801934" y="1522746"/>
                      <a:pt x="3854210" y="1535189"/>
                    </a:cubicBezTo>
                    <a:cubicBezTo>
                      <a:pt x="3854210" y="1535189"/>
                      <a:pt x="3879103" y="1547632"/>
                      <a:pt x="3856699" y="1594915"/>
                    </a:cubicBezTo>
                    <a:cubicBezTo>
                      <a:pt x="3856699" y="1594915"/>
                      <a:pt x="3869146" y="1619801"/>
                      <a:pt x="3908975" y="1604869"/>
                    </a:cubicBezTo>
                    <a:cubicBezTo>
                      <a:pt x="3908975" y="1604869"/>
                      <a:pt x="3998590" y="1567540"/>
                      <a:pt x="4045887" y="1599892"/>
                    </a:cubicBezTo>
                    <a:cubicBezTo>
                      <a:pt x="4045887" y="1599892"/>
                      <a:pt x="4212672" y="1674550"/>
                      <a:pt x="4177821" y="1776582"/>
                    </a:cubicBezTo>
                    <a:cubicBezTo>
                      <a:pt x="4177821" y="1776582"/>
                      <a:pt x="4160396" y="1846263"/>
                      <a:pt x="4090695" y="1798980"/>
                    </a:cubicBezTo>
                    <a:cubicBezTo>
                      <a:pt x="4013526" y="1746719"/>
                      <a:pt x="3961251" y="1654641"/>
                      <a:pt x="3916443" y="1627267"/>
                    </a:cubicBezTo>
                    <a:cubicBezTo>
                      <a:pt x="3916443" y="1627267"/>
                      <a:pt x="3886571" y="1607358"/>
                      <a:pt x="3854210" y="1617312"/>
                    </a:cubicBezTo>
                    <a:cubicBezTo>
                      <a:pt x="3854210" y="1617312"/>
                      <a:pt x="3834295" y="1614824"/>
                      <a:pt x="3824338" y="1634733"/>
                    </a:cubicBezTo>
                    <a:cubicBezTo>
                      <a:pt x="3824338" y="1634733"/>
                      <a:pt x="3752148" y="1801468"/>
                      <a:pt x="3684936" y="1756674"/>
                    </a:cubicBezTo>
                    <a:cubicBezTo>
                      <a:pt x="3632660" y="1711879"/>
                      <a:pt x="3632660" y="1711879"/>
                      <a:pt x="3632660" y="1711879"/>
                    </a:cubicBezTo>
                    <a:cubicBezTo>
                      <a:pt x="3632660" y="1711879"/>
                      <a:pt x="3665022" y="1694459"/>
                      <a:pt x="3687425" y="1684504"/>
                    </a:cubicBezTo>
                    <a:cubicBezTo>
                      <a:pt x="3687425" y="1684504"/>
                      <a:pt x="3789488" y="1634733"/>
                      <a:pt x="3782020" y="1592426"/>
                    </a:cubicBezTo>
                    <a:cubicBezTo>
                      <a:pt x="3782020" y="1592426"/>
                      <a:pt x="3774552" y="1530212"/>
                      <a:pt x="3732233" y="1517769"/>
                    </a:cubicBezTo>
                    <a:cubicBezTo>
                      <a:pt x="3732233" y="1517769"/>
                      <a:pt x="3752148" y="1510303"/>
                      <a:pt x="3767084" y="1497860"/>
                    </a:cubicBezTo>
                    <a:cubicBezTo>
                      <a:pt x="3767084" y="1497860"/>
                      <a:pt x="3826827" y="1458042"/>
                      <a:pt x="3772062" y="1420713"/>
                    </a:cubicBezTo>
                    <a:cubicBezTo>
                      <a:pt x="3772062" y="1420713"/>
                      <a:pt x="3752148" y="1395827"/>
                      <a:pt x="3774552" y="1360987"/>
                    </a:cubicBezTo>
                    <a:cubicBezTo>
                      <a:pt x="3774552" y="1360987"/>
                      <a:pt x="3811891" y="1308726"/>
                      <a:pt x="3749658" y="1311215"/>
                    </a:cubicBezTo>
                    <a:cubicBezTo>
                      <a:pt x="3709829" y="1311215"/>
                      <a:pt x="3709829" y="1311215"/>
                      <a:pt x="3709829" y="1311215"/>
                    </a:cubicBezTo>
                    <a:cubicBezTo>
                      <a:pt x="3709829" y="1311215"/>
                      <a:pt x="3697383" y="1313704"/>
                      <a:pt x="3699872" y="1333612"/>
                    </a:cubicBezTo>
                    <a:cubicBezTo>
                      <a:pt x="3699872" y="1333612"/>
                      <a:pt x="3707340" y="1405782"/>
                      <a:pt x="3689915" y="1472974"/>
                    </a:cubicBezTo>
                    <a:cubicBezTo>
                      <a:pt x="3689915" y="1472974"/>
                      <a:pt x="3697383" y="1505326"/>
                      <a:pt x="3694893" y="1535189"/>
                    </a:cubicBezTo>
                    <a:cubicBezTo>
                      <a:pt x="3694893" y="1535189"/>
                      <a:pt x="3694893" y="1562563"/>
                      <a:pt x="3687425" y="1589938"/>
                    </a:cubicBezTo>
                    <a:cubicBezTo>
                      <a:pt x="3687425" y="1589938"/>
                      <a:pt x="3645107" y="1627267"/>
                      <a:pt x="3617724" y="1560075"/>
                    </a:cubicBezTo>
                    <a:cubicBezTo>
                      <a:pt x="3617724" y="1560075"/>
                      <a:pt x="3590342" y="1522746"/>
                      <a:pt x="3642618" y="1400805"/>
                    </a:cubicBezTo>
                    <a:cubicBezTo>
                      <a:pt x="3642618" y="1400805"/>
                      <a:pt x="3657554" y="1328635"/>
                      <a:pt x="3665022" y="1303749"/>
                    </a:cubicBezTo>
                    <a:cubicBezTo>
                      <a:pt x="3665022" y="1303749"/>
                      <a:pt x="3677468" y="1239046"/>
                      <a:pt x="3640128" y="1234069"/>
                    </a:cubicBezTo>
                    <a:cubicBezTo>
                      <a:pt x="3640128" y="1234069"/>
                      <a:pt x="3600299" y="1253977"/>
                      <a:pt x="3565449" y="1301261"/>
                    </a:cubicBezTo>
                    <a:cubicBezTo>
                      <a:pt x="3565449" y="1301261"/>
                      <a:pt x="3493259" y="1410759"/>
                      <a:pt x="3426047" y="1368453"/>
                    </a:cubicBezTo>
                    <a:cubicBezTo>
                      <a:pt x="3383728" y="1356010"/>
                      <a:pt x="3383728" y="1356010"/>
                      <a:pt x="3383728" y="1356010"/>
                    </a:cubicBezTo>
                    <a:cubicBezTo>
                      <a:pt x="3383728" y="1356010"/>
                      <a:pt x="3316517" y="1522746"/>
                      <a:pt x="3336431" y="1592426"/>
                    </a:cubicBezTo>
                    <a:cubicBezTo>
                      <a:pt x="3336431" y="1592426"/>
                      <a:pt x="3378750" y="1801468"/>
                      <a:pt x="3286645" y="1779071"/>
                    </a:cubicBezTo>
                    <a:cubicBezTo>
                      <a:pt x="3286645" y="1779071"/>
                      <a:pt x="3276688" y="1789025"/>
                      <a:pt x="3251795" y="1746719"/>
                    </a:cubicBezTo>
                    <a:cubicBezTo>
                      <a:pt x="3226901" y="1701925"/>
                      <a:pt x="3152223" y="1555097"/>
                      <a:pt x="3152223" y="1555097"/>
                    </a:cubicBezTo>
                    <a:cubicBezTo>
                      <a:pt x="3224412" y="1368453"/>
                      <a:pt x="3224412" y="1368453"/>
                      <a:pt x="3224412" y="1368453"/>
                    </a:cubicBezTo>
                    <a:cubicBezTo>
                      <a:pt x="3224412" y="1368453"/>
                      <a:pt x="3231880" y="1251489"/>
                      <a:pt x="3219433" y="1194251"/>
                    </a:cubicBezTo>
                    <a:cubicBezTo>
                      <a:pt x="3219433" y="1194251"/>
                      <a:pt x="3167159" y="1064844"/>
                      <a:pt x="3244327" y="950369"/>
                    </a:cubicBezTo>
                    <a:cubicBezTo>
                      <a:pt x="3244327" y="950369"/>
                      <a:pt x="3306560" y="756258"/>
                      <a:pt x="3251795" y="728884"/>
                    </a:cubicBezTo>
                    <a:cubicBezTo>
                      <a:pt x="3251795" y="728884"/>
                      <a:pt x="3197031" y="649248"/>
                      <a:pt x="3241837" y="539750"/>
                    </a:cubicBezTo>
                    <a:close/>
                    <a:moveTo>
                      <a:pt x="9818560" y="438670"/>
                    </a:moveTo>
                    <a:cubicBezTo>
                      <a:pt x="9813079" y="436571"/>
                      <a:pt x="9806860" y="436571"/>
                      <a:pt x="9800018" y="440303"/>
                    </a:cubicBezTo>
                    <a:cubicBezTo>
                      <a:pt x="9800018" y="440303"/>
                      <a:pt x="9727871" y="485079"/>
                      <a:pt x="9722895" y="557219"/>
                    </a:cubicBezTo>
                    <a:cubicBezTo>
                      <a:pt x="9722895" y="557219"/>
                      <a:pt x="9722895" y="584583"/>
                      <a:pt x="9735334" y="589558"/>
                    </a:cubicBezTo>
                    <a:cubicBezTo>
                      <a:pt x="9735334" y="589558"/>
                      <a:pt x="9742798" y="614434"/>
                      <a:pt x="9717920" y="634334"/>
                    </a:cubicBezTo>
                    <a:cubicBezTo>
                      <a:pt x="9717920" y="634334"/>
                      <a:pt x="9717920" y="691549"/>
                      <a:pt x="9757725" y="664185"/>
                    </a:cubicBezTo>
                    <a:cubicBezTo>
                      <a:pt x="9757725" y="664185"/>
                      <a:pt x="9785091" y="659210"/>
                      <a:pt x="9800018" y="611946"/>
                    </a:cubicBezTo>
                    <a:cubicBezTo>
                      <a:pt x="9800018" y="611946"/>
                      <a:pt x="9879628" y="519905"/>
                      <a:pt x="9844798" y="470154"/>
                    </a:cubicBezTo>
                    <a:cubicBezTo>
                      <a:pt x="9844798" y="470154"/>
                      <a:pt x="9835003" y="444967"/>
                      <a:pt x="9818560" y="438670"/>
                    </a:cubicBezTo>
                    <a:close/>
                    <a:moveTo>
                      <a:pt x="9638309" y="437815"/>
                    </a:moveTo>
                    <a:cubicBezTo>
                      <a:pt x="9638309" y="437815"/>
                      <a:pt x="9605968" y="480104"/>
                      <a:pt x="9581090" y="482592"/>
                    </a:cubicBezTo>
                    <a:cubicBezTo>
                      <a:pt x="9581090" y="482592"/>
                      <a:pt x="9533821" y="504980"/>
                      <a:pt x="9526358" y="547269"/>
                    </a:cubicBezTo>
                    <a:cubicBezTo>
                      <a:pt x="9526358" y="547269"/>
                      <a:pt x="9526358" y="547269"/>
                      <a:pt x="9541284" y="564682"/>
                    </a:cubicBezTo>
                    <a:cubicBezTo>
                      <a:pt x="9541284" y="564682"/>
                      <a:pt x="9541284" y="564682"/>
                      <a:pt x="9556211" y="579607"/>
                    </a:cubicBezTo>
                    <a:cubicBezTo>
                      <a:pt x="9556211" y="579607"/>
                      <a:pt x="9556211" y="579607"/>
                      <a:pt x="9571955" y="594300"/>
                    </a:cubicBezTo>
                    <a:lnTo>
                      <a:pt x="9585091" y="606559"/>
                    </a:lnTo>
                    <a:lnTo>
                      <a:pt x="9581712" y="611013"/>
                    </a:lnTo>
                    <a:cubicBezTo>
                      <a:pt x="9586066" y="613190"/>
                      <a:pt x="9593529" y="614434"/>
                      <a:pt x="9593529" y="614434"/>
                    </a:cubicBezTo>
                    <a:lnTo>
                      <a:pt x="9585091" y="606559"/>
                    </a:lnTo>
                    <a:lnTo>
                      <a:pt x="9588553" y="601996"/>
                    </a:lnTo>
                    <a:cubicBezTo>
                      <a:pt x="9588553" y="601996"/>
                      <a:pt x="9618407" y="542294"/>
                      <a:pt x="9663188" y="564682"/>
                    </a:cubicBezTo>
                    <a:cubicBezTo>
                      <a:pt x="9663188" y="564682"/>
                      <a:pt x="9705481" y="552244"/>
                      <a:pt x="9698017" y="509955"/>
                    </a:cubicBezTo>
                    <a:cubicBezTo>
                      <a:pt x="9698017" y="509955"/>
                      <a:pt x="9698017" y="509955"/>
                      <a:pt x="9638309" y="437815"/>
                    </a:cubicBezTo>
                    <a:close/>
                    <a:moveTo>
                      <a:pt x="6811092" y="421052"/>
                    </a:moveTo>
                    <a:cubicBezTo>
                      <a:pt x="6771278" y="423539"/>
                      <a:pt x="6726488" y="485715"/>
                      <a:pt x="6726488" y="485715"/>
                    </a:cubicBezTo>
                    <a:cubicBezTo>
                      <a:pt x="6681697" y="523020"/>
                      <a:pt x="6694139" y="595143"/>
                      <a:pt x="6694139" y="595143"/>
                    </a:cubicBezTo>
                    <a:cubicBezTo>
                      <a:pt x="6681697" y="637422"/>
                      <a:pt x="6599582" y="590169"/>
                      <a:pt x="6599582" y="590169"/>
                    </a:cubicBezTo>
                    <a:cubicBezTo>
                      <a:pt x="6577187" y="532968"/>
                      <a:pt x="6534884" y="530481"/>
                      <a:pt x="6534884" y="530481"/>
                    </a:cubicBezTo>
                    <a:cubicBezTo>
                      <a:pt x="6534884" y="530481"/>
                      <a:pt x="6534884" y="530481"/>
                      <a:pt x="6532396" y="537942"/>
                    </a:cubicBezTo>
                    <a:cubicBezTo>
                      <a:pt x="6490094" y="637422"/>
                      <a:pt x="6495071" y="712032"/>
                      <a:pt x="6495071" y="712032"/>
                    </a:cubicBezTo>
                    <a:cubicBezTo>
                      <a:pt x="6480141" y="791616"/>
                      <a:pt x="6527419" y="774207"/>
                      <a:pt x="6527419" y="774207"/>
                    </a:cubicBezTo>
                    <a:cubicBezTo>
                      <a:pt x="6527419" y="774207"/>
                      <a:pt x="6527419" y="774207"/>
                      <a:pt x="6699116" y="677214"/>
                    </a:cubicBezTo>
                    <a:cubicBezTo>
                      <a:pt x="6758836" y="617526"/>
                      <a:pt x="6855882" y="458358"/>
                      <a:pt x="6855882" y="458358"/>
                    </a:cubicBezTo>
                    <a:cubicBezTo>
                      <a:pt x="6883254" y="418565"/>
                      <a:pt x="6811092" y="421052"/>
                      <a:pt x="6811092" y="421052"/>
                    </a:cubicBezTo>
                    <a:close/>
                    <a:moveTo>
                      <a:pt x="4110737" y="392802"/>
                    </a:moveTo>
                    <a:cubicBezTo>
                      <a:pt x="4118316" y="392443"/>
                      <a:pt x="4124921" y="392853"/>
                      <a:pt x="4129995" y="393439"/>
                    </a:cubicBezTo>
                    <a:cubicBezTo>
                      <a:pt x="4136761" y="394219"/>
                      <a:pt x="4140805" y="395312"/>
                      <a:pt x="4140805" y="395312"/>
                    </a:cubicBezTo>
                    <a:lnTo>
                      <a:pt x="4147560" y="398545"/>
                    </a:lnTo>
                    <a:lnTo>
                      <a:pt x="4158468" y="402189"/>
                    </a:lnTo>
                    <a:cubicBezTo>
                      <a:pt x="4170591" y="409668"/>
                      <a:pt x="4181471" y="422132"/>
                      <a:pt x="4187378" y="429611"/>
                    </a:cubicBezTo>
                    <a:lnTo>
                      <a:pt x="4188983" y="431757"/>
                    </a:lnTo>
                    <a:lnTo>
                      <a:pt x="4232569" y="461201"/>
                    </a:lnTo>
                    <a:cubicBezTo>
                      <a:pt x="4240967" y="470882"/>
                      <a:pt x="4242834" y="477752"/>
                      <a:pt x="4242834" y="477752"/>
                    </a:cubicBezTo>
                    <a:lnTo>
                      <a:pt x="4234262" y="489024"/>
                    </a:lnTo>
                    <a:lnTo>
                      <a:pt x="4234007" y="489830"/>
                    </a:lnTo>
                    <a:cubicBezTo>
                      <a:pt x="4231675" y="493491"/>
                      <a:pt x="4229344" y="495672"/>
                      <a:pt x="4229344" y="495672"/>
                    </a:cubicBezTo>
                    <a:lnTo>
                      <a:pt x="4228873" y="496111"/>
                    </a:lnTo>
                    <a:lnTo>
                      <a:pt x="4213526" y="516293"/>
                    </a:lnTo>
                    <a:cubicBezTo>
                      <a:pt x="4181476" y="549593"/>
                      <a:pt x="4142516" y="567920"/>
                      <a:pt x="4108454" y="577991"/>
                    </a:cubicBezTo>
                    <a:lnTo>
                      <a:pt x="4093331" y="580887"/>
                    </a:lnTo>
                    <a:lnTo>
                      <a:pt x="4091943" y="581365"/>
                    </a:lnTo>
                    <a:lnTo>
                      <a:pt x="4074200" y="584550"/>
                    </a:lnTo>
                    <a:lnTo>
                      <a:pt x="4050363" y="589115"/>
                    </a:lnTo>
                    <a:lnTo>
                      <a:pt x="4048258" y="589208"/>
                    </a:lnTo>
                    <a:lnTo>
                      <a:pt x="4043993" y="589973"/>
                    </a:lnTo>
                    <a:cubicBezTo>
                      <a:pt x="4032258" y="590869"/>
                      <a:pt x="4025419" y="590402"/>
                      <a:pt x="4025419" y="590402"/>
                    </a:cubicBezTo>
                    <a:cubicBezTo>
                      <a:pt x="4025419" y="590402"/>
                      <a:pt x="4025419" y="590402"/>
                      <a:pt x="4051648" y="566213"/>
                    </a:cubicBezTo>
                    <a:lnTo>
                      <a:pt x="4085802" y="534716"/>
                    </a:lnTo>
                    <a:lnTo>
                      <a:pt x="4097023" y="520260"/>
                    </a:lnTo>
                    <a:cubicBezTo>
                      <a:pt x="4102544" y="512726"/>
                      <a:pt x="4105966" y="507730"/>
                      <a:pt x="4105966" y="507730"/>
                    </a:cubicBezTo>
                    <a:cubicBezTo>
                      <a:pt x="4106588" y="500235"/>
                      <a:pt x="4105849" y="494302"/>
                      <a:pt x="4104080" y="489657"/>
                    </a:cubicBezTo>
                    <a:lnTo>
                      <a:pt x="4101838" y="486782"/>
                    </a:lnTo>
                    <a:lnTo>
                      <a:pt x="4096684" y="482935"/>
                    </a:lnTo>
                    <a:cubicBezTo>
                      <a:pt x="4093032" y="481338"/>
                      <a:pt x="4090078" y="480715"/>
                      <a:pt x="4090078" y="480715"/>
                    </a:cubicBezTo>
                    <a:lnTo>
                      <a:pt x="4075933" y="476266"/>
                    </a:lnTo>
                    <a:lnTo>
                      <a:pt x="4069260" y="475254"/>
                    </a:lnTo>
                    <a:lnTo>
                      <a:pt x="4068505" y="475449"/>
                    </a:lnTo>
                    <a:lnTo>
                      <a:pt x="4039408" y="483753"/>
                    </a:lnTo>
                    <a:lnTo>
                      <a:pt x="4010779" y="497983"/>
                    </a:lnTo>
                    <a:lnTo>
                      <a:pt x="3987411" y="511243"/>
                    </a:lnTo>
                    <a:cubicBezTo>
                      <a:pt x="3935969" y="544265"/>
                      <a:pt x="3864580" y="597664"/>
                      <a:pt x="3864580" y="597664"/>
                    </a:cubicBezTo>
                    <a:lnTo>
                      <a:pt x="3828509" y="621620"/>
                    </a:lnTo>
                    <a:lnTo>
                      <a:pt x="3810076" y="635833"/>
                    </a:lnTo>
                    <a:cubicBezTo>
                      <a:pt x="3774069" y="657612"/>
                      <a:pt x="3739506" y="661994"/>
                      <a:pt x="3711761" y="659891"/>
                    </a:cubicBezTo>
                    <a:lnTo>
                      <a:pt x="3701351" y="657655"/>
                    </a:lnTo>
                    <a:lnTo>
                      <a:pt x="3673509" y="652116"/>
                    </a:lnTo>
                    <a:lnTo>
                      <a:pt x="3672150" y="651385"/>
                    </a:lnTo>
                    <a:lnTo>
                      <a:pt x="3666958" y="650270"/>
                    </a:lnTo>
                    <a:cubicBezTo>
                      <a:pt x="3656117" y="646336"/>
                      <a:pt x="3649900" y="642752"/>
                      <a:pt x="3649900" y="642752"/>
                    </a:cubicBezTo>
                    <a:lnTo>
                      <a:pt x="3641426" y="625429"/>
                    </a:lnTo>
                    <a:lnTo>
                      <a:pt x="3636609" y="620459"/>
                    </a:lnTo>
                    <a:cubicBezTo>
                      <a:pt x="3632059" y="600786"/>
                      <a:pt x="3675453" y="595165"/>
                      <a:pt x="3675453" y="595165"/>
                    </a:cubicBezTo>
                    <a:cubicBezTo>
                      <a:pt x="3762551" y="590169"/>
                      <a:pt x="3909373" y="502733"/>
                      <a:pt x="3909373" y="502733"/>
                    </a:cubicBezTo>
                    <a:lnTo>
                      <a:pt x="3911046" y="501808"/>
                    </a:lnTo>
                    <a:lnTo>
                      <a:pt x="3926566" y="492868"/>
                    </a:lnTo>
                    <a:cubicBezTo>
                      <a:pt x="3989981" y="454540"/>
                      <a:pt x="4045314" y="418393"/>
                      <a:pt x="4045314" y="418393"/>
                    </a:cubicBezTo>
                    <a:lnTo>
                      <a:pt x="4053262" y="413191"/>
                    </a:lnTo>
                    <a:lnTo>
                      <a:pt x="4058049" y="408918"/>
                    </a:lnTo>
                    <a:lnTo>
                      <a:pt x="4063359" y="406581"/>
                    </a:lnTo>
                    <a:lnTo>
                      <a:pt x="4074768" y="399112"/>
                    </a:lnTo>
                    <a:lnTo>
                      <a:pt x="4084682" y="397197"/>
                    </a:lnTo>
                    <a:lnTo>
                      <a:pt x="4085640" y="396776"/>
                    </a:lnTo>
                    <a:lnTo>
                      <a:pt x="4092429" y="395701"/>
                    </a:lnTo>
                    <a:lnTo>
                      <a:pt x="4105621" y="393153"/>
                    </a:lnTo>
                    <a:lnTo>
                      <a:pt x="4107532" y="393310"/>
                    </a:lnTo>
                    <a:close/>
                    <a:moveTo>
                      <a:pt x="9989092" y="363188"/>
                    </a:moveTo>
                    <a:cubicBezTo>
                      <a:pt x="9979141" y="370650"/>
                      <a:pt x="9906994" y="390551"/>
                      <a:pt x="9906994" y="390551"/>
                    </a:cubicBezTo>
                    <a:cubicBezTo>
                      <a:pt x="9859725" y="390551"/>
                      <a:pt x="9877140" y="430352"/>
                      <a:pt x="9877140" y="430352"/>
                    </a:cubicBezTo>
                    <a:cubicBezTo>
                      <a:pt x="9899530" y="450253"/>
                      <a:pt x="9887091" y="490054"/>
                      <a:pt x="9887091" y="490054"/>
                    </a:cubicBezTo>
                    <a:cubicBezTo>
                      <a:pt x="9877140" y="504980"/>
                      <a:pt x="9879628" y="527368"/>
                      <a:pt x="9879628" y="527368"/>
                    </a:cubicBezTo>
                    <a:cubicBezTo>
                      <a:pt x="9902018" y="564682"/>
                      <a:pt x="9877140" y="626872"/>
                      <a:pt x="9877140" y="626872"/>
                    </a:cubicBezTo>
                    <a:cubicBezTo>
                      <a:pt x="9892067" y="674136"/>
                      <a:pt x="9946799" y="616921"/>
                      <a:pt x="9946799" y="616921"/>
                    </a:cubicBezTo>
                    <a:cubicBezTo>
                      <a:pt x="9976653" y="587070"/>
                      <a:pt x="10033873" y="430352"/>
                      <a:pt x="10033873" y="430352"/>
                    </a:cubicBezTo>
                    <a:cubicBezTo>
                      <a:pt x="10048800" y="363188"/>
                      <a:pt x="9989092" y="363188"/>
                      <a:pt x="9989092" y="363188"/>
                    </a:cubicBezTo>
                    <a:close/>
                    <a:moveTo>
                      <a:pt x="1000207" y="351703"/>
                    </a:moveTo>
                    <a:cubicBezTo>
                      <a:pt x="1065416" y="357653"/>
                      <a:pt x="1099686" y="468074"/>
                      <a:pt x="1099686" y="468074"/>
                    </a:cubicBezTo>
                    <a:cubicBezTo>
                      <a:pt x="1089739" y="512833"/>
                      <a:pt x="1035031" y="567539"/>
                      <a:pt x="1035031" y="567539"/>
                    </a:cubicBezTo>
                    <a:cubicBezTo>
                      <a:pt x="1010164" y="624731"/>
                      <a:pt x="997731" y="664517"/>
                      <a:pt x="997731" y="664517"/>
                    </a:cubicBezTo>
                    <a:cubicBezTo>
                      <a:pt x="977837" y="709276"/>
                      <a:pt x="970377" y="741602"/>
                      <a:pt x="970377" y="741602"/>
                    </a:cubicBezTo>
                    <a:cubicBezTo>
                      <a:pt x="1015137" y="776414"/>
                      <a:pt x="1107146" y="930585"/>
                      <a:pt x="1107146" y="930585"/>
                    </a:cubicBezTo>
                    <a:cubicBezTo>
                      <a:pt x="1179261" y="1069835"/>
                      <a:pt x="1303596" y="1119567"/>
                      <a:pt x="1303596" y="1119567"/>
                    </a:cubicBezTo>
                    <a:cubicBezTo>
                      <a:pt x="1415498" y="1104648"/>
                      <a:pt x="1385658" y="1134487"/>
                      <a:pt x="1385658" y="1134487"/>
                    </a:cubicBezTo>
                    <a:cubicBezTo>
                      <a:pt x="1340897" y="1216545"/>
                      <a:pt x="1253862" y="1236438"/>
                      <a:pt x="1253862" y="1236438"/>
                    </a:cubicBezTo>
                    <a:cubicBezTo>
                      <a:pt x="1107146" y="1301090"/>
                      <a:pt x="1074818" y="1161840"/>
                      <a:pt x="1074818" y="1161840"/>
                    </a:cubicBezTo>
                    <a:cubicBezTo>
                      <a:pt x="1064872" y="1087241"/>
                      <a:pt x="952969" y="875879"/>
                      <a:pt x="952969" y="875879"/>
                    </a:cubicBezTo>
                    <a:cubicBezTo>
                      <a:pt x="938049" y="838580"/>
                      <a:pt x="908209" y="855986"/>
                      <a:pt x="908209" y="855986"/>
                    </a:cubicBezTo>
                    <a:cubicBezTo>
                      <a:pt x="908209" y="855986"/>
                      <a:pt x="908209" y="855986"/>
                      <a:pt x="763979" y="1109621"/>
                    </a:cubicBezTo>
                    <a:cubicBezTo>
                      <a:pt x="739112" y="1179246"/>
                      <a:pt x="821174" y="1161840"/>
                      <a:pt x="821174" y="1161840"/>
                    </a:cubicBezTo>
                    <a:cubicBezTo>
                      <a:pt x="860961" y="1164326"/>
                      <a:pt x="895775" y="1144433"/>
                      <a:pt x="895775" y="1144433"/>
                    </a:cubicBezTo>
                    <a:cubicBezTo>
                      <a:pt x="947996" y="1117081"/>
                      <a:pt x="970377" y="1164326"/>
                      <a:pt x="970377" y="1164326"/>
                    </a:cubicBezTo>
                    <a:cubicBezTo>
                      <a:pt x="1022598" y="1236438"/>
                      <a:pt x="838581" y="1256331"/>
                      <a:pt x="838581" y="1256331"/>
                    </a:cubicBezTo>
                    <a:cubicBezTo>
                      <a:pt x="838581" y="1256331"/>
                      <a:pt x="838581" y="1256331"/>
                      <a:pt x="759006" y="1288657"/>
                    </a:cubicBezTo>
                    <a:cubicBezTo>
                      <a:pt x="801280" y="1226492"/>
                      <a:pt x="706785" y="1216545"/>
                      <a:pt x="706785" y="1216545"/>
                    </a:cubicBezTo>
                    <a:cubicBezTo>
                      <a:pt x="632184" y="1318497"/>
                      <a:pt x="579963" y="1383149"/>
                      <a:pt x="579963" y="1383149"/>
                    </a:cubicBezTo>
                    <a:cubicBezTo>
                      <a:pt x="579963" y="1383149"/>
                      <a:pt x="579963" y="1383149"/>
                      <a:pt x="652077" y="1452774"/>
                    </a:cubicBezTo>
                    <a:cubicBezTo>
                      <a:pt x="749059" y="1502506"/>
                      <a:pt x="726679" y="1567158"/>
                      <a:pt x="726679" y="1567158"/>
                    </a:cubicBezTo>
                    <a:cubicBezTo>
                      <a:pt x="724192" y="1679056"/>
                      <a:pt x="696838" y="1711382"/>
                      <a:pt x="696838" y="1711382"/>
                    </a:cubicBezTo>
                    <a:cubicBezTo>
                      <a:pt x="612290" y="1728788"/>
                      <a:pt x="607317" y="1644243"/>
                      <a:pt x="607317" y="1644243"/>
                    </a:cubicBezTo>
                    <a:cubicBezTo>
                      <a:pt x="629697" y="1514939"/>
                      <a:pt x="599856" y="1467694"/>
                      <a:pt x="599856" y="1467694"/>
                    </a:cubicBezTo>
                    <a:cubicBezTo>
                      <a:pt x="599856" y="1467694"/>
                      <a:pt x="599856" y="1467694"/>
                      <a:pt x="550122" y="1417961"/>
                    </a:cubicBezTo>
                    <a:cubicBezTo>
                      <a:pt x="550122" y="1417961"/>
                      <a:pt x="550122" y="1417961"/>
                      <a:pt x="465574" y="1492560"/>
                    </a:cubicBezTo>
                    <a:cubicBezTo>
                      <a:pt x="291504" y="1693976"/>
                      <a:pt x="52780" y="1679056"/>
                      <a:pt x="52780" y="1679056"/>
                    </a:cubicBezTo>
                    <a:cubicBezTo>
                      <a:pt x="12992" y="1679056"/>
                      <a:pt x="559" y="1629324"/>
                      <a:pt x="559" y="1629324"/>
                    </a:cubicBezTo>
                    <a:cubicBezTo>
                      <a:pt x="-6902" y="1611917"/>
                      <a:pt x="62726" y="1592024"/>
                      <a:pt x="62726" y="1592024"/>
                    </a:cubicBezTo>
                    <a:cubicBezTo>
                      <a:pt x="62726" y="1592024"/>
                      <a:pt x="289017" y="1567158"/>
                      <a:pt x="512821" y="1298604"/>
                    </a:cubicBezTo>
                    <a:cubicBezTo>
                      <a:pt x="739112" y="1032536"/>
                      <a:pt x="865935" y="686896"/>
                      <a:pt x="865935" y="686896"/>
                    </a:cubicBezTo>
                    <a:cubicBezTo>
                      <a:pt x="905722" y="612298"/>
                      <a:pt x="938049" y="485480"/>
                      <a:pt x="938049" y="485480"/>
                    </a:cubicBezTo>
                    <a:cubicBezTo>
                      <a:pt x="950483" y="378556"/>
                      <a:pt x="970377" y="356176"/>
                      <a:pt x="970377" y="356176"/>
                    </a:cubicBezTo>
                    <a:cubicBezTo>
                      <a:pt x="980945" y="352136"/>
                      <a:pt x="990892" y="350853"/>
                      <a:pt x="1000207" y="351703"/>
                    </a:cubicBezTo>
                    <a:close/>
                    <a:moveTo>
                      <a:pt x="8019822" y="301994"/>
                    </a:moveTo>
                    <a:cubicBezTo>
                      <a:pt x="8048163" y="295565"/>
                      <a:pt x="8101513" y="343184"/>
                      <a:pt x="8101513" y="343184"/>
                    </a:cubicBezTo>
                    <a:cubicBezTo>
                      <a:pt x="8133865" y="375526"/>
                      <a:pt x="8146308" y="462600"/>
                      <a:pt x="8146308" y="462600"/>
                    </a:cubicBezTo>
                    <a:cubicBezTo>
                      <a:pt x="8153774" y="519820"/>
                      <a:pt x="8116445" y="586992"/>
                      <a:pt x="8116445" y="586992"/>
                    </a:cubicBezTo>
                    <a:cubicBezTo>
                      <a:pt x="8116445" y="586992"/>
                      <a:pt x="8116445" y="586992"/>
                      <a:pt x="8069161" y="927825"/>
                    </a:cubicBezTo>
                    <a:cubicBezTo>
                      <a:pt x="8041787" y="1022362"/>
                      <a:pt x="8111468" y="997484"/>
                      <a:pt x="8111468" y="997484"/>
                    </a:cubicBezTo>
                    <a:cubicBezTo>
                      <a:pt x="8141331" y="992508"/>
                      <a:pt x="8345396" y="890507"/>
                      <a:pt x="8345396" y="890507"/>
                    </a:cubicBezTo>
                    <a:cubicBezTo>
                      <a:pt x="8385214" y="868117"/>
                      <a:pt x="8377748" y="810896"/>
                      <a:pt x="8377748" y="810896"/>
                    </a:cubicBezTo>
                    <a:cubicBezTo>
                      <a:pt x="8377748" y="800945"/>
                      <a:pt x="8382725" y="758652"/>
                      <a:pt x="8382725" y="758652"/>
                    </a:cubicBezTo>
                    <a:cubicBezTo>
                      <a:pt x="8402634" y="788506"/>
                      <a:pt x="8502178" y="838263"/>
                      <a:pt x="8502178" y="838263"/>
                    </a:cubicBezTo>
                    <a:cubicBezTo>
                      <a:pt x="8564393" y="922849"/>
                      <a:pt x="8410100" y="945239"/>
                      <a:pt x="8410100" y="945239"/>
                    </a:cubicBezTo>
                    <a:cubicBezTo>
                      <a:pt x="8410100" y="945239"/>
                      <a:pt x="8410100" y="945239"/>
                      <a:pt x="8367794" y="967630"/>
                    </a:cubicBezTo>
                    <a:cubicBezTo>
                      <a:pt x="8320510" y="994996"/>
                      <a:pt x="8230921" y="1024850"/>
                      <a:pt x="8230921" y="1024850"/>
                    </a:cubicBezTo>
                    <a:cubicBezTo>
                      <a:pt x="8230921" y="1024850"/>
                      <a:pt x="8230921" y="1024850"/>
                      <a:pt x="8056718" y="1092022"/>
                    </a:cubicBezTo>
                    <a:cubicBezTo>
                      <a:pt x="8019389" y="1099485"/>
                      <a:pt x="8021878" y="1174120"/>
                      <a:pt x="8021878" y="1174120"/>
                    </a:cubicBezTo>
                    <a:cubicBezTo>
                      <a:pt x="8016901" y="1226364"/>
                      <a:pt x="8046764" y="1221389"/>
                      <a:pt x="8046764" y="1221389"/>
                    </a:cubicBezTo>
                    <a:cubicBezTo>
                      <a:pt x="8146308" y="1196510"/>
                      <a:pt x="8233409" y="1313439"/>
                      <a:pt x="8233409" y="1313439"/>
                    </a:cubicBezTo>
                    <a:cubicBezTo>
                      <a:pt x="8233409" y="1313439"/>
                      <a:pt x="8233409" y="1313439"/>
                      <a:pt x="8390191" y="1435342"/>
                    </a:cubicBezTo>
                    <a:cubicBezTo>
                      <a:pt x="8439963" y="1475148"/>
                      <a:pt x="8599234" y="1447781"/>
                      <a:pt x="8599234" y="1447781"/>
                    </a:cubicBezTo>
                    <a:cubicBezTo>
                      <a:pt x="8619143" y="1437830"/>
                      <a:pt x="8629097" y="1447781"/>
                      <a:pt x="8629097" y="1447781"/>
                    </a:cubicBezTo>
                    <a:cubicBezTo>
                      <a:pt x="8594257" y="1524904"/>
                      <a:pt x="8494712" y="1597051"/>
                      <a:pt x="8494712" y="1597051"/>
                    </a:cubicBezTo>
                    <a:cubicBezTo>
                      <a:pt x="8375260" y="1689101"/>
                      <a:pt x="8298113" y="1544807"/>
                      <a:pt x="8298113" y="1544807"/>
                    </a:cubicBezTo>
                    <a:cubicBezTo>
                      <a:pt x="8153774" y="1291048"/>
                      <a:pt x="8116445" y="1273633"/>
                      <a:pt x="8116445" y="1273633"/>
                    </a:cubicBezTo>
                    <a:cubicBezTo>
                      <a:pt x="8076627" y="1221389"/>
                      <a:pt x="8019389" y="1241291"/>
                      <a:pt x="8019389" y="1241291"/>
                    </a:cubicBezTo>
                    <a:cubicBezTo>
                      <a:pt x="8019389" y="1241291"/>
                      <a:pt x="7952197" y="1537343"/>
                      <a:pt x="7745643" y="1602027"/>
                    </a:cubicBezTo>
                    <a:cubicBezTo>
                      <a:pt x="7573930" y="1651784"/>
                      <a:pt x="7501760" y="1579637"/>
                      <a:pt x="7501760" y="1579637"/>
                    </a:cubicBezTo>
                    <a:cubicBezTo>
                      <a:pt x="7437056" y="1532368"/>
                      <a:pt x="7539089" y="1527392"/>
                      <a:pt x="7539089" y="1527392"/>
                    </a:cubicBezTo>
                    <a:cubicBezTo>
                      <a:pt x="7628679" y="1569685"/>
                      <a:pt x="7773018" y="1497538"/>
                      <a:pt x="7832744" y="1430367"/>
                    </a:cubicBezTo>
                    <a:cubicBezTo>
                      <a:pt x="7892471" y="1363195"/>
                      <a:pt x="7927311" y="1176608"/>
                      <a:pt x="7927311" y="1176608"/>
                    </a:cubicBezTo>
                    <a:cubicBezTo>
                      <a:pt x="7932288" y="1139290"/>
                      <a:pt x="7917357" y="1149242"/>
                      <a:pt x="7917357" y="1149242"/>
                    </a:cubicBezTo>
                    <a:cubicBezTo>
                      <a:pt x="7730712" y="1203974"/>
                      <a:pt x="7598816" y="1330853"/>
                      <a:pt x="7598816" y="1330853"/>
                    </a:cubicBezTo>
                    <a:cubicBezTo>
                      <a:pt x="7568952" y="1383098"/>
                      <a:pt x="7501760" y="1345780"/>
                      <a:pt x="7501760" y="1345780"/>
                    </a:cubicBezTo>
                    <a:cubicBezTo>
                      <a:pt x="7414659" y="1325878"/>
                      <a:pt x="7501760" y="1236316"/>
                      <a:pt x="7501760" y="1236316"/>
                    </a:cubicBezTo>
                    <a:cubicBezTo>
                      <a:pt x="7521669" y="1191535"/>
                      <a:pt x="7536601" y="1179096"/>
                      <a:pt x="7536601" y="1179096"/>
                    </a:cubicBezTo>
                    <a:cubicBezTo>
                      <a:pt x="7576418" y="1218901"/>
                      <a:pt x="7623702" y="1194023"/>
                      <a:pt x="7623702" y="1194023"/>
                    </a:cubicBezTo>
                    <a:cubicBezTo>
                      <a:pt x="7623702" y="1194023"/>
                      <a:pt x="7623702" y="1194023"/>
                      <a:pt x="7892471" y="1079582"/>
                    </a:cubicBezTo>
                    <a:cubicBezTo>
                      <a:pt x="7917357" y="1064655"/>
                      <a:pt x="7937266" y="1047241"/>
                      <a:pt x="7937266" y="1047241"/>
                    </a:cubicBezTo>
                    <a:cubicBezTo>
                      <a:pt x="8039298" y="698944"/>
                      <a:pt x="7969617" y="368062"/>
                      <a:pt x="7969617" y="368062"/>
                    </a:cubicBezTo>
                    <a:cubicBezTo>
                      <a:pt x="7962152" y="338208"/>
                      <a:pt x="8009435" y="308354"/>
                      <a:pt x="8009435" y="308354"/>
                    </a:cubicBezTo>
                    <a:cubicBezTo>
                      <a:pt x="8012235" y="304934"/>
                      <a:pt x="8015773" y="302912"/>
                      <a:pt x="8019822" y="301994"/>
                    </a:cubicBezTo>
                    <a:close/>
                    <a:moveTo>
                      <a:pt x="2695444" y="284163"/>
                    </a:moveTo>
                    <a:cubicBezTo>
                      <a:pt x="2817262" y="331420"/>
                      <a:pt x="2690471" y="386137"/>
                      <a:pt x="2690471" y="386137"/>
                    </a:cubicBezTo>
                    <a:cubicBezTo>
                      <a:pt x="2653180" y="393599"/>
                      <a:pt x="2571139" y="480650"/>
                      <a:pt x="2571139" y="480650"/>
                    </a:cubicBezTo>
                    <a:cubicBezTo>
                      <a:pt x="2553737" y="512983"/>
                      <a:pt x="2548764" y="480650"/>
                      <a:pt x="2548764" y="480650"/>
                    </a:cubicBezTo>
                    <a:cubicBezTo>
                      <a:pt x="2546278" y="408522"/>
                      <a:pt x="2486612" y="440855"/>
                      <a:pt x="2486612" y="440855"/>
                    </a:cubicBezTo>
                    <a:cubicBezTo>
                      <a:pt x="2434404" y="445829"/>
                      <a:pt x="2225573" y="590085"/>
                      <a:pt x="2225573" y="590085"/>
                    </a:cubicBezTo>
                    <a:cubicBezTo>
                      <a:pt x="2225573" y="590085"/>
                      <a:pt x="2225573" y="590085"/>
                      <a:pt x="2223087" y="624906"/>
                    </a:cubicBezTo>
                    <a:cubicBezTo>
                      <a:pt x="2213143" y="662213"/>
                      <a:pt x="2295183" y="706982"/>
                      <a:pt x="2295183" y="706982"/>
                    </a:cubicBezTo>
                    <a:cubicBezTo>
                      <a:pt x="2364794" y="719418"/>
                      <a:pt x="2354850" y="644803"/>
                      <a:pt x="2354850" y="644803"/>
                    </a:cubicBezTo>
                    <a:cubicBezTo>
                      <a:pt x="2317558" y="582624"/>
                      <a:pt x="2382197" y="595060"/>
                      <a:pt x="2382197" y="595060"/>
                    </a:cubicBezTo>
                    <a:cubicBezTo>
                      <a:pt x="2407057" y="617444"/>
                      <a:pt x="2499042" y="602521"/>
                      <a:pt x="2499042" y="602521"/>
                    </a:cubicBezTo>
                    <a:cubicBezTo>
                      <a:pt x="2593514" y="595060"/>
                      <a:pt x="2610917" y="642316"/>
                      <a:pt x="2610917" y="642316"/>
                    </a:cubicBezTo>
                    <a:cubicBezTo>
                      <a:pt x="2583570" y="726880"/>
                      <a:pt x="2511473" y="736828"/>
                      <a:pt x="2511473" y="736828"/>
                    </a:cubicBezTo>
                    <a:cubicBezTo>
                      <a:pt x="2382197" y="672162"/>
                      <a:pt x="2302642" y="746777"/>
                      <a:pt x="2302642" y="746777"/>
                    </a:cubicBezTo>
                    <a:cubicBezTo>
                      <a:pt x="2300155" y="771649"/>
                      <a:pt x="2272808" y="846264"/>
                      <a:pt x="2272808" y="846264"/>
                    </a:cubicBezTo>
                    <a:cubicBezTo>
                      <a:pt x="2240490" y="868648"/>
                      <a:pt x="2260378" y="935802"/>
                      <a:pt x="2260378" y="935802"/>
                    </a:cubicBezTo>
                    <a:cubicBezTo>
                      <a:pt x="2277781" y="973110"/>
                      <a:pt x="2325017" y="933315"/>
                      <a:pt x="2325017" y="933315"/>
                    </a:cubicBezTo>
                    <a:cubicBezTo>
                      <a:pt x="2431918" y="893520"/>
                      <a:pt x="2496557" y="806469"/>
                      <a:pt x="2496557" y="806469"/>
                    </a:cubicBezTo>
                    <a:cubicBezTo>
                      <a:pt x="2531362" y="741803"/>
                      <a:pt x="2568653" y="774136"/>
                      <a:pt x="2568653" y="774136"/>
                    </a:cubicBezTo>
                    <a:cubicBezTo>
                      <a:pt x="2568653" y="774136"/>
                      <a:pt x="2568653" y="774136"/>
                      <a:pt x="2653180" y="821392"/>
                    </a:cubicBezTo>
                    <a:cubicBezTo>
                      <a:pt x="2678041" y="861187"/>
                      <a:pt x="2640749" y="935802"/>
                      <a:pt x="2640749" y="935802"/>
                    </a:cubicBezTo>
                    <a:cubicBezTo>
                      <a:pt x="2623347" y="963161"/>
                      <a:pt x="2610917" y="1047725"/>
                      <a:pt x="2610917" y="1047725"/>
                    </a:cubicBezTo>
                    <a:cubicBezTo>
                      <a:pt x="2613403" y="1082545"/>
                      <a:pt x="2610917" y="1187006"/>
                      <a:pt x="2610917" y="1187006"/>
                    </a:cubicBezTo>
                    <a:cubicBezTo>
                      <a:pt x="2610917" y="1187006"/>
                      <a:pt x="2610917" y="1187006"/>
                      <a:pt x="2610917" y="1423288"/>
                    </a:cubicBezTo>
                    <a:cubicBezTo>
                      <a:pt x="2628319" y="1470544"/>
                      <a:pt x="2613403" y="1701851"/>
                      <a:pt x="2613403" y="1701851"/>
                    </a:cubicBezTo>
                    <a:cubicBezTo>
                      <a:pt x="2628319" y="1793876"/>
                      <a:pt x="2596000" y="1786415"/>
                      <a:pt x="2596000" y="1786415"/>
                    </a:cubicBezTo>
                    <a:cubicBezTo>
                      <a:pt x="2484126" y="1788902"/>
                      <a:pt x="2451807" y="1689415"/>
                      <a:pt x="2451807" y="1689415"/>
                    </a:cubicBezTo>
                    <a:cubicBezTo>
                      <a:pt x="2431918" y="1644646"/>
                      <a:pt x="2337447" y="1555108"/>
                      <a:pt x="2337447" y="1555108"/>
                    </a:cubicBezTo>
                    <a:cubicBezTo>
                      <a:pt x="2347391" y="1545159"/>
                      <a:pt x="2474182" y="1622261"/>
                      <a:pt x="2474182" y="1622261"/>
                    </a:cubicBezTo>
                    <a:cubicBezTo>
                      <a:pt x="2561195" y="1639672"/>
                      <a:pt x="2531362" y="1460595"/>
                      <a:pt x="2531362" y="1460595"/>
                    </a:cubicBezTo>
                    <a:cubicBezTo>
                      <a:pt x="2531362" y="1415826"/>
                      <a:pt x="2521417" y="1261622"/>
                      <a:pt x="2521417" y="1261622"/>
                    </a:cubicBezTo>
                    <a:cubicBezTo>
                      <a:pt x="2511473" y="1216852"/>
                      <a:pt x="2526389" y="1142237"/>
                      <a:pt x="2526389" y="1142237"/>
                    </a:cubicBezTo>
                    <a:cubicBezTo>
                      <a:pt x="2528875" y="1127314"/>
                      <a:pt x="2538820" y="955699"/>
                      <a:pt x="2538820" y="955699"/>
                    </a:cubicBezTo>
                    <a:cubicBezTo>
                      <a:pt x="2521417" y="841290"/>
                      <a:pt x="2389655" y="953212"/>
                      <a:pt x="2389655" y="953212"/>
                    </a:cubicBezTo>
                    <a:cubicBezTo>
                      <a:pt x="2372252" y="985546"/>
                      <a:pt x="2265351" y="1035289"/>
                      <a:pt x="2265351" y="1035289"/>
                    </a:cubicBezTo>
                    <a:cubicBezTo>
                      <a:pt x="2245462" y="1075084"/>
                      <a:pt x="2310100" y="1080058"/>
                      <a:pt x="2334961" y="1094981"/>
                    </a:cubicBezTo>
                    <a:cubicBezTo>
                      <a:pt x="2367280" y="1117366"/>
                      <a:pt x="2369766" y="1082545"/>
                      <a:pt x="2369766" y="1082545"/>
                    </a:cubicBezTo>
                    <a:cubicBezTo>
                      <a:pt x="2394627" y="1005443"/>
                      <a:pt x="2384682" y="997981"/>
                      <a:pt x="2384682" y="997981"/>
                    </a:cubicBezTo>
                    <a:cubicBezTo>
                      <a:pt x="2409543" y="997981"/>
                      <a:pt x="2431918" y="1017879"/>
                      <a:pt x="2431918" y="1017879"/>
                    </a:cubicBezTo>
                    <a:cubicBezTo>
                      <a:pt x="2451807" y="1040263"/>
                      <a:pt x="2414515" y="1127314"/>
                      <a:pt x="2414515" y="1127314"/>
                    </a:cubicBezTo>
                    <a:cubicBezTo>
                      <a:pt x="2414515" y="1127314"/>
                      <a:pt x="2414515" y="1127314"/>
                      <a:pt x="2499042" y="1204417"/>
                    </a:cubicBezTo>
                    <a:cubicBezTo>
                      <a:pt x="2494071" y="1216852"/>
                      <a:pt x="2451807" y="1236750"/>
                      <a:pt x="2451807" y="1236750"/>
                    </a:cubicBezTo>
                    <a:cubicBezTo>
                      <a:pt x="2451807" y="1236750"/>
                      <a:pt x="2451807" y="1236750"/>
                      <a:pt x="2459265" y="1269083"/>
                    </a:cubicBezTo>
                    <a:cubicBezTo>
                      <a:pt x="2474182" y="1284006"/>
                      <a:pt x="2484126" y="1301416"/>
                      <a:pt x="2479154" y="1316339"/>
                    </a:cubicBezTo>
                    <a:cubicBezTo>
                      <a:pt x="2471696" y="1356134"/>
                      <a:pt x="2421974" y="1393442"/>
                      <a:pt x="2421974" y="1393442"/>
                    </a:cubicBezTo>
                    <a:cubicBezTo>
                      <a:pt x="2429432" y="1393442"/>
                      <a:pt x="2446835" y="1423288"/>
                      <a:pt x="2446835" y="1423288"/>
                    </a:cubicBezTo>
                    <a:cubicBezTo>
                      <a:pt x="2446835" y="1423288"/>
                      <a:pt x="2446835" y="1423288"/>
                      <a:pt x="2486612" y="1460595"/>
                    </a:cubicBezTo>
                    <a:cubicBezTo>
                      <a:pt x="2486612" y="1460595"/>
                      <a:pt x="2456779" y="1502877"/>
                      <a:pt x="2439377" y="1502877"/>
                    </a:cubicBezTo>
                    <a:cubicBezTo>
                      <a:pt x="2421974" y="1500390"/>
                      <a:pt x="2362308" y="1435724"/>
                      <a:pt x="2362308" y="1435724"/>
                    </a:cubicBezTo>
                    <a:cubicBezTo>
                      <a:pt x="2362308" y="1435724"/>
                      <a:pt x="2362308" y="1435724"/>
                      <a:pt x="2287726" y="1473031"/>
                    </a:cubicBezTo>
                    <a:cubicBezTo>
                      <a:pt x="2267837" y="1490441"/>
                      <a:pt x="2245462" y="1480493"/>
                      <a:pt x="2245462" y="1480493"/>
                    </a:cubicBezTo>
                    <a:cubicBezTo>
                      <a:pt x="2245462" y="1480493"/>
                      <a:pt x="2245462" y="1480493"/>
                      <a:pt x="2240490" y="1607338"/>
                    </a:cubicBezTo>
                    <a:cubicBezTo>
                      <a:pt x="2257892" y="1654595"/>
                      <a:pt x="2203198" y="1674492"/>
                      <a:pt x="2203198" y="1674492"/>
                    </a:cubicBezTo>
                    <a:cubicBezTo>
                      <a:pt x="2155962" y="1709312"/>
                      <a:pt x="2160934" y="1602364"/>
                      <a:pt x="2160934" y="1602364"/>
                    </a:cubicBezTo>
                    <a:cubicBezTo>
                      <a:pt x="2118671" y="1579979"/>
                      <a:pt x="2086352" y="1555108"/>
                      <a:pt x="2086352" y="1555108"/>
                    </a:cubicBezTo>
                    <a:cubicBezTo>
                      <a:pt x="2049061" y="1512826"/>
                      <a:pt x="2049061" y="1530236"/>
                      <a:pt x="2049061" y="1530236"/>
                    </a:cubicBezTo>
                    <a:cubicBezTo>
                      <a:pt x="1999339" y="1614800"/>
                      <a:pt x="1922271" y="1594902"/>
                      <a:pt x="1922271" y="1594902"/>
                    </a:cubicBezTo>
                    <a:cubicBezTo>
                      <a:pt x="1914812" y="1716774"/>
                      <a:pt x="1850174" y="1674492"/>
                      <a:pt x="1850174" y="1674492"/>
                    </a:cubicBezTo>
                    <a:cubicBezTo>
                      <a:pt x="1760675" y="1634697"/>
                      <a:pt x="1812882" y="1487954"/>
                      <a:pt x="1812882" y="1487954"/>
                    </a:cubicBezTo>
                    <a:cubicBezTo>
                      <a:pt x="1837743" y="1448159"/>
                      <a:pt x="1857632" y="1323801"/>
                      <a:pt x="1857632" y="1323801"/>
                    </a:cubicBezTo>
                    <a:cubicBezTo>
                      <a:pt x="1967020" y="1351160"/>
                      <a:pt x="1917299" y="1537698"/>
                      <a:pt x="1917299" y="1537698"/>
                    </a:cubicBezTo>
                    <a:cubicBezTo>
                      <a:pt x="1974478" y="1579979"/>
                      <a:pt x="2026686" y="1507851"/>
                      <a:pt x="2026686" y="1507851"/>
                    </a:cubicBezTo>
                    <a:cubicBezTo>
                      <a:pt x="2031658" y="1490441"/>
                      <a:pt x="1959562" y="1453134"/>
                      <a:pt x="1959562" y="1453134"/>
                    </a:cubicBezTo>
                    <a:cubicBezTo>
                      <a:pt x="1964534" y="1448159"/>
                      <a:pt x="2001825" y="1435724"/>
                      <a:pt x="2031658" y="1458108"/>
                    </a:cubicBezTo>
                    <a:cubicBezTo>
                      <a:pt x="2054033" y="1473031"/>
                      <a:pt x="2061491" y="1450647"/>
                      <a:pt x="2061491" y="1450647"/>
                    </a:cubicBezTo>
                    <a:cubicBezTo>
                      <a:pt x="2063977" y="1440698"/>
                      <a:pt x="2076408" y="1428262"/>
                      <a:pt x="2076408" y="1428262"/>
                    </a:cubicBezTo>
                    <a:cubicBezTo>
                      <a:pt x="2096296" y="1390954"/>
                      <a:pt x="2068949" y="1378519"/>
                      <a:pt x="2068949" y="1378519"/>
                    </a:cubicBezTo>
                    <a:cubicBezTo>
                      <a:pt x="2061491" y="1373544"/>
                      <a:pt x="2024200" y="1346185"/>
                      <a:pt x="2024200" y="1346185"/>
                    </a:cubicBezTo>
                    <a:cubicBezTo>
                      <a:pt x="2009284" y="1363596"/>
                      <a:pt x="1957076" y="1378519"/>
                      <a:pt x="1957076" y="1378519"/>
                    </a:cubicBezTo>
                    <a:cubicBezTo>
                      <a:pt x="1957076" y="1378519"/>
                      <a:pt x="1996853" y="1331262"/>
                      <a:pt x="1996853" y="1318826"/>
                    </a:cubicBezTo>
                    <a:cubicBezTo>
                      <a:pt x="1996853" y="1308878"/>
                      <a:pt x="1954589" y="1271570"/>
                      <a:pt x="1954589" y="1271570"/>
                    </a:cubicBezTo>
                    <a:cubicBezTo>
                      <a:pt x="1974478" y="1254160"/>
                      <a:pt x="2026686" y="1274057"/>
                      <a:pt x="2026686" y="1274057"/>
                    </a:cubicBezTo>
                    <a:cubicBezTo>
                      <a:pt x="2026686" y="1274057"/>
                      <a:pt x="2026686" y="1274057"/>
                      <a:pt x="2059005" y="1236750"/>
                    </a:cubicBezTo>
                    <a:cubicBezTo>
                      <a:pt x="2068949" y="1229288"/>
                      <a:pt x="2066463" y="1199442"/>
                      <a:pt x="2066463" y="1199442"/>
                    </a:cubicBezTo>
                    <a:cubicBezTo>
                      <a:pt x="2096296" y="1199442"/>
                      <a:pt x="2108727" y="1239237"/>
                      <a:pt x="2108727" y="1239237"/>
                    </a:cubicBezTo>
                    <a:cubicBezTo>
                      <a:pt x="2111213" y="1261622"/>
                      <a:pt x="2083866" y="1286493"/>
                      <a:pt x="2083866" y="1286493"/>
                    </a:cubicBezTo>
                    <a:cubicBezTo>
                      <a:pt x="2044088" y="1313852"/>
                      <a:pt x="2093810" y="1341211"/>
                      <a:pt x="2093810" y="1341211"/>
                    </a:cubicBezTo>
                    <a:cubicBezTo>
                      <a:pt x="2123644" y="1356134"/>
                      <a:pt x="2101269" y="1385980"/>
                      <a:pt x="2101269" y="1385980"/>
                    </a:cubicBezTo>
                    <a:cubicBezTo>
                      <a:pt x="2106241" y="1428262"/>
                      <a:pt x="2098783" y="1470544"/>
                      <a:pt x="2098783" y="1470544"/>
                    </a:cubicBezTo>
                    <a:cubicBezTo>
                      <a:pt x="2101269" y="1512826"/>
                      <a:pt x="2148505" y="1530236"/>
                      <a:pt x="2148505" y="1530236"/>
                    </a:cubicBezTo>
                    <a:cubicBezTo>
                      <a:pt x="2163421" y="1550133"/>
                      <a:pt x="2170879" y="1522775"/>
                      <a:pt x="2170879" y="1522775"/>
                    </a:cubicBezTo>
                    <a:cubicBezTo>
                      <a:pt x="2170879" y="1522775"/>
                      <a:pt x="2170879" y="1522775"/>
                      <a:pt x="2175851" y="1154673"/>
                    </a:cubicBezTo>
                    <a:cubicBezTo>
                      <a:pt x="2175851" y="1117366"/>
                      <a:pt x="2146018" y="1122340"/>
                      <a:pt x="2146018" y="1122340"/>
                    </a:cubicBezTo>
                    <a:cubicBezTo>
                      <a:pt x="2136074" y="1144725"/>
                      <a:pt x="2044088" y="1169596"/>
                      <a:pt x="2044088" y="1169596"/>
                    </a:cubicBezTo>
                    <a:cubicBezTo>
                      <a:pt x="1959562" y="1172083"/>
                      <a:pt x="1932215" y="1134776"/>
                      <a:pt x="1932215" y="1134776"/>
                    </a:cubicBezTo>
                    <a:cubicBezTo>
                      <a:pt x="1932215" y="1134776"/>
                      <a:pt x="1932215" y="1134776"/>
                      <a:pt x="2173366" y="1022853"/>
                    </a:cubicBezTo>
                    <a:cubicBezTo>
                      <a:pt x="2168393" y="973110"/>
                      <a:pt x="2183309" y="886059"/>
                      <a:pt x="2183309" y="886059"/>
                    </a:cubicBezTo>
                    <a:cubicBezTo>
                      <a:pt x="2183309" y="841290"/>
                      <a:pt x="2183309" y="769162"/>
                      <a:pt x="2183309" y="769162"/>
                    </a:cubicBezTo>
                    <a:cubicBezTo>
                      <a:pt x="2168393" y="664700"/>
                      <a:pt x="2106241" y="659726"/>
                      <a:pt x="2106241" y="659726"/>
                    </a:cubicBezTo>
                    <a:cubicBezTo>
                      <a:pt x="2106241" y="659726"/>
                      <a:pt x="2106241" y="659726"/>
                      <a:pt x="2044088" y="704495"/>
                    </a:cubicBezTo>
                    <a:cubicBezTo>
                      <a:pt x="2011770" y="711957"/>
                      <a:pt x="2019228" y="746777"/>
                      <a:pt x="2019228" y="746777"/>
                    </a:cubicBezTo>
                    <a:cubicBezTo>
                      <a:pt x="2019228" y="746777"/>
                      <a:pt x="2019228" y="746777"/>
                      <a:pt x="2024200" y="779110"/>
                    </a:cubicBezTo>
                    <a:cubicBezTo>
                      <a:pt x="2128616" y="868648"/>
                      <a:pt x="2001825" y="948238"/>
                      <a:pt x="2001825" y="948238"/>
                    </a:cubicBezTo>
                    <a:cubicBezTo>
                      <a:pt x="1981936" y="948238"/>
                      <a:pt x="1957076" y="975597"/>
                      <a:pt x="1957076" y="975597"/>
                    </a:cubicBezTo>
                    <a:cubicBezTo>
                      <a:pt x="1865090" y="1094981"/>
                      <a:pt x="1800452" y="1027827"/>
                      <a:pt x="1800452" y="1027827"/>
                    </a:cubicBezTo>
                    <a:cubicBezTo>
                      <a:pt x="1947131" y="935802"/>
                      <a:pt x="1949617" y="831341"/>
                      <a:pt x="1949617" y="831341"/>
                    </a:cubicBezTo>
                    <a:cubicBezTo>
                      <a:pt x="1957076" y="749264"/>
                      <a:pt x="1904868" y="776623"/>
                      <a:pt x="1904868" y="776623"/>
                    </a:cubicBezTo>
                    <a:cubicBezTo>
                      <a:pt x="1889951" y="794033"/>
                      <a:pt x="1802938" y="841290"/>
                      <a:pt x="1802938" y="841290"/>
                    </a:cubicBezTo>
                    <a:cubicBezTo>
                      <a:pt x="1668690" y="891033"/>
                      <a:pt x="1653773" y="754239"/>
                      <a:pt x="1653773" y="754239"/>
                    </a:cubicBezTo>
                    <a:cubicBezTo>
                      <a:pt x="1631398" y="729367"/>
                      <a:pt x="1715926" y="719418"/>
                      <a:pt x="1715926" y="719418"/>
                    </a:cubicBezTo>
                    <a:cubicBezTo>
                      <a:pt x="1770619" y="736828"/>
                      <a:pt x="1872549" y="706982"/>
                      <a:pt x="1872549" y="706982"/>
                    </a:cubicBezTo>
                    <a:cubicBezTo>
                      <a:pt x="1872549" y="706982"/>
                      <a:pt x="1872549" y="706982"/>
                      <a:pt x="1999339" y="644803"/>
                    </a:cubicBezTo>
                    <a:cubicBezTo>
                      <a:pt x="2011770" y="634854"/>
                      <a:pt x="2312586" y="463240"/>
                      <a:pt x="2312586" y="463240"/>
                    </a:cubicBezTo>
                    <a:cubicBezTo>
                      <a:pt x="2312586" y="463240"/>
                      <a:pt x="2312586" y="463240"/>
                      <a:pt x="2501528" y="358778"/>
                    </a:cubicBezTo>
                    <a:cubicBezTo>
                      <a:pt x="2548764" y="286650"/>
                      <a:pt x="2695444" y="284163"/>
                      <a:pt x="2695444" y="284163"/>
                    </a:cubicBezTo>
                    <a:close/>
                    <a:moveTo>
                      <a:pt x="6451836" y="260019"/>
                    </a:moveTo>
                    <a:cubicBezTo>
                      <a:pt x="6473920" y="259397"/>
                      <a:pt x="6495071" y="264371"/>
                      <a:pt x="6495071" y="264371"/>
                    </a:cubicBezTo>
                    <a:cubicBezTo>
                      <a:pt x="6527419" y="314111"/>
                      <a:pt x="6547326" y="316598"/>
                      <a:pt x="6547326" y="316598"/>
                    </a:cubicBezTo>
                    <a:cubicBezTo>
                      <a:pt x="6626954" y="356390"/>
                      <a:pt x="6539861" y="408617"/>
                      <a:pt x="6539861" y="408617"/>
                    </a:cubicBezTo>
                    <a:cubicBezTo>
                      <a:pt x="6547326" y="433487"/>
                      <a:pt x="6537373" y="508098"/>
                      <a:pt x="6537373" y="508098"/>
                    </a:cubicBezTo>
                    <a:cubicBezTo>
                      <a:pt x="6567233" y="537942"/>
                      <a:pt x="6651837" y="508098"/>
                      <a:pt x="6651837" y="508098"/>
                    </a:cubicBezTo>
                    <a:cubicBezTo>
                      <a:pt x="6671744" y="508098"/>
                      <a:pt x="6781232" y="416078"/>
                      <a:pt x="6781232" y="416078"/>
                    </a:cubicBezTo>
                    <a:cubicBezTo>
                      <a:pt x="6808604" y="371312"/>
                      <a:pt x="6853394" y="351416"/>
                      <a:pt x="6853394" y="351416"/>
                    </a:cubicBezTo>
                    <a:cubicBezTo>
                      <a:pt x="6898184" y="326546"/>
                      <a:pt x="6957905" y="351416"/>
                      <a:pt x="6982788" y="386234"/>
                    </a:cubicBezTo>
                    <a:cubicBezTo>
                      <a:pt x="7010160" y="423539"/>
                      <a:pt x="6955416" y="463332"/>
                      <a:pt x="6955416" y="463332"/>
                    </a:cubicBezTo>
                    <a:cubicBezTo>
                      <a:pt x="6898184" y="515559"/>
                      <a:pt x="6853394" y="617526"/>
                      <a:pt x="6853394" y="617526"/>
                    </a:cubicBezTo>
                    <a:cubicBezTo>
                      <a:pt x="6830999" y="664779"/>
                      <a:pt x="6923068" y="624987"/>
                      <a:pt x="6923068" y="624987"/>
                    </a:cubicBezTo>
                    <a:cubicBezTo>
                      <a:pt x="6933021" y="617526"/>
                      <a:pt x="7102229" y="562812"/>
                      <a:pt x="7102229" y="562812"/>
                    </a:cubicBezTo>
                    <a:cubicBezTo>
                      <a:pt x="7154485" y="532968"/>
                      <a:pt x="7201764" y="582708"/>
                      <a:pt x="7201764" y="582708"/>
                    </a:cubicBezTo>
                    <a:cubicBezTo>
                      <a:pt x="7224159" y="657318"/>
                      <a:pt x="7104718" y="659805"/>
                      <a:pt x="7104718" y="659805"/>
                    </a:cubicBezTo>
                    <a:cubicBezTo>
                      <a:pt x="7057439" y="649857"/>
                      <a:pt x="6945463" y="699597"/>
                      <a:pt x="6945463" y="699597"/>
                    </a:cubicBezTo>
                    <a:cubicBezTo>
                      <a:pt x="6913114" y="729441"/>
                      <a:pt x="6910626" y="689649"/>
                      <a:pt x="6910626" y="689649"/>
                    </a:cubicBezTo>
                    <a:cubicBezTo>
                      <a:pt x="6910626" y="659805"/>
                      <a:pt x="6855882" y="677214"/>
                      <a:pt x="6855882" y="677214"/>
                    </a:cubicBezTo>
                    <a:cubicBezTo>
                      <a:pt x="6567233" y="776694"/>
                      <a:pt x="6447792" y="878661"/>
                      <a:pt x="6447792" y="878661"/>
                    </a:cubicBezTo>
                    <a:cubicBezTo>
                      <a:pt x="6407978" y="898557"/>
                      <a:pt x="6427885" y="928401"/>
                      <a:pt x="6427885" y="928401"/>
                    </a:cubicBezTo>
                    <a:cubicBezTo>
                      <a:pt x="6452769" y="963219"/>
                      <a:pt x="6497559" y="935862"/>
                      <a:pt x="6497559" y="935862"/>
                    </a:cubicBezTo>
                    <a:cubicBezTo>
                      <a:pt x="6497559" y="935862"/>
                      <a:pt x="6497559" y="935862"/>
                      <a:pt x="6589628" y="881148"/>
                    </a:cubicBezTo>
                    <a:cubicBezTo>
                      <a:pt x="6507513" y="955758"/>
                      <a:pt x="6514978" y="995550"/>
                      <a:pt x="6514978" y="995550"/>
                    </a:cubicBezTo>
                    <a:cubicBezTo>
                      <a:pt x="6564745" y="1070160"/>
                      <a:pt x="6582163" y="1027881"/>
                      <a:pt x="6582163" y="1027881"/>
                    </a:cubicBezTo>
                    <a:cubicBezTo>
                      <a:pt x="6666767" y="958245"/>
                      <a:pt x="6701604" y="838869"/>
                      <a:pt x="6701604" y="838869"/>
                    </a:cubicBezTo>
                    <a:cubicBezTo>
                      <a:pt x="6691651" y="828921"/>
                      <a:pt x="6681697" y="811512"/>
                      <a:pt x="6681697" y="811512"/>
                    </a:cubicBezTo>
                    <a:cubicBezTo>
                      <a:pt x="6838464" y="756798"/>
                      <a:pt x="6860859" y="816486"/>
                      <a:pt x="6860859" y="816486"/>
                    </a:cubicBezTo>
                    <a:cubicBezTo>
                      <a:pt x="6850906" y="898557"/>
                      <a:pt x="6743906" y="898557"/>
                      <a:pt x="6743906" y="898557"/>
                    </a:cubicBezTo>
                    <a:cubicBezTo>
                      <a:pt x="6716534" y="930888"/>
                      <a:pt x="6646860" y="995550"/>
                      <a:pt x="6646860" y="995550"/>
                    </a:cubicBezTo>
                    <a:cubicBezTo>
                      <a:pt x="6609535" y="1012959"/>
                      <a:pt x="6599582" y="1040316"/>
                      <a:pt x="6599582" y="1040316"/>
                    </a:cubicBezTo>
                    <a:cubicBezTo>
                      <a:pt x="6614512" y="1087569"/>
                      <a:pt x="6666767" y="1035342"/>
                      <a:pt x="6666767" y="1035342"/>
                    </a:cubicBezTo>
                    <a:cubicBezTo>
                      <a:pt x="6701604" y="1000524"/>
                      <a:pt x="6743906" y="1027881"/>
                      <a:pt x="6743906" y="1027881"/>
                    </a:cubicBezTo>
                    <a:cubicBezTo>
                      <a:pt x="6766301" y="1092543"/>
                      <a:pt x="6664279" y="1127361"/>
                      <a:pt x="6664279" y="1127361"/>
                    </a:cubicBezTo>
                    <a:cubicBezTo>
                      <a:pt x="6594605" y="1157205"/>
                      <a:pt x="6626954" y="1184562"/>
                      <a:pt x="6626954" y="1184562"/>
                    </a:cubicBezTo>
                    <a:cubicBezTo>
                      <a:pt x="6636907" y="1224354"/>
                      <a:pt x="6674232" y="1194510"/>
                      <a:pt x="6674232" y="1194510"/>
                    </a:cubicBezTo>
                    <a:cubicBezTo>
                      <a:pt x="6709069" y="1169640"/>
                      <a:pt x="6721511" y="1221867"/>
                      <a:pt x="6721511" y="1221867"/>
                    </a:cubicBezTo>
                    <a:cubicBezTo>
                      <a:pt x="6721511" y="1251711"/>
                      <a:pt x="6641884" y="1264146"/>
                      <a:pt x="6641884" y="1264146"/>
                    </a:cubicBezTo>
                    <a:cubicBezTo>
                      <a:pt x="6604558" y="1286530"/>
                      <a:pt x="6631930" y="1303938"/>
                      <a:pt x="6631930" y="1331296"/>
                    </a:cubicBezTo>
                    <a:cubicBezTo>
                      <a:pt x="6631930" y="1358653"/>
                      <a:pt x="6661791" y="1353679"/>
                      <a:pt x="6661791" y="1353679"/>
                    </a:cubicBezTo>
                    <a:cubicBezTo>
                      <a:pt x="6691651" y="1333783"/>
                      <a:pt x="6723999" y="1326322"/>
                      <a:pt x="6723999" y="1326322"/>
                    </a:cubicBezTo>
                    <a:cubicBezTo>
                      <a:pt x="6756348" y="1358653"/>
                      <a:pt x="6699116" y="1390984"/>
                      <a:pt x="6699116" y="1390984"/>
                    </a:cubicBezTo>
                    <a:cubicBezTo>
                      <a:pt x="6649349" y="1398445"/>
                      <a:pt x="6636907" y="1435750"/>
                      <a:pt x="6636907" y="1435750"/>
                    </a:cubicBezTo>
                    <a:cubicBezTo>
                      <a:pt x="6646860" y="1487977"/>
                      <a:pt x="6649349" y="1592431"/>
                      <a:pt x="6649349" y="1592431"/>
                    </a:cubicBezTo>
                    <a:cubicBezTo>
                      <a:pt x="6661791" y="1689424"/>
                      <a:pt x="6639395" y="1716781"/>
                      <a:pt x="6639395" y="1716781"/>
                    </a:cubicBezTo>
                    <a:cubicBezTo>
                      <a:pt x="6522443" y="1868488"/>
                      <a:pt x="6487606" y="1746625"/>
                      <a:pt x="6487606" y="1746625"/>
                    </a:cubicBezTo>
                    <a:cubicBezTo>
                      <a:pt x="6455257" y="1664554"/>
                      <a:pt x="6400513" y="1654606"/>
                      <a:pt x="6400513" y="1654606"/>
                    </a:cubicBezTo>
                    <a:cubicBezTo>
                      <a:pt x="6400513" y="1654606"/>
                      <a:pt x="6400513" y="1654606"/>
                      <a:pt x="6524931" y="1659580"/>
                    </a:cubicBezTo>
                    <a:cubicBezTo>
                      <a:pt x="6562256" y="1662067"/>
                      <a:pt x="6549815" y="1502899"/>
                      <a:pt x="6549815" y="1502899"/>
                    </a:cubicBezTo>
                    <a:cubicBezTo>
                      <a:pt x="6549815" y="1470568"/>
                      <a:pt x="6524931" y="1468081"/>
                      <a:pt x="6524931" y="1468081"/>
                    </a:cubicBezTo>
                    <a:cubicBezTo>
                      <a:pt x="6512489" y="1480516"/>
                      <a:pt x="6470187" y="1478029"/>
                      <a:pt x="6470187" y="1478029"/>
                    </a:cubicBezTo>
                    <a:cubicBezTo>
                      <a:pt x="6432862" y="1478029"/>
                      <a:pt x="6430374" y="1530256"/>
                      <a:pt x="6430374" y="1530256"/>
                    </a:cubicBezTo>
                    <a:cubicBezTo>
                      <a:pt x="6400513" y="1731703"/>
                      <a:pt x="6261165" y="1781443"/>
                      <a:pt x="6261165" y="1781443"/>
                    </a:cubicBezTo>
                    <a:cubicBezTo>
                      <a:pt x="6189003" y="1826209"/>
                      <a:pt x="6136748" y="1716781"/>
                      <a:pt x="6136748" y="1716781"/>
                    </a:cubicBezTo>
                    <a:cubicBezTo>
                      <a:pt x="6094446" y="1632223"/>
                      <a:pt x="6179050" y="1654606"/>
                      <a:pt x="6179050" y="1654606"/>
                    </a:cubicBezTo>
                    <a:cubicBezTo>
                      <a:pt x="6286049" y="1736677"/>
                      <a:pt x="6400513" y="1545178"/>
                      <a:pt x="6400513" y="1545178"/>
                    </a:cubicBezTo>
                    <a:cubicBezTo>
                      <a:pt x="6425397" y="1525282"/>
                      <a:pt x="6412955" y="1487977"/>
                      <a:pt x="6412955" y="1487977"/>
                    </a:cubicBezTo>
                    <a:cubicBezTo>
                      <a:pt x="6393048" y="1497925"/>
                      <a:pt x="6365676" y="1478029"/>
                      <a:pt x="6365676" y="1478029"/>
                    </a:cubicBezTo>
                    <a:cubicBezTo>
                      <a:pt x="6310933" y="1453159"/>
                      <a:pt x="6360700" y="1418341"/>
                      <a:pt x="6360700" y="1418341"/>
                    </a:cubicBezTo>
                    <a:cubicBezTo>
                      <a:pt x="6375630" y="1378549"/>
                      <a:pt x="6388072" y="1398445"/>
                      <a:pt x="6388072" y="1398445"/>
                    </a:cubicBezTo>
                    <a:cubicBezTo>
                      <a:pt x="6410467" y="1420828"/>
                      <a:pt x="6537373" y="1395958"/>
                      <a:pt x="6537373" y="1395958"/>
                    </a:cubicBezTo>
                    <a:cubicBezTo>
                      <a:pt x="6537373" y="1395958"/>
                      <a:pt x="6537373" y="1395958"/>
                      <a:pt x="6542350" y="1353679"/>
                    </a:cubicBezTo>
                    <a:cubicBezTo>
                      <a:pt x="6544838" y="1323835"/>
                      <a:pt x="6522443" y="1326322"/>
                      <a:pt x="6522443" y="1326322"/>
                    </a:cubicBezTo>
                    <a:cubicBezTo>
                      <a:pt x="6477652" y="1351192"/>
                      <a:pt x="6460234" y="1328809"/>
                      <a:pt x="6460234" y="1328809"/>
                    </a:cubicBezTo>
                    <a:cubicBezTo>
                      <a:pt x="6422909" y="1331296"/>
                      <a:pt x="6422909" y="1308912"/>
                      <a:pt x="6422909" y="1308912"/>
                    </a:cubicBezTo>
                    <a:cubicBezTo>
                      <a:pt x="6410467" y="1281555"/>
                      <a:pt x="6495071" y="1254198"/>
                      <a:pt x="6495071" y="1254198"/>
                    </a:cubicBezTo>
                    <a:cubicBezTo>
                      <a:pt x="6537373" y="1246737"/>
                      <a:pt x="6502536" y="1214406"/>
                      <a:pt x="6502536" y="1214406"/>
                    </a:cubicBezTo>
                    <a:cubicBezTo>
                      <a:pt x="6497559" y="1182075"/>
                      <a:pt x="6455257" y="1204458"/>
                      <a:pt x="6455257" y="1204458"/>
                    </a:cubicBezTo>
                    <a:cubicBezTo>
                      <a:pt x="6400513" y="1229328"/>
                      <a:pt x="6378118" y="1169640"/>
                      <a:pt x="6378118" y="1169640"/>
                    </a:cubicBezTo>
                    <a:cubicBezTo>
                      <a:pt x="6368165" y="1124874"/>
                      <a:pt x="6495071" y="1117413"/>
                      <a:pt x="6495071" y="1117413"/>
                    </a:cubicBezTo>
                    <a:cubicBezTo>
                      <a:pt x="6495071" y="1117413"/>
                      <a:pt x="6495071" y="1117413"/>
                      <a:pt x="6524931" y="1090056"/>
                    </a:cubicBezTo>
                    <a:cubicBezTo>
                      <a:pt x="6549815" y="1060212"/>
                      <a:pt x="6512489" y="1022907"/>
                      <a:pt x="6512489" y="1022907"/>
                    </a:cubicBezTo>
                    <a:cubicBezTo>
                      <a:pt x="6492582" y="985602"/>
                      <a:pt x="6477652" y="1003011"/>
                      <a:pt x="6477652" y="1003011"/>
                    </a:cubicBezTo>
                    <a:cubicBezTo>
                      <a:pt x="6407978" y="1072647"/>
                      <a:pt x="6378118" y="1015446"/>
                      <a:pt x="6378118" y="1015446"/>
                    </a:cubicBezTo>
                    <a:cubicBezTo>
                      <a:pt x="6363188" y="960732"/>
                      <a:pt x="6350746" y="975654"/>
                      <a:pt x="6350746" y="975654"/>
                    </a:cubicBezTo>
                    <a:cubicBezTo>
                      <a:pt x="6253700" y="988089"/>
                      <a:pt x="6174073" y="1119900"/>
                      <a:pt x="6174073" y="1119900"/>
                    </a:cubicBezTo>
                    <a:cubicBezTo>
                      <a:pt x="6072050" y="1271607"/>
                      <a:pt x="5950121" y="1142283"/>
                      <a:pt x="5950121" y="1142283"/>
                    </a:cubicBezTo>
                    <a:cubicBezTo>
                      <a:pt x="5922749" y="1117413"/>
                      <a:pt x="5885424" y="1085082"/>
                      <a:pt x="5885424" y="1085082"/>
                    </a:cubicBezTo>
                    <a:cubicBezTo>
                      <a:pt x="5877959" y="993063"/>
                      <a:pt x="5977493" y="1032855"/>
                      <a:pt x="5977493" y="1032855"/>
                    </a:cubicBezTo>
                    <a:cubicBezTo>
                      <a:pt x="6007353" y="1052751"/>
                      <a:pt x="6052144" y="1045290"/>
                      <a:pt x="6052144" y="1045290"/>
                    </a:cubicBezTo>
                    <a:cubicBezTo>
                      <a:pt x="6052144" y="1045290"/>
                      <a:pt x="6052144" y="1045290"/>
                      <a:pt x="6422909" y="831408"/>
                    </a:cubicBezTo>
                    <a:cubicBezTo>
                      <a:pt x="6437839" y="823947"/>
                      <a:pt x="6452769" y="804051"/>
                      <a:pt x="6452769" y="804051"/>
                    </a:cubicBezTo>
                    <a:cubicBezTo>
                      <a:pt x="6462722" y="784155"/>
                      <a:pt x="6442815" y="761772"/>
                      <a:pt x="6442815" y="761772"/>
                    </a:cubicBezTo>
                    <a:cubicBezTo>
                      <a:pt x="6403002" y="746850"/>
                      <a:pt x="6407978" y="692136"/>
                      <a:pt x="6407978" y="692136"/>
                    </a:cubicBezTo>
                    <a:cubicBezTo>
                      <a:pt x="6417932" y="644883"/>
                      <a:pt x="6383095" y="657318"/>
                      <a:pt x="6383095" y="657318"/>
                    </a:cubicBezTo>
                    <a:cubicBezTo>
                      <a:pt x="6368165" y="669753"/>
                      <a:pt x="6330839" y="702084"/>
                      <a:pt x="6330839" y="702084"/>
                    </a:cubicBezTo>
                    <a:cubicBezTo>
                      <a:pt x="6310933" y="726954"/>
                      <a:pt x="6286049" y="751824"/>
                      <a:pt x="6286049" y="751824"/>
                    </a:cubicBezTo>
                    <a:cubicBezTo>
                      <a:pt x="6243747" y="806538"/>
                      <a:pt x="6216375" y="784155"/>
                      <a:pt x="6216375" y="784155"/>
                    </a:cubicBezTo>
                    <a:cubicBezTo>
                      <a:pt x="6181538" y="784155"/>
                      <a:pt x="6184026" y="699597"/>
                      <a:pt x="6184026" y="699597"/>
                    </a:cubicBezTo>
                    <a:cubicBezTo>
                      <a:pt x="6189003" y="687162"/>
                      <a:pt x="6206422" y="622500"/>
                      <a:pt x="6206422" y="622500"/>
                    </a:cubicBezTo>
                    <a:cubicBezTo>
                      <a:pt x="6206422" y="572760"/>
                      <a:pt x="6248724" y="602604"/>
                      <a:pt x="6248724" y="602604"/>
                    </a:cubicBezTo>
                    <a:cubicBezTo>
                      <a:pt x="6273607" y="652344"/>
                      <a:pt x="6333328" y="649857"/>
                      <a:pt x="6333328" y="649857"/>
                    </a:cubicBezTo>
                    <a:cubicBezTo>
                      <a:pt x="6350746" y="637422"/>
                      <a:pt x="6385583" y="622500"/>
                      <a:pt x="6385583" y="622500"/>
                    </a:cubicBezTo>
                    <a:cubicBezTo>
                      <a:pt x="6430374" y="629961"/>
                      <a:pt x="6425397" y="602604"/>
                      <a:pt x="6425397" y="602604"/>
                    </a:cubicBezTo>
                    <a:cubicBezTo>
                      <a:pt x="6447792" y="572760"/>
                      <a:pt x="6415443" y="398669"/>
                      <a:pt x="6415443" y="398669"/>
                    </a:cubicBezTo>
                    <a:cubicBezTo>
                      <a:pt x="6410467" y="353903"/>
                      <a:pt x="6403002" y="289241"/>
                      <a:pt x="6403002" y="289241"/>
                    </a:cubicBezTo>
                    <a:cubicBezTo>
                      <a:pt x="6406734" y="266858"/>
                      <a:pt x="6429752" y="260641"/>
                      <a:pt x="6451836" y="260019"/>
                    </a:cubicBezTo>
                    <a:close/>
                    <a:moveTo>
                      <a:pt x="3901660" y="257175"/>
                    </a:moveTo>
                    <a:lnTo>
                      <a:pt x="3903828" y="258349"/>
                    </a:lnTo>
                    <a:lnTo>
                      <a:pt x="3908871" y="257175"/>
                    </a:lnTo>
                    <a:lnTo>
                      <a:pt x="3946366" y="281387"/>
                    </a:lnTo>
                    <a:lnTo>
                      <a:pt x="3970380" y="294392"/>
                    </a:lnTo>
                    <a:lnTo>
                      <a:pt x="3970803" y="297167"/>
                    </a:lnTo>
                    <a:lnTo>
                      <a:pt x="3971390" y="297545"/>
                    </a:lnTo>
                    <a:lnTo>
                      <a:pt x="3972455" y="307987"/>
                    </a:lnTo>
                    <a:lnTo>
                      <a:pt x="3976203" y="332543"/>
                    </a:lnTo>
                    <a:lnTo>
                      <a:pt x="3975110" y="334013"/>
                    </a:lnTo>
                    <a:lnTo>
                      <a:pt x="3975246" y="335346"/>
                    </a:lnTo>
                    <a:cubicBezTo>
                      <a:pt x="3970416" y="346714"/>
                      <a:pt x="3961301" y="356446"/>
                      <a:pt x="3953394" y="363337"/>
                    </a:cubicBezTo>
                    <a:lnTo>
                      <a:pt x="3941466" y="372269"/>
                    </a:lnTo>
                    <a:lnTo>
                      <a:pt x="3938932" y="374276"/>
                    </a:lnTo>
                    <a:cubicBezTo>
                      <a:pt x="3938932" y="374276"/>
                      <a:pt x="3938932" y="374276"/>
                      <a:pt x="3871842" y="399191"/>
                    </a:cubicBezTo>
                    <a:cubicBezTo>
                      <a:pt x="3871842" y="399191"/>
                      <a:pt x="3871842" y="399191"/>
                      <a:pt x="3797299" y="436563"/>
                    </a:cubicBezTo>
                    <a:lnTo>
                      <a:pt x="3797731" y="435987"/>
                    </a:lnTo>
                    <a:lnTo>
                      <a:pt x="3796687" y="436563"/>
                    </a:lnTo>
                    <a:cubicBezTo>
                      <a:pt x="3796687" y="436563"/>
                      <a:pt x="3796687" y="436563"/>
                      <a:pt x="3824110" y="386733"/>
                    </a:cubicBezTo>
                    <a:cubicBezTo>
                      <a:pt x="3828473" y="382996"/>
                      <a:pt x="3825824" y="377702"/>
                      <a:pt x="3819397" y="371862"/>
                    </a:cubicBezTo>
                    <a:lnTo>
                      <a:pt x="3799828" y="358898"/>
                    </a:lnTo>
                    <a:lnTo>
                      <a:pt x="3799473" y="358704"/>
                    </a:lnTo>
                    <a:cubicBezTo>
                      <a:pt x="3794348" y="355901"/>
                      <a:pt x="3786661" y="351697"/>
                      <a:pt x="3775130" y="345390"/>
                    </a:cubicBezTo>
                    <a:lnTo>
                      <a:pt x="3772632" y="344024"/>
                    </a:lnTo>
                    <a:lnTo>
                      <a:pt x="3761358" y="338383"/>
                    </a:lnTo>
                    <a:cubicBezTo>
                      <a:pt x="3752749" y="334412"/>
                      <a:pt x="3746828" y="331920"/>
                      <a:pt x="3746828" y="331920"/>
                    </a:cubicBezTo>
                    <a:lnTo>
                      <a:pt x="3737582" y="324854"/>
                    </a:lnTo>
                    <a:lnTo>
                      <a:pt x="3727725" y="319463"/>
                    </a:lnTo>
                    <a:lnTo>
                      <a:pt x="3727278" y="316979"/>
                    </a:lnTo>
                    <a:lnTo>
                      <a:pt x="3720341" y="311677"/>
                    </a:lnTo>
                    <a:cubicBezTo>
                      <a:pt x="3718783" y="307005"/>
                      <a:pt x="3721899" y="304514"/>
                      <a:pt x="3721899" y="304514"/>
                    </a:cubicBezTo>
                    <a:lnTo>
                      <a:pt x="3723728" y="297278"/>
                    </a:lnTo>
                    <a:lnTo>
                      <a:pt x="3723222" y="294470"/>
                    </a:lnTo>
                    <a:lnTo>
                      <a:pt x="3725354" y="290842"/>
                    </a:lnTo>
                    <a:lnTo>
                      <a:pt x="3727625" y="281857"/>
                    </a:lnTo>
                    <a:cubicBezTo>
                      <a:pt x="3736389" y="265740"/>
                      <a:pt x="3751814" y="267141"/>
                      <a:pt x="3751814" y="267141"/>
                    </a:cubicBezTo>
                    <a:lnTo>
                      <a:pt x="3752326" y="267280"/>
                    </a:lnTo>
                    <a:lnTo>
                      <a:pt x="3752573" y="267141"/>
                    </a:lnTo>
                    <a:cubicBezTo>
                      <a:pt x="3787360" y="284582"/>
                      <a:pt x="3901660" y="257175"/>
                      <a:pt x="3901660" y="257175"/>
                    </a:cubicBezTo>
                    <a:close/>
                    <a:moveTo>
                      <a:pt x="9904506" y="0"/>
                    </a:moveTo>
                    <a:cubicBezTo>
                      <a:pt x="9904506" y="0"/>
                      <a:pt x="9946799" y="4975"/>
                      <a:pt x="9949287" y="59702"/>
                    </a:cubicBezTo>
                    <a:cubicBezTo>
                      <a:pt x="9949287" y="59702"/>
                      <a:pt x="9961726" y="109454"/>
                      <a:pt x="9959238" y="176619"/>
                    </a:cubicBezTo>
                    <a:cubicBezTo>
                      <a:pt x="9959238" y="176619"/>
                      <a:pt x="9969189" y="203982"/>
                      <a:pt x="9954262" y="221395"/>
                    </a:cubicBezTo>
                    <a:cubicBezTo>
                      <a:pt x="9931872" y="226370"/>
                      <a:pt x="9921921" y="231346"/>
                      <a:pt x="9892067" y="243784"/>
                    </a:cubicBezTo>
                    <a:cubicBezTo>
                      <a:pt x="9892067" y="243784"/>
                      <a:pt x="9857238" y="268659"/>
                      <a:pt x="9814945" y="293535"/>
                    </a:cubicBezTo>
                    <a:cubicBezTo>
                      <a:pt x="9814945" y="293535"/>
                      <a:pt x="9755237" y="348262"/>
                      <a:pt x="9730359" y="348262"/>
                    </a:cubicBezTo>
                    <a:cubicBezTo>
                      <a:pt x="9730359" y="348262"/>
                      <a:pt x="9725383" y="373138"/>
                      <a:pt x="9762700" y="390551"/>
                    </a:cubicBezTo>
                    <a:cubicBezTo>
                      <a:pt x="9762700" y="390551"/>
                      <a:pt x="9827384" y="450253"/>
                      <a:pt x="9882116" y="370650"/>
                    </a:cubicBezTo>
                    <a:cubicBezTo>
                      <a:pt x="9882116" y="370650"/>
                      <a:pt x="9939336" y="303486"/>
                      <a:pt x="10013970" y="288560"/>
                    </a:cubicBezTo>
                    <a:cubicBezTo>
                      <a:pt x="10013970" y="288560"/>
                      <a:pt x="10153288" y="203982"/>
                      <a:pt x="10198069" y="256221"/>
                    </a:cubicBezTo>
                    <a:cubicBezTo>
                      <a:pt x="10198069" y="256221"/>
                      <a:pt x="10222947" y="308461"/>
                      <a:pt x="10183142" y="333337"/>
                    </a:cubicBezTo>
                    <a:cubicBezTo>
                      <a:pt x="10183142" y="333337"/>
                      <a:pt x="10088605" y="422890"/>
                      <a:pt x="10073678" y="477616"/>
                    </a:cubicBezTo>
                    <a:cubicBezTo>
                      <a:pt x="10073678" y="477616"/>
                      <a:pt x="10048800" y="532343"/>
                      <a:pt x="9984116" y="619409"/>
                    </a:cubicBezTo>
                    <a:cubicBezTo>
                      <a:pt x="9984116" y="619409"/>
                      <a:pt x="9944311" y="708962"/>
                      <a:pt x="9969189" y="718912"/>
                    </a:cubicBezTo>
                    <a:cubicBezTo>
                      <a:pt x="9994068" y="731350"/>
                      <a:pt x="10023921" y="699011"/>
                      <a:pt x="10066214" y="676623"/>
                    </a:cubicBezTo>
                    <a:cubicBezTo>
                      <a:pt x="10066214" y="676623"/>
                      <a:pt x="10210508" y="597021"/>
                      <a:pt x="10198069" y="716425"/>
                    </a:cubicBezTo>
                    <a:cubicBezTo>
                      <a:pt x="10198069" y="716425"/>
                      <a:pt x="10066214" y="898018"/>
                      <a:pt x="10011482" y="917919"/>
                    </a:cubicBezTo>
                    <a:cubicBezTo>
                      <a:pt x="10011482" y="917919"/>
                      <a:pt x="9909482" y="960208"/>
                      <a:pt x="9889579" y="982596"/>
                    </a:cubicBezTo>
                    <a:cubicBezTo>
                      <a:pt x="9889579" y="982596"/>
                      <a:pt x="9911970" y="1049761"/>
                      <a:pt x="9882116" y="1072149"/>
                    </a:cubicBezTo>
                    <a:cubicBezTo>
                      <a:pt x="9882116" y="1072149"/>
                      <a:pt x="9812457" y="1156727"/>
                      <a:pt x="9800018" y="1199016"/>
                    </a:cubicBezTo>
                    <a:cubicBezTo>
                      <a:pt x="9800018" y="1199016"/>
                      <a:pt x="9787579" y="1226379"/>
                      <a:pt x="9775140" y="1228867"/>
                    </a:cubicBezTo>
                    <a:cubicBezTo>
                      <a:pt x="9775140" y="1228867"/>
                      <a:pt x="9770164" y="1271156"/>
                      <a:pt x="9817432" y="1263693"/>
                    </a:cubicBezTo>
                    <a:cubicBezTo>
                      <a:pt x="9817432" y="1263693"/>
                      <a:pt x="9904506" y="1256230"/>
                      <a:pt x="9954262" y="1228867"/>
                    </a:cubicBezTo>
                    <a:cubicBezTo>
                      <a:pt x="9954262" y="1228867"/>
                      <a:pt x="10058751" y="1181603"/>
                      <a:pt x="10068702" y="1246280"/>
                    </a:cubicBezTo>
                    <a:cubicBezTo>
                      <a:pt x="10068702" y="1246280"/>
                      <a:pt x="10081141" y="1305982"/>
                      <a:pt x="9956750" y="1340808"/>
                    </a:cubicBezTo>
                    <a:cubicBezTo>
                      <a:pt x="9956750" y="1340808"/>
                      <a:pt x="9931872" y="1330858"/>
                      <a:pt x="9924409" y="1323395"/>
                    </a:cubicBezTo>
                    <a:cubicBezTo>
                      <a:pt x="9924409" y="1323395"/>
                      <a:pt x="9842311" y="1318420"/>
                      <a:pt x="9804993" y="1325883"/>
                    </a:cubicBezTo>
                    <a:cubicBezTo>
                      <a:pt x="9804993" y="1325883"/>
                      <a:pt x="9785091" y="1335833"/>
                      <a:pt x="9797530" y="1383097"/>
                    </a:cubicBezTo>
                    <a:cubicBezTo>
                      <a:pt x="9797530" y="1383097"/>
                      <a:pt x="9859725" y="1691558"/>
                      <a:pt x="9780115" y="1756235"/>
                    </a:cubicBezTo>
                    <a:cubicBezTo>
                      <a:pt x="9780115" y="1756235"/>
                      <a:pt x="9737822" y="1838325"/>
                      <a:pt x="9678115" y="1783598"/>
                    </a:cubicBezTo>
                    <a:cubicBezTo>
                      <a:pt x="9678115" y="1783598"/>
                      <a:pt x="9635822" y="1733847"/>
                      <a:pt x="9491528" y="1644294"/>
                    </a:cubicBezTo>
                    <a:cubicBezTo>
                      <a:pt x="9491528" y="1644294"/>
                      <a:pt x="9533821" y="1644294"/>
                      <a:pt x="9561187" y="1644294"/>
                    </a:cubicBezTo>
                    <a:cubicBezTo>
                      <a:pt x="9561187" y="1644294"/>
                      <a:pt x="9633334" y="1661707"/>
                      <a:pt x="9650749" y="1661707"/>
                    </a:cubicBezTo>
                    <a:cubicBezTo>
                      <a:pt x="9650749" y="1661707"/>
                      <a:pt x="9695529" y="1674145"/>
                      <a:pt x="9710456" y="1619418"/>
                    </a:cubicBezTo>
                    <a:cubicBezTo>
                      <a:pt x="9710456" y="1619418"/>
                      <a:pt x="9695529" y="1452750"/>
                      <a:pt x="9698017" y="1422899"/>
                    </a:cubicBezTo>
                    <a:cubicBezTo>
                      <a:pt x="9698017" y="1422899"/>
                      <a:pt x="9698017" y="1348271"/>
                      <a:pt x="9640797" y="1370659"/>
                    </a:cubicBezTo>
                    <a:cubicBezTo>
                      <a:pt x="9640797" y="1370659"/>
                      <a:pt x="9511431" y="1410461"/>
                      <a:pt x="9491528" y="1427874"/>
                    </a:cubicBezTo>
                    <a:cubicBezTo>
                      <a:pt x="9491528" y="1427874"/>
                      <a:pt x="9387040" y="1542303"/>
                      <a:pt x="9242746" y="1385585"/>
                    </a:cubicBezTo>
                    <a:cubicBezTo>
                      <a:pt x="9242746" y="1385585"/>
                      <a:pt x="9202941" y="1363197"/>
                      <a:pt x="9255185" y="1333346"/>
                    </a:cubicBezTo>
                    <a:cubicBezTo>
                      <a:pt x="9255185" y="1333346"/>
                      <a:pt x="9354698" y="1325883"/>
                      <a:pt x="9424357" y="1333346"/>
                    </a:cubicBezTo>
                    <a:cubicBezTo>
                      <a:pt x="9424357" y="1333346"/>
                      <a:pt x="9558699" y="1333346"/>
                      <a:pt x="9593529" y="1305982"/>
                    </a:cubicBezTo>
                    <a:cubicBezTo>
                      <a:pt x="9593529" y="1305982"/>
                      <a:pt x="9635822" y="1291057"/>
                      <a:pt x="9658212" y="1281106"/>
                    </a:cubicBezTo>
                    <a:cubicBezTo>
                      <a:pt x="9658212" y="1281106"/>
                      <a:pt x="9663188" y="1261206"/>
                      <a:pt x="9658212" y="1243792"/>
                    </a:cubicBezTo>
                    <a:cubicBezTo>
                      <a:pt x="9658212" y="1243792"/>
                      <a:pt x="9660700" y="1203991"/>
                      <a:pt x="9710456" y="1203991"/>
                    </a:cubicBezTo>
                    <a:cubicBezTo>
                      <a:pt x="9710456" y="1203991"/>
                      <a:pt x="9762700" y="1124388"/>
                      <a:pt x="9700505" y="1126876"/>
                    </a:cubicBezTo>
                    <a:cubicBezTo>
                      <a:pt x="9700505" y="1126876"/>
                      <a:pt x="9628358" y="1139314"/>
                      <a:pt x="9618407" y="1084587"/>
                    </a:cubicBezTo>
                    <a:cubicBezTo>
                      <a:pt x="9618407" y="1084587"/>
                      <a:pt x="9717920" y="1082099"/>
                      <a:pt x="9750261" y="1044786"/>
                    </a:cubicBezTo>
                    <a:cubicBezTo>
                      <a:pt x="9750261" y="1044786"/>
                      <a:pt x="9812457" y="952745"/>
                      <a:pt x="9877140" y="962695"/>
                    </a:cubicBezTo>
                    <a:cubicBezTo>
                      <a:pt x="9877140" y="962695"/>
                      <a:pt x="9914457" y="947770"/>
                      <a:pt x="9959238" y="907969"/>
                    </a:cubicBezTo>
                    <a:cubicBezTo>
                      <a:pt x="9959238" y="907969"/>
                      <a:pt x="10086117" y="803490"/>
                      <a:pt x="10021434" y="753738"/>
                    </a:cubicBezTo>
                    <a:cubicBezTo>
                      <a:pt x="10021434" y="753738"/>
                      <a:pt x="9902018" y="758714"/>
                      <a:pt x="9867189" y="840804"/>
                    </a:cubicBezTo>
                    <a:cubicBezTo>
                      <a:pt x="9867189" y="840804"/>
                      <a:pt x="9797530" y="917919"/>
                      <a:pt x="9770164" y="865680"/>
                    </a:cubicBezTo>
                    <a:cubicBezTo>
                      <a:pt x="9747774" y="860704"/>
                      <a:pt x="9725383" y="868167"/>
                      <a:pt x="9725383" y="868167"/>
                    </a:cubicBezTo>
                    <a:cubicBezTo>
                      <a:pt x="9683090" y="905481"/>
                      <a:pt x="9538797" y="955233"/>
                      <a:pt x="9538797" y="955233"/>
                    </a:cubicBezTo>
                    <a:cubicBezTo>
                      <a:pt x="9491528" y="982596"/>
                      <a:pt x="9419381" y="937820"/>
                      <a:pt x="9419381" y="937820"/>
                    </a:cubicBezTo>
                    <a:cubicBezTo>
                      <a:pt x="9419381" y="937820"/>
                      <a:pt x="9419381" y="937820"/>
                      <a:pt x="9396991" y="925382"/>
                    </a:cubicBezTo>
                    <a:cubicBezTo>
                      <a:pt x="9396991" y="925382"/>
                      <a:pt x="9396991" y="925382"/>
                      <a:pt x="9414406" y="900506"/>
                    </a:cubicBezTo>
                    <a:cubicBezTo>
                      <a:pt x="9426845" y="880605"/>
                      <a:pt x="9615919" y="860704"/>
                      <a:pt x="9615919" y="860704"/>
                    </a:cubicBezTo>
                    <a:cubicBezTo>
                      <a:pt x="9658212" y="865680"/>
                      <a:pt x="9670651" y="833341"/>
                      <a:pt x="9670651" y="833341"/>
                    </a:cubicBezTo>
                    <a:cubicBezTo>
                      <a:pt x="9668163" y="818416"/>
                      <a:pt x="9683090" y="798515"/>
                      <a:pt x="9688066" y="793540"/>
                    </a:cubicBezTo>
                    <a:cubicBezTo>
                      <a:pt x="9688066" y="793540"/>
                      <a:pt x="9688066" y="793540"/>
                      <a:pt x="9680602" y="753738"/>
                    </a:cubicBezTo>
                    <a:cubicBezTo>
                      <a:pt x="9680602" y="753738"/>
                      <a:pt x="9648261" y="699011"/>
                      <a:pt x="9625870" y="708962"/>
                    </a:cubicBezTo>
                    <a:cubicBezTo>
                      <a:pt x="9625870" y="708962"/>
                      <a:pt x="9538797" y="753738"/>
                      <a:pt x="9528845" y="766176"/>
                    </a:cubicBezTo>
                    <a:cubicBezTo>
                      <a:pt x="9528845" y="766176"/>
                      <a:pt x="9454211" y="761201"/>
                      <a:pt x="9506455" y="716425"/>
                    </a:cubicBezTo>
                    <a:cubicBezTo>
                      <a:pt x="9506455" y="716425"/>
                      <a:pt x="9528845" y="679111"/>
                      <a:pt x="9598504" y="664185"/>
                    </a:cubicBezTo>
                    <a:cubicBezTo>
                      <a:pt x="9598504" y="664185"/>
                      <a:pt x="9563675" y="629359"/>
                      <a:pt x="9536309" y="614434"/>
                    </a:cubicBezTo>
                    <a:cubicBezTo>
                      <a:pt x="9536309" y="614434"/>
                      <a:pt x="9516406" y="567170"/>
                      <a:pt x="9494016" y="577120"/>
                    </a:cubicBezTo>
                    <a:cubicBezTo>
                      <a:pt x="9494016" y="577120"/>
                      <a:pt x="9446747" y="574632"/>
                      <a:pt x="9411918" y="626872"/>
                    </a:cubicBezTo>
                    <a:cubicBezTo>
                      <a:pt x="9411918" y="626872"/>
                      <a:pt x="9337283" y="751251"/>
                      <a:pt x="9329820" y="761201"/>
                    </a:cubicBezTo>
                    <a:cubicBezTo>
                      <a:pt x="9329820" y="761201"/>
                      <a:pt x="9272600" y="868167"/>
                      <a:pt x="9210404" y="828366"/>
                    </a:cubicBezTo>
                    <a:cubicBezTo>
                      <a:pt x="9210404" y="828366"/>
                      <a:pt x="9148209" y="786077"/>
                      <a:pt x="9183038" y="746276"/>
                    </a:cubicBezTo>
                    <a:cubicBezTo>
                      <a:pt x="9183038" y="746276"/>
                      <a:pt x="9235283" y="728862"/>
                      <a:pt x="9237770" y="649260"/>
                    </a:cubicBezTo>
                    <a:cubicBezTo>
                      <a:pt x="9237770" y="649260"/>
                      <a:pt x="9240258" y="519905"/>
                      <a:pt x="9210404" y="490054"/>
                    </a:cubicBezTo>
                    <a:cubicBezTo>
                      <a:pt x="9210404" y="490054"/>
                      <a:pt x="9197965" y="407964"/>
                      <a:pt x="9240258" y="430352"/>
                    </a:cubicBezTo>
                    <a:cubicBezTo>
                      <a:pt x="9240258" y="430352"/>
                      <a:pt x="9290015" y="472641"/>
                      <a:pt x="9307429" y="475129"/>
                    </a:cubicBezTo>
                    <a:cubicBezTo>
                      <a:pt x="9307429" y="475129"/>
                      <a:pt x="9314893" y="477616"/>
                      <a:pt x="9314893" y="500005"/>
                    </a:cubicBezTo>
                    <a:cubicBezTo>
                      <a:pt x="9314893" y="500005"/>
                      <a:pt x="9329820" y="577120"/>
                      <a:pt x="9290015" y="631847"/>
                    </a:cubicBezTo>
                    <a:cubicBezTo>
                      <a:pt x="9290015" y="631847"/>
                      <a:pt x="9302454" y="664185"/>
                      <a:pt x="9299966" y="691549"/>
                    </a:cubicBezTo>
                    <a:cubicBezTo>
                      <a:pt x="9299966" y="691549"/>
                      <a:pt x="9372113" y="723887"/>
                      <a:pt x="9392015" y="589558"/>
                    </a:cubicBezTo>
                    <a:cubicBezTo>
                      <a:pt x="9392015" y="589558"/>
                      <a:pt x="9419381" y="420402"/>
                      <a:pt x="9362161" y="298510"/>
                    </a:cubicBezTo>
                    <a:cubicBezTo>
                      <a:pt x="9362161" y="298510"/>
                      <a:pt x="9299966" y="231346"/>
                      <a:pt x="9317381" y="203982"/>
                    </a:cubicBezTo>
                    <a:cubicBezTo>
                      <a:pt x="9317381" y="203982"/>
                      <a:pt x="9332308" y="171644"/>
                      <a:pt x="9399479" y="208957"/>
                    </a:cubicBezTo>
                    <a:cubicBezTo>
                      <a:pt x="9399479" y="208957"/>
                      <a:pt x="9546260" y="248759"/>
                      <a:pt x="9469138" y="350750"/>
                    </a:cubicBezTo>
                    <a:cubicBezTo>
                      <a:pt x="9469138" y="350750"/>
                      <a:pt x="9469138" y="350750"/>
                      <a:pt x="9461674" y="519905"/>
                    </a:cubicBezTo>
                    <a:cubicBezTo>
                      <a:pt x="9461674" y="519905"/>
                      <a:pt x="9469138" y="567170"/>
                      <a:pt x="9489040" y="544781"/>
                    </a:cubicBezTo>
                    <a:cubicBezTo>
                      <a:pt x="9489040" y="544781"/>
                      <a:pt x="9516406" y="544781"/>
                      <a:pt x="9576114" y="452741"/>
                    </a:cubicBezTo>
                    <a:cubicBezTo>
                      <a:pt x="9576114" y="452741"/>
                      <a:pt x="9591041" y="383088"/>
                      <a:pt x="9558699" y="338312"/>
                    </a:cubicBezTo>
                    <a:cubicBezTo>
                      <a:pt x="9558699" y="338312"/>
                      <a:pt x="9715432" y="360700"/>
                      <a:pt x="9765188" y="300998"/>
                    </a:cubicBezTo>
                    <a:cubicBezTo>
                      <a:pt x="9765188" y="300998"/>
                      <a:pt x="9832359" y="218908"/>
                      <a:pt x="9857238" y="151743"/>
                    </a:cubicBezTo>
                    <a:cubicBezTo>
                      <a:pt x="9882116" y="84578"/>
                      <a:pt x="9904506" y="0"/>
                      <a:pt x="990450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dirty="0"/>
              </a:p>
            </p:txBody>
          </p:sp>
          <p:sp>
            <p:nvSpPr>
              <p:cNvPr id="87" name="ïSḷiḋê">
                <a:extLst>
                  <a:ext uri="{FF2B5EF4-FFF2-40B4-BE49-F238E27FC236}">
                    <a16:creationId xmlns:a16="http://schemas.microsoft.com/office/drawing/2014/main" id="{9C6D4BF0-EA4E-4519-81CA-6C1E6234A305}"/>
                  </a:ext>
                </a:extLst>
              </p:cNvPr>
              <p:cNvSpPr/>
              <p:nvPr/>
            </p:nvSpPr>
            <p:spPr bwMode="auto">
              <a:xfrm>
                <a:off x="922342" y="6470650"/>
                <a:ext cx="10344147" cy="385763"/>
              </a:xfrm>
              <a:custGeom>
                <a:avLst/>
                <a:gdLst>
                  <a:gd name="connsiteX0" fmla="*/ 1318660 w 10344147"/>
                  <a:gd name="connsiteY0" fmla="*/ 218140 h 385763"/>
                  <a:gd name="connsiteX1" fmla="*/ 1318660 w 10344147"/>
                  <a:gd name="connsiteY1" fmla="*/ 314904 h 385763"/>
                  <a:gd name="connsiteX2" fmla="*/ 1395688 w 10344147"/>
                  <a:gd name="connsiteY2" fmla="*/ 314904 h 385763"/>
                  <a:gd name="connsiteX3" fmla="*/ 1460292 w 10344147"/>
                  <a:gd name="connsiteY3" fmla="*/ 312423 h 385763"/>
                  <a:gd name="connsiteX4" fmla="*/ 1495080 w 10344147"/>
                  <a:gd name="connsiteY4" fmla="*/ 267763 h 385763"/>
                  <a:gd name="connsiteX5" fmla="*/ 1385749 w 10344147"/>
                  <a:gd name="connsiteY5" fmla="*/ 218140 h 385763"/>
                  <a:gd name="connsiteX6" fmla="*/ 571500 w 10344147"/>
                  <a:gd name="connsiteY6" fmla="*/ 92076 h 385763"/>
                  <a:gd name="connsiteX7" fmla="*/ 517524 w 10344147"/>
                  <a:gd name="connsiteY7" fmla="*/ 230188 h 385763"/>
                  <a:gd name="connsiteX8" fmla="*/ 628649 w 10344147"/>
                  <a:gd name="connsiteY8" fmla="*/ 230188 h 385763"/>
                  <a:gd name="connsiteX9" fmla="*/ 1318660 w 10344147"/>
                  <a:gd name="connsiteY9" fmla="*/ 69273 h 385763"/>
                  <a:gd name="connsiteX10" fmla="*/ 1318660 w 10344147"/>
                  <a:gd name="connsiteY10" fmla="*/ 153631 h 385763"/>
                  <a:gd name="connsiteX11" fmla="*/ 1408112 w 10344147"/>
                  <a:gd name="connsiteY11" fmla="*/ 153631 h 385763"/>
                  <a:gd name="connsiteX12" fmla="*/ 1480171 w 10344147"/>
                  <a:gd name="connsiteY12" fmla="*/ 111452 h 385763"/>
                  <a:gd name="connsiteX13" fmla="*/ 1447869 w 10344147"/>
                  <a:gd name="connsiteY13" fmla="*/ 71754 h 385763"/>
                  <a:gd name="connsiteX14" fmla="*/ 1365871 w 10344147"/>
                  <a:gd name="connsiteY14" fmla="*/ 69273 h 385763"/>
                  <a:gd name="connsiteX15" fmla="*/ 905834 w 10344147"/>
                  <a:gd name="connsiteY15" fmla="*/ 69273 h 385763"/>
                  <a:gd name="connsiteX16" fmla="*/ 905834 w 10344147"/>
                  <a:gd name="connsiteY16" fmla="*/ 163555 h 385763"/>
                  <a:gd name="connsiteX17" fmla="*/ 967895 w 10344147"/>
                  <a:gd name="connsiteY17" fmla="*/ 163555 h 385763"/>
                  <a:gd name="connsiteX18" fmla="*/ 1042370 w 10344147"/>
                  <a:gd name="connsiteY18" fmla="*/ 158593 h 385763"/>
                  <a:gd name="connsiteX19" fmla="*/ 1074642 w 10344147"/>
                  <a:gd name="connsiteY19" fmla="*/ 113933 h 385763"/>
                  <a:gd name="connsiteX20" fmla="*/ 1052299 w 10344147"/>
                  <a:gd name="connsiteY20" fmla="*/ 76716 h 385763"/>
                  <a:gd name="connsiteX21" fmla="*/ 970378 w 10344147"/>
                  <a:gd name="connsiteY21" fmla="*/ 69273 h 385763"/>
                  <a:gd name="connsiteX22" fmla="*/ 905834 w 10344147"/>
                  <a:gd name="connsiteY22" fmla="*/ 69273 h 385763"/>
                  <a:gd name="connsiteX23" fmla="*/ 9297984 w 10344147"/>
                  <a:gd name="connsiteY23" fmla="*/ 64709 h 385763"/>
                  <a:gd name="connsiteX24" fmla="*/ 9183882 w 10344147"/>
                  <a:gd name="connsiteY24" fmla="*/ 194126 h 385763"/>
                  <a:gd name="connsiteX25" fmla="*/ 9206206 w 10344147"/>
                  <a:gd name="connsiteY25" fmla="*/ 273768 h 385763"/>
                  <a:gd name="connsiteX26" fmla="*/ 9297984 w 10344147"/>
                  <a:gd name="connsiteY26" fmla="*/ 321055 h 385763"/>
                  <a:gd name="connsiteX27" fmla="*/ 9412085 w 10344147"/>
                  <a:gd name="connsiteY27" fmla="*/ 191637 h 385763"/>
                  <a:gd name="connsiteX28" fmla="*/ 9297984 w 10344147"/>
                  <a:gd name="connsiteY28" fmla="*/ 64709 h 385763"/>
                  <a:gd name="connsiteX29" fmla="*/ 8507408 w 10344147"/>
                  <a:gd name="connsiteY29" fmla="*/ 64709 h 385763"/>
                  <a:gd name="connsiteX30" fmla="*/ 8393307 w 10344147"/>
                  <a:gd name="connsiteY30" fmla="*/ 194126 h 385763"/>
                  <a:gd name="connsiteX31" fmla="*/ 8413151 w 10344147"/>
                  <a:gd name="connsiteY31" fmla="*/ 273768 h 385763"/>
                  <a:gd name="connsiteX32" fmla="*/ 8507408 w 10344147"/>
                  <a:gd name="connsiteY32" fmla="*/ 321055 h 385763"/>
                  <a:gd name="connsiteX33" fmla="*/ 8619030 w 10344147"/>
                  <a:gd name="connsiteY33" fmla="*/ 191637 h 385763"/>
                  <a:gd name="connsiteX34" fmla="*/ 8507408 w 10344147"/>
                  <a:gd name="connsiteY34" fmla="*/ 64709 h 385763"/>
                  <a:gd name="connsiteX35" fmla="*/ 5652738 w 10344147"/>
                  <a:gd name="connsiteY35" fmla="*/ 64709 h 385763"/>
                  <a:gd name="connsiteX36" fmla="*/ 5538438 w 10344147"/>
                  <a:gd name="connsiteY36" fmla="*/ 194126 h 385763"/>
                  <a:gd name="connsiteX37" fmla="*/ 5558316 w 10344147"/>
                  <a:gd name="connsiteY37" fmla="*/ 273768 h 385763"/>
                  <a:gd name="connsiteX38" fmla="*/ 5652738 w 10344147"/>
                  <a:gd name="connsiteY38" fmla="*/ 321055 h 385763"/>
                  <a:gd name="connsiteX39" fmla="*/ 5764553 w 10344147"/>
                  <a:gd name="connsiteY39" fmla="*/ 191637 h 385763"/>
                  <a:gd name="connsiteX40" fmla="*/ 5652738 w 10344147"/>
                  <a:gd name="connsiteY40" fmla="*/ 64709 h 385763"/>
                  <a:gd name="connsiteX41" fmla="*/ 9961559 w 10344147"/>
                  <a:gd name="connsiteY41" fmla="*/ 4763 h 385763"/>
                  <a:gd name="connsiteX42" fmla="*/ 10058397 w 10344147"/>
                  <a:gd name="connsiteY42" fmla="*/ 4763 h 385763"/>
                  <a:gd name="connsiteX43" fmla="*/ 10155234 w 10344147"/>
                  <a:gd name="connsiteY43" fmla="*/ 153988 h 385763"/>
                  <a:gd name="connsiteX44" fmla="*/ 10250484 w 10344147"/>
                  <a:gd name="connsiteY44" fmla="*/ 4763 h 385763"/>
                  <a:gd name="connsiteX45" fmla="*/ 10344147 w 10344147"/>
                  <a:gd name="connsiteY45" fmla="*/ 4763 h 385763"/>
                  <a:gd name="connsiteX46" fmla="*/ 10194922 w 10344147"/>
                  <a:gd name="connsiteY46" fmla="*/ 223838 h 385763"/>
                  <a:gd name="connsiteX47" fmla="*/ 10194922 w 10344147"/>
                  <a:gd name="connsiteY47" fmla="*/ 379413 h 385763"/>
                  <a:gd name="connsiteX48" fmla="*/ 10110784 w 10344147"/>
                  <a:gd name="connsiteY48" fmla="*/ 379413 h 385763"/>
                  <a:gd name="connsiteX49" fmla="*/ 10110784 w 10344147"/>
                  <a:gd name="connsiteY49" fmla="*/ 223838 h 385763"/>
                  <a:gd name="connsiteX50" fmla="*/ 8767759 w 10344147"/>
                  <a:gd name="connsiteY50" fmla="*/ 4763 h 385763"/>
                  <a:gd name="connsiteX51" fmla="*/ 8853484 w 10344147"/>
                  <a:gd name="connsiteY51" fmla="*/ 4763 h 385763"/>
                  <a:gd name="connsiteX52" fmla="*/ 8853484 w 10344147"/>
                  <a:gd name="connsiteY52" fmla="*/ 315913 h 385763"/>
                  <a:gd name="connsiteX53" fmla="*/ 9059859 w 10344147"/>
                  <a:gd name="connsiteY53" fmla="*/ 315913 h 385763"/>
                  <a:gd name="connsiteX54" fmla="*/ 9059859 w 10344147"/>
                  <a:gd name="connsiteY54" fmla="*/ 379413 h 385763"/>
                  <a:gd name="connsiteX55" fmla="*/ 8767759 w 10344147"/>
                  <a:gd name="connsiteY55" fmla="*/ 379413 h 385763"/>
                  <a:gd name="connsiteX56" fmla="*/ 7915271 w 10344147"/>
                  <a:gd name="connsiteY56" fmla="*/ 4763 h 385763"/>
                  <a:gd name="connsiteX57" fmla="*/ 7994646 w 10344147"/>
                  <a:gd name="connsiteY57" fmla="*/ 4763 h 385763"/>
                  <a:gd name="connsiteX58" fmla="*/ 8161334 w 10344147"/>
                  <a:gd name="connsiteY58" fmla="*/ 255588 h 385763"/>
                  <a:gd name="connsiteX59" fmla="*/ 8164509 w 10344147"/>
                  <a:gd name="connsiteY59" fmla="*/ 255588 h 385763"/>
                  <a:gd name="connsiteX60" fmla="*/ 8164509 w 10344147"/>
                  <a:gd name="connsiteY60" fmla="*/ 4763 h 385763"/>
                  <a:gd name="connsiteX61" fmla="*/ 8240709 w 10344147"/>
                  <a:gd name="connsiteY61" fmla="*/ 4763 h 385763"/>
                  <a:gd name="connsiteX62" fmla="*/ 8240709 w 10344147"/>
                  <a:gd name="connsiteY62" fmla="*/ 379413 h 385763"/>
                  <a:gd name="connsiteX63" fmla="*/ 8159746 w 10344147"/>
                  <a:gd name="connsiteY63" fmla="*/ 379413 h 385763"/>
                  <a:gd name="connsiteX64" fmla="*/ 7993059 w 10344147"/>
                  <a:gd name="connsiteY64" fmla="*/ 136526 h 385763"/>
                  <a:gd name="connsiteX65" fmla="*/ 7993059 w 10344147"/>
                  <a:gd name="connsiteY65" fmla="*/ 379413 h 385763"/>
                  <a:gd name="connsiteX66" fmla="*/ 7915271 w 10344147"/>
                  <a:gd name="connsiteY66" fmla="*/ 379413 h 385763"/>
                  <a:gd name="connsiteX67" fmla="*/ 7502521 w 10344147"/>
                  <a:gd name="connsiteY67" fmla="*/ 4763 h 385763"/>
                  <a:gd name="connsiteX68" fmla="*/ 7585071 w 10344147"/>
                  <a:gd name="connsiteY68" fmla="*/ 4763 h 385763"/>
                  <a:gd name="connsiteX69" fmla="*/ 7585071 w 10344147"/>
                  <a:gd name="connsiteY69" fmla="*/ 153988 h 385763"/>
                  <a:gd name="connsiteX70" fmla="*/ 7746996 w 10344147"/>
                  <a:gd name="connsiteY70" fmla="*/ 153988 h 385763"/>
                  <a:gd name="connsiteX71" fmla="*/ 7746996 w 10344147"/>
                  <a:gd name="connsiteY71" fmla="*/ 4763 h 385763"/>
                  <a:gd name="connsiteX72" fmla="*/ 7831134 w 10344147"/>
                  <a:gd name="connsiteY72" fmla="*/ 4763 h 385763"/>
                  <a:gd name="connsiteX73" fmla="*/ 7831134 w 10344147"/>
                  <a:gd name="connsiteY73" fmla="*/ 379413 h 385763"/>
                  <a:gd name="connsiteX74" fmla="*/ 7746996 w 10344147"/>
                  <a:gd name="connsiteY74" fmla="*/ 379413 h 385763"/>
                  <a:gd name="connsiteX75" fmla="*/ 7746996 w 10344147"/>
                  <a:gd name="connsiteY75" fmla="*/ 215901 h 385763"/>
                  <a:gd name="connsiteX76" fmla="*/ 7585071 w 10344147"/>
                  <a:gd name="connsiteY76" fmla="*/ 215901 h 385763"/>
                  <a:gd name="connsiteX77" fmla="*/ 7585071 w 10344147"/>
                  <a:gd name="connsiteY77" fmla="*/ 379413 h 385763"/>
                  <a:gd name="connsiteX78" fmla="*/ 7502521 w 10344147"/>
                  <a:gd name="connsiteY78" fmla="*/ 379413 h 385763"/>
                  <a:gd name="connsiteX79" fmla="*/ 6708771 w 10344147"/>
                  <a:gd name="connsiteY79" fmla="*/ 4763 h 385763"/>
                  <a:gd name="connsiteX80" fmla="*/ 7015158 w 10344147"/>
                  <a:gd name="connsiteY80" fmla="*/ 4763 h 385763"/>
                  <a:gd name="connsiteX81" fmla="*/ 7015158 w 10344147"/>
                  <a:gd name="connsiteY81" fmla="*/ 69851 h 385763"/>
                  <a:gd name="connsiteX82" fmla="*/ 6791321 w 10344147"/>
                  <a:gd name="connsiteY82" fmla="*/ 69851 h 385763"/>
                  <a:gd name="connsiteX83" fmla="*/ 6791321 w 10344147"/>
                  <a:gd name="connsiteY83" fmla="*/ 150813 h 385763"/>
                  <a:gd name="connsiteX84" fmla="*/ 7000871 w 10344147"/>
                  <a:gd name="connsiteY84" fmla="*/ 150813 h 385763"/>
                  <a:gd name="connsiteX85" fmla="*/ 7000871 w 10344147"/>
                  <a:gd name="connsiteY85" fmla="*/ 215901 h 385763"/>
                  <a:gd name="connsiteX86" fmla="*/ 6791321 w 10344147"/>
                  <a:gd name="connsiteY86" fmla="*/ 215901 h 385763"/>
                  <a:gd name="connsiteX87" fmla="*/ 6791321 w 10344147"/>
                  <a:gd name="connsiteY87" fmla="*/ 315913 h 385763"/>
                  <a:gd name="connsiteX88" fmla="*/ 7023096 w 10344147"/>
                  <a:gd name="connsiteY88" fmla="*/ 315913 h 385763"/>
                  <a:gd name="connsiteX89" fmla="*/ 7023096 w 10344147"/>
                  <a:gd name="connsiteY89" fmla="*/ 379413 h 385763"/>
                  <a:gd name="connsiteX90" fmla="*/ 6708771 w 10344147"/>
                  <a:gd name="connsiteY90" fmla="*/ 379413 h 385763"/>
                  <a:gd name="connsiteX91" fmla="*/ 6330946 w 10344147"/>
                  <a:gd name="connsiteY91" fmla="*/ 4763 h 385763"/>
                  <a:gd name="connsiteX92" fmla="*/ 6656384 w 10344147"/>
                  <a:gd name="connsiteY92" fmla="*/ 4763 h 385763"/>
                  <a:gd name="connsiteX93" fmla="*/ 6656384 w 10344147"/>
                  <a:gd name="connsiteY93" fmla="*/ 69851 h 385763"/>
                  <a:gd name="connsiteX94" fmla="*/ 6535734 w 10344147"/>
                  <a:gd name="connsiteY94" fmla="*/ 69851 h 385763"/>
                  <a:gd name="connsiteX95" fmla="*/ 6535734 w 10344147"/>
                  <a:gd name="connsiteY95" fmla="*/ 379413 h 385763"/>
                  <a:gd name="connsiteX96" fmla="*/ 6453183 w 10344147"/>
                  <a:gd name="connsiteY96" fmla="*/ 379413 h 385763"/>
                  <a:gd name="connsiteX97" fmla="*/ 6453183 w 10344147"/>
                  <a:gd name="connsiteY97" fmla="*/ 69851 h 385763"/>
                  <a:gd name="connsiteX98" fmla="*/ 6330946 w 10344147"/>
                  <a:gd name="connsiteY98" fmla="*/ 69851 h 385763"/>
                  <a:gd name="connsiteX99" fmla="*/ 5913434 w 10344147"/>
                  <a:gd name="connsiteY99" fmla="*/ 4763 h 385763"/>
                  <a:gd name="connsiteX100" fmla="*/ 6197597 w 10344147"/>
                  <a:gd name="connsiteY100" fmla="*/ 4763 h 385763"/>
                  <a:gd name="connsiteX101" fmla="*/ 6197597 w 10344147"/>
                  <a:gd name="connsiteY101" fmla="*/ 69851 h 385763"/>
                  <a:gd name="connsiteX102" fmla="*/ 5997571 w 10344147"/>
                  <a:gd name="connsiteY102" fmla="*/ 69851 h 385763"/>
                  <a:gd name="connsiteX103" fmla="*/ 5997571 w 10344147"/>
                  <a:gd name="connsiteY103" fmla="*/ 158751 h 385763"/>
                  <a:gd name="connsiteX104" fmla="*/ 6169022 w 10344147"/>
                  <a:gd name="connsiteY104" fmla="*/ 158751 h 385763"/>
                  <a:gd name="connsiteX105" fmla="*/ 6169022 w 10344147"/>
                  <a:gd name="connsiteY105" fmla="*/ 220663 h 385763"/>
                  <a:gd name="connsiteX106" fmla="*/ 5997571 w 10344147"/>
                  <a:gd name="connsiteY106" fmla="*/ 220663 h 385763"/>
                  <a:gd name="connsiteX107" fmla="*/ 5997571 w 10344147"/>
                  <a:gd name="connsiteY107" fmla="*/ 379413 h 385763"/>
                  <a:gd name="connsiteX108" fmla="*/ 5913434 w 10344147"/>
                  <a:gd name="connsiteY108" fmla="*/ 379413 h 385763"/>
                  <a:gd name="connsiteX109" fmla="*/ 4933946 w 10344147"/>
                  <a:gd name="connsiteY109" fmla="*/ 4763 h 385763"/>
                  <a:gd name="connsiteX110" fmla="*/ 5240333 w 10344147"/>
                  <a:gd name="connsiteY110" fmla="*/ 4763 h 385763"/>
                  <a:gd name="connsiteX111" fmla="*/ 5240333 w 10344147"/>
                  <a:gd name="connsiteY111" fmla="*/ 69851 h 385763"/>
                  <a:gd name="connsiteX112" fmla="*/ 5016496 w 10344147"/>
                  <a:gd name="connsiteY112" fmla="*/ 69851 h 385763"/>
                  <a:gd name="connsiteX113" fmla="*/ 5016496 w 10344147"/>
                  <a:gd name="connsiteY113" fmla="*/ 150813 h 385763"/>
                  <a:gd name="connsiteX114" fmla="*/ 5222871 w 10344147"/>
                  <a:gd name="connsiteY114" fmla="*/ 150813 h 385763"/>
                  <a:gd name="connsiteX115" fmla="*/ 5222871 w 10344147"/>
                  <a:gd name="connsiteY115" fmla="*/ 215901 h 385763"/>
                  <a:gd name="connsiteX116" fmla="*/ 5016496 w 10344147"/>
                  <a:gd name="connsiteY116" fmla="*/ 215901 h 385763"/>
                  <a:gd name="connsiteX117" fmla="*/ 5016496 w 10344147"/>
                  <a:gd name="connsiteY117" fmla="*/ 315913 h 385763"/>
                  <a:gd name="connsiteX118" fmla="*/ 5245096 w 10344147"/>
                  <a:gd name="connsiteY118" fmla="*/ 315913 h 385763"/>
                  <a:gd name="connsiteX119" fmla="*/ 5245096 w 10344147"/>
                  <a:gd name="connsiteY119" fmla="*/ 379413 h 385763"/>
                  <a:gd name="connsiteX120" fmla="*/ 4933946 w 10344147"/>
                  <a:gd name="connsiteY120" fmla="*/ 379413 h 385763"/>
                  <a:gd name="connsiteX121" fmla="*/ 4556121 w 10344147"/>
                  <a:gd name="connsiteY121" fmla="*/ 4763 h 385763"/>
                  <a:gd name="connsiteX122" fmla="*/ 4881559 w 10344147"/>
                  <a:gd name="connsiteY122" fmla="*/ 4763 h 385763"/>
                  <a:gd name="connsiteX123" fmla="*/ 4881559 w 10344147"/>
                  <a:gd name="connsiteY123" fmla="*/ 69851 h 385763"/>
                  <a:gd name="connsiteX124" fmla="*/ 4759321 w 10344147"/>
                  <a:gd name="connsiteY124" fmla="*/ 69851 h 385763"/>
                  <a:gd name="connsiteX125" fmla="*/ 4759321 w 10344147"/>
                  <a:gd name="connsiteY125" fmla="*/ 379413 h 385763"/>
                  <a:gd name="connsiteX126" fmla="*/ 4678358 w 10344147"/>
                  <a:gd name="connsiteY126" fmla="*/ 379413 h 385763"/>
                  <a:gd name="connsiteX127" fmla="*/ 4678358 w 10344147"/>
                  <a:gd name="connsiteY127" fmla="*/ 69851 h 385763"/>
                  <a:gd name="connsiteX128" fmla="*/ 4556121 w 10344147"/>
                  <a:gd name="connsiteY128" fmla="*/ 69851 h 385763"/>
                  <a:gd name="connsiteX129" fmla="*/ 4173534 w 10344147"/>
                  <a:gd name="connsiteY129" fmla="*/ 4763 h 385763"/>
                  <a:gd name="connsiteX130" fmla="*/ 4257767 w 10344147"/>
                  <a:gd name="connsiteY130" fmla="*/ 4763 h 385763"/>
                  <a:gd name="connsiteX131" fmla="*/ 4257767 w 10344147"/>
                  <a:gd name="connsiteY131" fmla="*/ 208959 h 385763"/>
                  <a:gd name="connsiteX132" fmla="*/ 4267677 w 10344147"/>
                  <a:gd name="connsiteY132" fmla="*/ 288646 h 385763"/>
                  <a:gd name="connsiteX133" fmla="*/ 4339524 w 10344147"/>
                  <a:gd name="connsiteY133" fmla="*/ 321018 h 385763"/>
                  <a:gd name="connsiteX134" fmla="*/ 4418803 w 10344147"/>
                  <a:gd name="connsiteY134" fmla="*/ 211450 h 385763"/>
                  <a:gd name="connsiteX135" fmla="*/ 4418803 w 10344147"/>
                  <a:gd name="connsiteY135" fmla="*/ 4763 h 385763"/>
                  <a:gd name="connsiteX136" fmla="*/ 4500559 w 10344147"/>
                  <a:gd name="connsiteY136" fmla="*/ 4763 h 385763"/>
                  <a:gd name="connsiteX137" fmla="*/ 4500559 w 10344147"/>
                  <a:gd name="connsiteY137" fmla="*/ 201489 h 385763"/>
                  <a:gd name="connsiteX138" fmla="*/ 4478262 w 10344147"/>
                  <a:gd name="connsiteY138" fmla="*/ 333469 h 385763"/>
                  <a:gd name="connsiteX139" fmla="*/ 4342001 w 10344147"/>
                  <a:gd name="connsiteY139" fmla="*/ 385763 h 385763"/>
                  <a:gd name="connsiteX140" fmla="*/ 4173534 w 10344147"/>
                  <a:gd name="connsiteY140" fmla="*/ 206469 h 385763"/>
                  <a:gd name="connsiteX141" fmla="*/ 4173534 w 10344147"/>
                  <a:gd name="connsiteY141" fmla="*/ 4763 h 385763"/>
                  <a:gd name="connsiteX142" fmla="*/ 3794121 w 10344147"/>
                  <a:gd name="connsiteY142" fmla="*/ 4763 h 385763"/>
                  <a:gd name="connsiteX143" fmla="*/ 4121146 w 10344147"/>
                  <a:gd name="connsiteY143" fmla="*/ 4763 h 385763"/>
                  <a:gd name="connsiteX144" fmla="*/ 4121146 w 10344147"/>
                  <a:gd name="connsiteY144" fmla="*/ 69851 h 385763"/>
                  <a:gd name="connsiteX145" fmla="*/ 3998908 w 10344147"/>
                  <a:gd name="connsiteY145" fmla="*/ 69851 h 385763"/>
                  <a:gd name="connsiteX146" fmla="*/ 3998908 w 10344147"/>
                  <a:gd name="connsiteY146" fmla="*/ 379413 h 385763"/>
                  <a:gd name="connsiteX147" fmla="*/ 3916358 w 10344147"/>
                  <a:gd name="connsiteY147" fmla="*/ 379413 h 385763"/>
                  <a:gd name="connsiteX148" fmla="*/ 3916358 w 10344147"/>
                  <a:gd name="connsiteY148" fmla="*/ 69851 h 385763"/>
                  <a:gd name="connsiteX149" fmla="*/ 3794121 w 10344147"/>
                  <a:gd name="connsiteY149" fmla="*/ 69851 h 385763"/>
                  <a:gd name="connsiteX150" fmla="*/ 3662359 w 10344147"/>
                  <a:gd name="connsiteY150" fmla="*/ 4763 h 385763"/>
                  <a:gd name="connsiteX151" fmla="*/ 3748084 w 10344147"/>
                  <a:gd name="connsiteY151" fmla="*/ 4763 h 385763"/>
                  <a:gd name="connsiteX152" fmla="*/ 3748084 w 10344147"/>
                  <a:gd name="connsiteY152" fmla="*/ 379413 h 385763"/>
                  <a:gd name="connsiteX153" fmla="*/ 3662359 w 10344147"/>
                  <a:gd name="connsiteY153" fmla="*/ 379413 h 385763"/>
                  <a:gd name="connsiteX154" fmla="*/ 3289296 w 10344147"/>
                  <a:gd name="connsiteY154" fmla="*/ 4763 h 385763"/>
                  <a:gd name="connsiteX155" fmla="*/ 3616321 w 10344147"/>
                  <a:gd name="connsiteY155" fmla="*/ 4763 h 385763"/>
                  <a:gd name="connsiteX156" fmla="*/ 3616321 w 10344147"/>
                  <a:gd name="connsiteY156" fmla="*/ 69851 h 385763"/>
                  <a:gd name="connsiteX157" fmla="*/ 3494083 w 10344147"/>
                  <a:gd name="connsiteY157" fmla="*/ 69851 h 385763"/>
                  <a:gd name="connsiteX158" fmla="*/ 3494083 w 10344147"/>
                  <a:gd name="connsiteY158" fmla="*/ 379413 h 385763"/>
                  <a:gd name="connsiteX159" fmla="*/ 3411533 w 10344147"/>
                  <a:gd name="connsiteY159" fmla="*/ 379413 h 385763"/>
                  <a:gd name="connsiteX160" fmla="*/ 3411533 w 10344147"/>
                  <a:gd name="connsiteY160" fmla="*/ 69851 h 385763"/>
                  <a:gd name="connsiteX161" fmla="*/ 3289296 w 10344147"/>
                  <a:gd name="connsiteY161" fmla="*/ 69851 h 385763"/>
                  <a:gd name="connsiteX162" fmla="*/ 2532063 w 10344147"/>
                  <a:gd name="connsiteY162" fmla="*/ 4763 h 385763"/>
                  <a:gd name="connsiteX163" fmla="*/ 2611438 w 10344147"/>
                  <a:gd name="connsiteY163" fmla="*/ 4763 h 385763"/>
                  <a:gd name="connsiteX164" fmla="*/ 2778126 w 10344147"/>
                  <a:gd name="connsiteY164" fmla="*/ 255588 h 385763"/>
                  <a:gd name="connsiteX165" fmla="*/ 2779714 w 10344147"/>
                  <a:gd name="connsiteY165" fmla="*/ 255588 h 385763"/>
                  <a:gd name="connsiteX166" fmla="*/ 2779714 w 10344147"/>
                  <a:gd name="connsiteY166" fmla="*/ 4763 h 385763"/>
                  <a:gd name="connsiteX167" fmla="*/ 2857501 w 10344147"/>
                  <a:gd name="connsiteY167" fmla="*/ 4763 h 385763"/>
                  <a:gd name="connsiteX168" fmla="*/ 2857501 w 10344147"/>
                  <a:gd name="connsiteY168" fmla="*/ 379413 h 385763"/>
                  <a:gd name="connsiteX169" fmla="*/ 2773364 w 10344147"/>
                  <a:gd name="connsiteY169" fmla="*/ 379413 h 385763"/>
                  <a:gd name="connsiteX170" fmla="*/ 2608263 w 10344147"/>
                  <a:gd name="connsiteY170" fmla="*/ 136526 h 385763"/>
                  <a:gd name="connsiteX171" fmla="*/ 2608263 w 10344147"/>
                  <a:gd name="connsiteY171" fmla="*/ 379413 h 385763"/>
                  <a:gd name="connsiteX172" fmla="*/ 2532063 w 10344147"/>
                  <a:gd name="connsiteY172" fmla="*/ 379413 h 385763"/>
                  <a:gd name="connsiteX173" fmla="*/ 2366963 w 10344147"/>
                  <a:gd name="connsiteY173" fmla="*/ 4763 h 385763"/>
                  <a:gd name="connsiteX174" fmla="*/ 2449513 w 10344147"/>
                  <a:gd name="connsiteY174" fmla="*/ 4763 h 385763"/>
                  <a:gd name="connsiteX175" fmla="*/ 2449513 w 10344147"/>
                  <a:gd name="connsiteY175" fmla="*/ 379413 h 385763"/>
                  <a:gd name="connsiteX176" fmla="*/ 2366963 w 10344147"/>
                  <a:gd name="connsiteY176" fmla="*/ 379413 h 385763"/>
                  <a:gd name="connsiteX177" fmla="*/ 1804987 w 10344147"/>
                  <a:gd name="connsiteY177" fmla="*/ 4763 h 385763"/>
                  <a:gd name="connsiteX178" fmla="*/ 1884362 w 10344147"/>
                  <a:gd name="connsiteY178" fmla="*/ 4763 h 385763"/>
                  <a:gd name="connsiteX179" fmla="*/ 2054225 w 10344147"/>
                  <a:gd name="connsiteY179" fmla="*/ 255588 h 385763"/>
                  <a:gd name="connsiteX180" fmla="*/ 2054225 w 10344147"/>
                  <a:gd name="connsiteY180" fmla="*/ 4763 h 385763"/>
                  <a:gd name="connsiteX181" fmla="*/ 2132013 w 10344147"/>
                  <a:gd name="connsiteY181" fmla="*/ 4763 h 385763"/>
                  <a:gd name="connsiteX182" fmla="*/ 2132013 w 10344147"/>
                  <a:gd name="connsiteY182" fmla="*/ 379413 h 385763"/>
                  <a:gd name="connsiteX183" fmla="*/ 2046287 w 10344147"/>
                  <a:gd name="connsiteY183" fmla="*/ 379413 h 385763"/>
                  <a:gd name="connsiteX184" fmla="*/ 1882775 w 10344147"/>
                  <a:gd name="connsiteY184" fmla="*/ 136526 h 385763"/>
                  <a:gd name="connsiteX185" fmla="*/ 1882775 w 10344147"/>
                  <a:gd name="connsiteY185" fmla="*/ 379413 h 385763"/>
                  <a:gd name="connsiteX186" fmla="*/ 1804987 w 10344147"/>
                  <a:gd name="connsiteY186" fmla="*/ 379413 h 385763"/>
                  <a:gd name="connsiteX187" fmla="*/ 1641474 w 10344147"/>
                  <a:gd name="connsiteY187" fmla="*/ 4763 h 385763"/>
                  <a:gd name="connsiteX188" fmla="*/ 1725613 w 10344147"/>
                  <a:gd name="connsiteY188" fmla="*/ 4763 h 385763"/>
                  <a:gd name="connsiteX189" fmla="*/ 1725613 w 10344147"/>
                  <a:gd name="connsiteY189" fmla="*/ 379413 h 385763"/>
                  <a:gd name="connsiteX190" fmla="*/ 1641474 w 10344147"/>
                  <a:gd name="connsiteY190" fmla="*/ 379413 h 385763"/>
                  <a:gd name="connsiteX191" fmla="*/ 1236662 w 10344147"/>
                  <a:gd name="connsiteY191" fmla="*/ 4763 h 385763"/>
                  <a:gd name="connsiteX192" fmla="*/ 1400658 w 10344147"/>
                  <a:gd name="connsiteY192" fmla="*/ 4763 h 385763"/>
                  <a:gd name="connsiteX193" fmla="*/ 1514958 w 10344147"/>
                  <a:gd name="connsiteY193" fmla="*/ 24612 h 385763"/>
                  <a:gd name="connsiteX194" fmla="*/ 1559684 w 10344147"/>
                  <a:gd name="connsiteY194" fmla="*/ 99046 h 385763"/>
                  <a:gd name="connsiteX195" fmla="*/ 1502534 w 10344147"/>
                  <a:gd name="connsiteY195" fmla="*/ 180923 h 385763"/>
                  <a:gd name="connsiteX196" fmla="*/ 1579562 w 10344147"/>
                  <a:gd name="connsiteY196" fmla="*/ 270244 h 385763"/>
                  <a:gd name="connsiteX197" fmla="*/ 1512473 w 10344147"/>
                  <a:gd name="connsiteY197" fmla="*/ 369489 h 385763"/>
                  <a:gd name="connsiteX198" fmla="*/ 1375810 w 10344147"/>
                  <a:gd name="connsiteY198" fmla="*/ 379413 h 385763"/>
                  <a:gd name="connsiteX199" fmla="*/ 1236662 w 10344147"/>
                  <a:gd name="connsiteY199" fmla="*/ 379413 h 385763"/>
                  <a:gd name="connsiteX200" fmla="*/ 1236662 w 10344147"/>
                  <a:gd name="connsiteY200" fmla="*/ 4763 h 385763"/>
                  <a:gd name="connsiteX201" fmla="*/ 823912 w 10344147"/>
                  <a:gd name="connsiteY201" fmla="*/ 4763 h 385763"/>
                  <a:gd name="connsiteX202" fmla="*/ 997685 w 10344147"/>
                  <a:gd name="connsiteY202" fmla="*/ 4763 h 385763"/>
                  <a:gd name="connsiteX203" fmla="*/ 1092019 w 10344147"/>
                  <a:gd name="connsiteY203" fmla="*/ 14688 h 385763"/>
                  <a:gd name="connsiteX204" fmla="*/ 1159046 w 10344147"/>
                  <a:gd name="connsiteY204" fmla="*/ 111452 h 385763"/>
                  <a:gd name="connsiteX205" fmla="*/ 1096984 w 10344147"/>
                  <a:gd name="connsiteY205" fmla="*/ 203253 h 385763"/>
                  <a:gd name="connsiteX206" fmla="*/ 1052299 w 10344147"/>
                  <a:gd name="connsiteY206" fmla="*/ 213178 h 385763"/>
                  <a:gd name="connsiteX207" fmla="*/ 1052299 w 10344147"/>
                  <a:gd name="connsiteY207" fmla="*/ 215659 h 385763"/>
                  <a:gd name="connsiteX208" fmla="*/ 1141668 w 10344147"/>
                  <a:gd name="connsiteY208" fmla="*/ 307461 h 385763"/>
                  <a:gd name="connsiteX209" fmla="*/ 1193800 w 10344147"/>
                  <a:gd name="connsiteY209" fmla="*/ 379413 h 385763"/>
                  <a:gd name="connsiteX210" fmla="*/ 1094501 w 10344147"/>
                  <a:gd name="connsiteY210" fmla="*/ 379413 h 385763"/>
                  <a:gd name="connsiteX211" fmla="*/ 1032440 w 10344147"/>
                  <a:gd name="connsiteY211" fmla="*/ 297536 h 385763"/>
                  <a:gd name="connsiteX212" fmla="*/ 923211 w 10344147"/>
                  <a:gd name="connsiteY212" fmla="*/ 223102 h 385763"/>
                  <a:gd name="connsiteX213" fmla="*/ 905834 w 10344147"/>
                  <a:gd name="connsiteY213" fmla="*/ 223102 h 385763"/>
                  <a:gd name="connsiteX214" fmla="*/ 905834 w 10344147"/>
                  <a:gd name="connsiteY214" fmla="*/ 379413 h 385763"/>
                  <a:gd name="connsiteX215" fmla="*/ 823912 w 10344147"/>
                  <a:gd name="connsiteY215" fmla="*/ 379413 h 385763"/>
                  <a:gd name="connsiteX216" fmla="*/ 530224 w 10344147"/>
                  <a:gd name="connsiteY216" fmla="*/ 4763 h 385763"/>
                  <a:gd name="connsiteX217" fmla="*/ 617537 w 10344147"/>
                  <a:gd name="connsiteY217" fmla="*/ 4763 h 385763"/>
                  <a:gd name="connsiteX218" fmla="*/ 781050 w 10344147"/>
                  <a:gd name="connsiteY218" fmla="*/ 379413 h 385763"/>
                  <a:gd name="connsiteX219" fmla="*/ 692150 w 10344147"/>
                  <a:gd name="connsiteY219" fmla="*/ 379413 h 385763"/>
                  <a:gd name="connsiteX220" fmla="*/ 657225 w 10344147"/>
                  <a:gd name="connsiteY220" fmla="*/ 295276 h 385763"/>
                  <a:gd name="connsiteX221" fmla="*/ 492125 w 10344147"/>
                  <a:gd name="connsiteY221" fmla="*/ 295276 h 385763"/>
                  <a:gd name="connsiteX222" fmla="*/ 457199 w 10344147"/>
                  <a:gd name="connsiteY222" fmla="*/ 379413 h 385763"/>
                  <a:gd name="connsiteX223" fmla="*/ 368299 w 10344147"/>
                  <a:gd name="connsiteY223" fmla="*/ 379413 h 385763"/>
                  <a:gd name="connsiteX224" fmla="*/ 0 w 10344147"/>
                  <a:gd name="connsiteY224" fmla="*/ 4763 h 385763"/>
                  <a:gd name="connsiteX225" fmla="*/ 82550 w 10344147"/>
                  <a:gd name="connsiteY225" fmla="*/ 4763 h 385763"/>
                  <a:gd name="connsiteX226" fmla="*/ 82550 w 10344147"/>
                  <a:gd name="connsiteY226" fmla="*/ 153988 h 385763"/>
                  <a:gd name="connsiteX227" fmla="*/ 246062 w 10344147"/>
                  <a:gd name="connsiteY227" fmla="*/ 153988 h 385763"/>
                  <a:gd name="connsiteX228" fmla="*/ 246062 w 10344147"/>
                  <a:gd name="connsiteY228" fmla="*/ 4763 h 385763"/>
                  <a:gd name="connsiteX229" fmla="*/ 328613 w 10344147"/>
                  <a:gd name="connsiteY229" fmla="*/ 4763 h 385763"/>
                  <a:gd name="connsiteX230" fmla="*/ 328613 w 10344147"/>
                  <a:gd name="connsiteY230" fmla="*/ 379413 h 385763"/>
                  <a:gd name="connsiteX231" fmla="*/ 246062 w 10344147"/>
                  <a:gd name="connsiteY231" fmla="*/ 379413 h 385763"/>
                  <a:gd name="connsiteX232" fmla="*/ 246062 w 10344147"/>
                  <a:gd name="connsiteY232" fmla="*/ 215901 h 385763"/>
                  <a:gd name="connsiteX233" fmla="*/ 82550 w 10344147"/>
                  <a:gd name="connsiteY233" fmla="*/ 215901 h 385763"/>
                  <a:gd name="connsiteX234" fmla="*/ 82550 w 10344147"/>
                  <a:gd name="connsiteY234" fmla="*/ 379413 h 385763"/>
                  <a:gd name="connsiteX235" fmla="*/ 0 w 10344147"/>
                  <a:gd name="connsiteY235" fmla="*/ 379413 h 385763"/>
                  <a:gd name="connsiteX236" fmla="*/ 9744952 w 10344147"/>
                  <a:gd name="connsiteY236" fmla="*/ 0 h 385763"/>
                  <a:gd name="connsiteX237" fmla="*/ 9921656 w 10344147"/>
                  <a:gd name="connsiteY237" fmla="*/ 109507 h 385763"/>
                  <a:gd name="connsiteX238" fmla="*/ 9837037 w 10344147"/>
                  <a:gd name="connsiteY238" fmla="*/ 124440 h 385763"/>
                  <a:gd name="connsiteX239" fmla="*/ 9744952 w 10344147"/>
                  <a:gd name="connsiteY239" fmla="*/ 64709 h 385763"/>
                  <a:gd name="connsiteX240" fmla="*/ 9650378 w 10344147"/>
                  <a:gd name="connsiteY240" fmla="*/ 107018 h 385763"/>
                  <a:gd name="connsiteX241" fmla="*/ 9627979 w 10344147"/>
                  <a:gd name="connsiteY241" fmla="*/ 189149 h 385763"/>
                  <a:gd name="connsiteX242" fmla="*/ 9744952 w 10344147"/>
                  <a:gd name="connsiteY242" fmla="*/ 321055 h 385763"/>
                  <a:gd name="connsiteX243" fmla="*/ 9842015 w 10344147"/>
                  <a:gd name="connsiteY243" fmla="*/ 291189 h 385763"/>
                  <a:gd name="connsiteX244" fmla="*/ 9842015 w 10344147"/>
                  <a:gd name="connsiteY244" fmla="*/ 243902 h 385763"/>
                  <a:gd name="connsiteX245" fmla="*/ 9747441 w 10344147"/>
                  <a:gd name="connsiteY245" fmla="*/ 243902 h 385763"/>
                  <a:gd name="connsiteX246" fmla="*/ 9747441 w 10344147"/>
                  <a:gd name="connsiteY246" fmla="*/ 179193 h 385763"/>
                  <a:gd name="connsiteX247" fmla="*/ 9926634 w 10344147"/>
                  <a:gd name="connsiteY247" fmla="*/ 179193 h 385763"/>
                  <a:gd name="connsiteX248" fmla="*/ 9926634 w 10344147"/>
                  <a:gd name="connsiteY248" fmla="*/ 328521 h 385763"/>
                  <a:gd name="connsiteX249" fmla="*/ 9749930 w 10344147"/>
                  <a:gd name="connsiteY249" fmla="*/ 385763 h 385763"/>
                  <a:gd name="connsiteX250" fmla="*/ 9540871 w 10344147"/>
                  <a:gd name="connsiteY250" fmla="*/ 191637 h 385763"/>
                  <a:gd name="connsiteX251" fmla="*/ 9744952 w 10344147"/>
                  <a:gd name="connsiteY251" fmla="*/ 0 h 385763"/>
                  <a:gd name="connsiteX252" fmla="*/ 9297984 w 10344147"/>
                  <a:gd name="connsiteY252" fmla="*/ 0 h 385763"/>
                  <a:gd name="connsiteX253" fmla="*/ 9496421 w 10344147"/>
                  <a:gd name="connsiteY253" fmla="*/ 194126 h 385763"/>
                  <a:gd name="connsiteX254" fmla="*/ 9297984 w 10344147"/>
                  <a:gd name="connsiteY254" fmla="*/ 385763 h 385763"/>
                  <a:gd name="connsiteX255" fmla="*/ 9099546 w 10344147"/>
                  <a:gd name="connsiteY255" fmla="*/ 194126 h 385763"/>
                  <a:gd name="connsiteX256" fmla="*/ 9297984 w 10344147"/>
                  <a:gd name="connsiteY256" fmla="*/ 0 h 385763"/>
                  <a:gd name="connsiteX257" fmla="*/ 8504928 w 10344147"/>
                  <a:gd name="connsiteY257" fmla="*/ 0 h 385763"/>
                  <a:gd name="connsiteX258" fmla="*/ 8705846 w 10344147"/>
                  <a:gd name="connsiteY258" fmla="*/ 194126 h 385763"/>
                  <a:gd name="connsiteX259" fmla="*/ 8507408 w 10344147"/>
                  <a:gd name="connsiteY259" fmla="*/ 385763 h 385763"/>
                  <a:gd name="connsiteX260" fmla="*/ 8308971 w 10344147"/>
                  <a:gd name="connsiteY260" fmla="*/ 194126 h 385763"/>
                  <a:gd name="connsiteX261" fmla="*/ 8504928 w 10344147"/>
                  <a:gd name="connsiteY261" fmla="*/ 0 h 385763"/>
                  <a:gd name="connsiteX262" fmla="*/ 7266480 w 10344147"/>
                  <a:gd name="connsiteY262" fmla="*/ 0 h 385763"/>
                  <a:gd name="connsiteX263" fmla="*/ 7392984 w 10344147"/>
                  <a:gd name="connsiteY263" fmla="*/ 42310 h 385763"/>
                  <a:gd name="connsiteX264" fmla="*/ 7430191 w 10344147"/>
                  <a:gd name="connsiteY264" fmla="*/ 109507 h 385763"/>
                  <a:gd name="connsiteX265" fmla="*/ 7348336 w 10344147"/>
                  <a:gd name="connsiteY265" fmla="*/ 126929 h 385763"/>
                  <a:gd name="connsiteX266" fmla="*/ 7264000 w 10344147"/>
                  <a:gd name="connsiteY266" fmla="*/ 64709 h 385763"/>
                  <a:gd name="connsiteX267" fmla="*/ 7162300 w 10344147"/>
                  <a:gd name="connsiteY267" fmla="*/ 191637 h 385763"/>
                  <a:gd name="connsiteX268" fmla="*/ 7182144 w 10344147"/>
                  <a:gd name="connsiteY268" fmla="*/ 283723 h 385763"/>
                  <a:gd name="connsiteX269" fmla="*/ 7261519 w 10344147"/>
                  <a:gd name="connsiteY269" fmla="*/ 321055 h 385763"/>
                  <a:gd name="connsiteX270" fmla="*/ 7353297 w 10344147"/>
                  <a:gd name="connsiteY270" fmla="*/ 243902 h 385763"/>
                  <a:gd name="connsiteX271" fmla="*/ 7432672 w 10344147"/>
                  <a:gd name="connsiteY271" fmla="*/ 266301 h 385763"/>
                  <a:gd name="connsiteX272" fmla="*/ 7261519 w 10344147"/>
                  <a:gd name="connsiteY272" fmla="*/ 385763 h 385763"/>
                  <a:gd name="connsiteX273" fmla="*/ 7075484 w 10344147"/>
                  <a:gd name="connsiteY273" fmla="*/ 196615 h 385763"/>
                  <a:gd name="connsiteX274" fmla="*/ 7266480 w 10344147"/>
                  <a:gd name="connsiteY274" fmla="*/ 0 h 385763"/>
                  <a:gd name="connsiteX275" fmla="*/ 5650253 w 10344147"/>
                  <a:gd name="connsiteY275" fmla="*/ 0 h 385763"/>
                  <a:gd name="connsiteX276" fmla="*/ 5851521 w 10344147"/>
                  <a:gd name="connsiteY276" fmla="*/ 194126 h 385763"/>
                  <a:gd name="connsiteX277" fmla="*/ 5652738 w 10344147"/>
                  <a:gd name="connsiteY277" fmla="*/ 385763 h 385763"/>
                  <a:gd name="connsiteX278" fmla="*/ 5451471 w 10344147"/>
                  <a:gd name="connsiteY278" fmla="*/ 194126 h 385763"/>
                  <a:gd name="connsiteX279" fmla="*/ 5650253 w 10344147"/>
                  <a:gd name="connsiteY279" fmla="*/ 0 h 385763"/>
                  <a:gd name="connsiteX280" fmla="*/ 3086787 w 10344147"/>
                  <a:gd name="connsiteY280" fmla="*/ 0 h 385763"/>
                  <a:gd name="connsiteX281" fmla="*/ 3246012 w 10344147"/>
                  <a:gd name="connsiteY281" fmla="*/ 111996 h 385763"/>
                  <a:gd name="connsiteX282" fmla="*/ 3161424 w 10344147"/>
                  <a:gd name="connsiteY282" fmla="*/ 116974 h 385763"/>
                  <a:gd name="connsiteX283" fmla="*/ 3086787 w 10344147"/>
                  <a:gd name="connsiteY283" fmla="*/ 62220 h 385763"/>
                  <a:gd name="connsiteX284" fmla="*/ 3017127 w 10344147"/>
                  <a:gd name="connsiteY284" fmla="*/ 99552 h 385763"/>
                  <a:gd name="connsiteX285" fmla="*/ 3109179 w 10344147"/>
                  <a:gd name="connsiteY285" fmla="*/ 146839 h 385763"/>
                  <a:gd name="connsiteX286" fmla="*/ 3255963 w 10344147"/>
                  <a:gd name="connsiteY286" fmla="*/ 271279 h 385763"/>
                  <a:gd name="connsiteX287" fmla="*/ 3188791 w 10344147"/>
                  <a:gd name="connsiteY287" fmla="*/ 370830 h 385763"/>
                  <a:gd name="connsiteX288" fmla="*/ 3091764 w 10344147"/>
                  <a:gd name="connsiteY288" fmla="*/ 385763 h 385763"/>
                  <a:gd name="connsiteX289" fmla="*/ 2922588 w 10344147"/>
                  <a:gd name="connsiteY289" fmla="*/ 258835 h 385763"/>
                  <a:gd name="connsiteX290" fmla="*/ 3004688 w 10344147"/>
                  <a:gd name="connsiteY290" fmla="*/ 251368 h 385763"/>
                  <a:gd name="connsiteX291" fmla="*/ 3091764 w 10344147"/>
                  <a:gd name="connsiteY291" fmla="*/ 323543 h 385763"/>
                  <a:gd name="connsiteX292" fmla="*/ 3173863 w 10344147"/>
                  <a:gd name="connsiteY292" fmla="*/ 271279 h 385763"/>
                  <a:gd name="connsiteX293" fmla="*/ 3069373 w 10344147"/>
                  <a:gd name="connsiteY293" fmla="*/ 216525 h 385763"/>
                  <a:gd name="connsiteX294" fmla="*/ 2937515 w 10344147"/>
                  <a:gd name="connsiteY294" fmla="*/ 104530 h 385763"/>
                  <a:gd name="connsiteX295" fmla="*/ 3086787 w 10344147"/>
                  <a:gd name="connsiteY295" fmla="*/ 0 h 385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Lst>
                <a:rect l="l" t="t" r="r" b="b"/>
                <a:pathLst>
                  <a:path w="10344147" h="385763">
                    <a:moveTo>
                      <a:pt x="1318660" y="218140"/>
                    </a:moveTo>
                    <a:cubicBezTo>
                      <a:pt x="1318660" y="218140"/>
                      <a:pt x="1318660" y="218140"/>
                      <a:pt x="1318660" y="314904"/>
                    </a:cubicBezTo>
                    <a:cubicBezTo>
                      <a:pt x="1318660" y="314904"/>
                      <a:pt x="1318660" y="314904"/>
                      <a:pt x="1395688" y="314904"/>
                    </a:cubicBezTo>
                    <a:cubicBezTo>
                      <a:pt x="1413081" y="314904"/>
                      <a:pt x="1447869" y="314904"/>
                      <a:pt x="1460292" y="312423"/>
                    </a:cubicBezTo>
                    <a:cubicBezTo>
                      <a:pt x="1490110" y="302498"/>
                      <a:pt x="1495080" y="280168"/>
                      <a:pt x="1495080" y="267763"/>
                    </a:cubicBezTo>
                    <a:cubicBezTo>
                      <a:pt x="1495080" y="218140"/>
                      <a:pt x="1442899" y="218140"/>
                      <a:pt x="1385749" y="218140"/>
                    </a:cubicBezTo>
                    <a:close/>
                    <a:moveTo>
                      <a:pt x="571500" y="92076"/>
                    </a:moveTo>
                    <a:lnTo>
                      <a:pt x="517524" y="230188"/>
                    </a:lnTo>
                    <a:lnTo>
                      <a:pt x="628649" y="230188"/>
                    </a:lnTo>
                    <a:close/>
                    <a:moveTo>
                      <a:pt x="1318660" y="69273"/>
                    </a:moveTo>
                    <a:cubicBezTo>
                      <a:pt x="1318660" y="69273"/>
                      <a:pt x="1318660" y="69273"/>
                      <a:pt x="1318660" y="153631"/>
                    </a:cubicBezTo>
                    <a:cubicBezTo>
                      <a:pt x="1318660" y="153631"/>
                      <a:pt x="1318660" y="153631"/>
                      <a:pt x="1408112" y="153631"/>
                    </a:cubicBezTo>
                    <a:cubicBezTo>
                      <a:pt x="1435445" y="153631"/>
                      <a:pt x="1480171" y="151150"/>
                      <a:pt x="1480171" y="111452"/>
                    </a:cubicBezTo>
                    <a:cubicBezTo>
                      <a:pt x="1480171" y="94084"/>
                      <a:pt x="1470232" y="76716"/>
                      <a:pt x="1447869" y="71754"/>
                    </a:cubicBezTo>
                    <a:cubicBezTo>
                      <a:pt x="1435445" y="69273"/>
                      <a:pt x="1425506" y="69273"/>
                      <a:pt x="1365871" y="69273"/>
                    </a:cubicBezTo>
                    <a:close/>
                    <a:moveTo>
                      <a:pt x="905834" y="69273"/>
                    </a:moveTo>
                    <a:lnTo>
                      <a:pt x="905834" y="163555"/>
                    </a:lnTo>
                    <a:cubicBezTo>
                      <a:pt x="905834" y="163555"/>
                      <a:pt x="905834" y="163555"/>
                      <a:pt x="967895" y="163555"/>
                    </a:cubicBezTo>
                    <a:cubicBezTo>
                      <a:pt x="992720" y="163555"/>
                      <a:pt x="1027475" y="163555"/>
                      <a:pt x="1042370" y="158593"/>
                    </a:cubicBezTo>
                    <a:cubicBezTo>
                      <a:pt x="1072159" y="151150"/>
                      <a:pt x="1074642" y="126338"/>
                      <a:pt x="1074642" y="113933"/>
                    </a:cubicBezTo>
                    <a:cubicBezTo>
                      <a:pt x="1074642" y="99046"/>
                      <a:pt x="1067194" y="84159"/>
                      <a:pt x="1052299" y="76716"/>
                    </a:cubicBezTo>
                    <a:cubicBezTo>
                      <a:pt x="1037405" y="69273"/>
                      <a:pt x="1027475" y="69273"/>
                      <a:pt x="970378" y="69273"/>
                    </a:cubicBezTo>
                    <a:cubicBezTo>
                      <a:pt x="970378" y="69273"/>
                      <a:pt x="970378" y="69273"/>
                      <a:pt x="905834" y="69273"/>
                    </a:cubicBezTo>
                    <a:close/>
                    <a:moveTo>
                      <a:pt x="9297984" y="64709"/>
                    </a:moveTo>
                    <a:cubicBezTo>
                      <a:pt x="9203726" y="64709"/>
                      <a:pt x="9183882" y="139373"/>
                      <a:pt x="9183882" y="194126"/>
                    </a:cubicBezTo>
                    <a:cubicBezTo>
                      <a:pt x="9183882" y="236436"/>
                      <a:pt x="9196284" y="258835"/>
                      <a:pt x="9206206" y="273768"/>
                    </a:cubicBezTo>
                    <a:cubicBezTo>
                      <a:pt x="9218608" y="296167"/>
                      <a:pt x="9248374" y="321055"/>
                      <a:pt x="9297984" y="321055"/>
                    </a:cubicBezTo>
                    <a:cubicBezTo>
                      <a:pt x="9342632" y="321055"/>
                      <a:pt x="9412085" y="301144"/>
                      <a:pt x="9412085" y="191637"/>
                    </a:cubicBezTo>
                    <a:cubicBezTo>
                      <a:pt x="9412085" y="149328"/>
                      <a:pt x="9399683" y="64709"/>
                      <a:pt x="9297984" y="64709"/>
                    </a:cubicBezTo>
                    <a:close/>
                    <a:moveTo>
                      <a:pt x="8507408" y="64709"/>
                    </a:moveTo>
                    <a:cubicBezTo>
                      <a:pt x="8413151" y="64709"/>
                      <a:pt x="8393307" y="139373"/>
                      <a:pt x="8393307" y="194126"/>
                    </a:cubicBezTo>
                    <a:cubicBezTo>
                      <a:pt x="8393307" y="236436"/>
                      <a:pt x="8403229" y="258835"/>
                      <a:pt x="8413151" y="273768"/>
                    </a:cubicBezTo>
                    <a:cubicBezTo>
                      <a:pt x="8428034" y="296167"/>
                      <a:pt x="8457799" y="321055"/>
                      <a:pt x="8507408" y="321055"/>
                    </a:cubicBezTo>
                    <a:cubicBezTo>
                      <a:pt x="8549576" y="321055"/>
                      <a:pt x="8619030" y="301144"/>
                      <a:pt x="8619030" y="191637"/>
                    </a:cubicBezTo>
                    <a:cubicBezTo>
                      <a:pt x="8619030" y="149328"/>
                      <a:pt x="8606627" y="64709"/>
                      <a:pt x="8507408" y="64709"/>
                    </a:cubicBezTo>
                    <a:close/>
                    <a:moveTo>
                      <a:pt x="5652738" y="64709"/>
                    </a:moveTo>
                    <a:cubicBezTo>
                      <a:pt x="5558316" y="64709"/>
                      <a:pt x="5538438" y="139373"/>
                      <a:pt x="5538438" y="194126"/>
                    </a:cubicBezTo>
                    <a:cubicBezTo>
                      <a:pt x="5538438" y="236436"/>
                      <a:pt x="5548377" y="258835"/>
                      <a:pt x="5558316" y="273768"/>
                    </a:cubicBezTo>
                    <a:cubicBezTo>
                      <a:pt x="5573225" y="296167"/>
                      <a:pt x="5600558" y="321055"/>
                      <a:pt x="5652738" y="321055"/>
                    </a:cubicBezTo>
                    <a:cubicBezTo>
                      <a:pt x="5694979" y="321055"/>
                      <a:pt x="5764553" y="301144"/>
                      <a:pt x="5764553" y="191637"/>
                    </a:cubicBezTo>
                    <a:cubicBezTo>
                      <a:pt x="5764553" y="149328"/>
                      <a:pt x="5752129" y="64709"/>
                      <a:pt x="5652738" y="64709"/>
                    </a:cubicBezTo>
                    <a:close/>
                    <a:moveTo>
                      <a:pt x="9961559" y="4763"/>
                    </a:moveTo>
                    <a:lnTo>
                      <a:pt x="10058397" y="4763"/>
                    </a:lnTo>
                    <a:lnTo>
                      <a:pt x="10155234" y="153988"/>
                    </a:lnTo>
                    <a:lnTo>
                      <a:pt x="10250484" y="4763"/>
                    </a:lnTo>
                    <a:lnTo>
                      <a:pt x="10344147" y="4763"/>
                    </a:lnTo>
                    <a:lnTo>
                      <a:pt x="10194922" y="223838"/>
                    </a:lnTo>
                    <a:lnTo>
                      <a:pt x="10194922" y="379413"/>
                    </a:lnTo>
                    <a:lnTo>
                      <a:pt x="10110784" y="379413"/>
                    </a:lnTo>
                    <a:lnTo>
                      <a:pt x="10110784" y="223838"/>
                    </a:lnTo>
                    <a:close/>
                    <a:moveTo>
                      <a:pt x="8767759" y="4763"/>
                    </a:moveTo>
                    <a:lnTo>
                      <a:pt x="8853484" y="4763"/>
                    </a:lnTo>
                    <a:lnTo>
                      <a:pt x="8853484" y="315913"/>
                    </a:lnTo>
                    <a:lnTo>
                      <a:pt x="9059859" y="315913"/>
                    </a:lnTo>
                    <a:lnTo>
                      <a:pt x="9059859" y="379413"/>
                    </a:lnTo>
                    <a:lnTo>
                      <a:pt x="8767759" y="379413"/>
                    </a:lnTo>
                    <a:close/>
                    <a:moveTo>
                      <a:pt x="7915271" y="4763"/>
                    </a:moveTo>
                    <a:lnTo>
                      <a:pt x="7994646" y="4763"/>
                    </a:lnTo>
                    <a:lnTo>
                      <a:pt x="8161334" y="255588"/>
                    </a:lnTo>
                    <a:lnTo>
                      <a:pt x="8164509" y="255588"/>
                    </a:lnTo>
                    <a:lnTo>
                      <a:pt x="8164509" y="4763"/>
                    </a:lnTo>
                    <a:lnTo>
                      <a:pt x="8240709" y="4763"/>
                    </a:lnTo>
                    <a:lnTo>
                      <a:pt x="8240709" y="379413"/>
                    </a:lnTo>
                    <a:lnTo>
                      <a:pt x="8159746" y="379413"/>
                    </a:lnTo>
                    <a:lnTo>
                      <a:pt x="7993059" y="136526"/>
                    </a:lnTo>
                    <a:lnTo>
                      <a:pt x="7993059" y="379413"/>
                    </a:lnTo>
                    <a:lnTo>
                      <a:pt x="7915271" y="379413"/>
                    </a:lnTo>
                    <a:close/>
                    <a:moveTo>
                      <a:pt x="7502521" y="4763"/>
                    </a:moveTo>
                    <a:lnTo>
                      <a:pt x="7585071" y="4763"/>
                    </a:lnTo>
                    <a:lnTo>
                      <a:pt x="7585071" y="153988"/>
                    </a:lnTo>
                    <a:lnTo>
                      <a:pt x="7746996" y="153988"/>
                    </a:lnTo>
                    <a:lnTo>
                      <a:pt x="7746996" y="4763"/>
                    </a:lnTo>
                    <a:lnTo>
                      <a:pt x="7831134" y="4763"/>
                    </a:lnTo>
                    <a:lnTo>
                      <a:pt x="7831134" y="379413"/>
                    </a:lnTo>
                    <a:lnTo>
                      <a:pt x="7746996" y="379413"/>
                    </a:lnTo>
                    <a:lnTo>
                      <a:pt x="7746996" y="215901"/>
                    </a:lnTo>
                    <a:lnTo>
                      <a:pt x="7585071" y="215901"/>
                    </a:lnTo>
                    <a:lnTo>
                      <a:pt x="7585071" y="379413"/>
                    </a:lnTo>
                    <a:lnTo>
                      <a:pt x="7502521" y="379413"/>
                    </a:lnTo>
                    <a:close/>
                    <a:moveTo>
                      <a:pt x="6708771" y="4763"/>
                    </a:moveTo>
                    <a:lnTo>
                      <a:pt x="7015158" y="4763"/>
                    </a:lnTo>
                    <a:lnTo>
                      <a:pt x="7015158" y="69851"/>
                    </a:lnTo>
                    <a:lnTo>
                      <a:pt x="6791321" y="69851"/>
                    </a:lnTo>
                    <a:lnTo>
                      <a:pt x="6791321" y="150813"/>
                    </a:lnTo>
                    <a:lnTo>
                      <a:pt x="7000871" y="150813"/>
                    </a:lnTo>
                    <a:lnTo>
                      <a:pt x="7000871" y="215901"/>
                    </a:lnTo>
                    <a:lnTo>
                      <a:pt x="6791321" y="215901"/>
                    </a:lnTo>
                    <a:lnTo>
                      <a:pt x="6791321" y="315913"/>
                    </a:lnTo>
                    <a:lnTo>
                      <a:pt x="7023096" y="315913"/>
                    </a:lnTo>
                    <a:lnTo>
                      <a:pt x="7023096" y="379413"/>
                    </a:lnTo>
                    <a:lnTo>
                      <a:pt x="6708771" y="379413"/>
                    </a:lnTo>
                    <a:close/>
                    <a:moveTo>
                      <a:pt x="6330946" y="4763"/>
                    </a:moveTo>
                    <a:lnTo>
                      <a:pt x="6656384" y="4763"/>
                    </a:lnTo>
                    <a:lnTo>
                      <a:pt x="6656384" y="69851"/>
                    </a:lnTo>
                    <a:lnTo>
                      <a:pt x="6535734" y="69851"/>
                    </a:lnTo>
                    <a:lnTo>
                      <a:pt x="6535734" y="379413"/>
                    </a:lnTo>
                    <a:lnTo>
                      <a:pt x="6453183" y="379413"/>
                    </a:lnTo>
                    <a:lnTo>
                      <a:pt x="6453183" y="69851"/>
                    </a:lnTo>
                    <a:lnTo>
                      <a:pt x="6330946" y="69851"/>
                    </a:lnTo>
                    <a:close/>
                    <a:moveTo>
                      <a:pt x="5913434" y="4763"/>
                    </a:moveTo>
                    <a:lnTo>
                      <a:pt x="6197597" y="4763"/>
                    </a:lnTo>
                    <a:lnTo>
                      <a:pt x="6197597" y="69851"/>
                    </a:lnTo>
                    <a:lnTo>
                      <a:pt x="5997571" y="69851"/>
                    </a:lnTo>
                    <a:lnTo>
                      <a:pt x="5997571" y="158751"/>
                    </a:lnTo>
                    <a:lnTo>
                      <a:pt x="6169022" y="158751"/>
                    </a:lnTo>
                    <a:lnTo>
                      <a:pt x="6169022" y="220663"/>
                    </a:lnTo>
                    <a:lnTo>
                      <a:pt x="5997571" y="220663"/>
                    </a:lnTo>
                    <a:lnTo>
                      <a:pt x="5997571" y="379413"/>
                    </a:lnTo>
                    <a:lnTo>
                      <a:pt x="5913434" y="379413"/>
                    </a:lnTo>
                    <a:close/>
                    <a:moveTo>
                      <a:pt x="4933946" y="4763"/>
                    </a:moveTo>
                    <a:lnTo>
                      <a:pt x="5240333" y="4763"/>
                    </a:lnTo>
                    <a:lnTo>
                      <a:pt x="5240333" y="69851"/>
                    </a:lnTo>
                    <a:lnTo>
                      <a:pt x="5016496" y="69851"/>
                    </a:lnTo>
                    <a:lnTo>
                      <a:pt x="5016496" y="150813"/>
                    </a:lnTo>
                    <a:lnTo>
                      <a:pt x="5222871" y="150813"/>
                    </a:lnTo>
                    <a:lnTo>
                      <a:pt x="5222871" y="215901"/>
                    </a:lnTo>
                    <a:lnTo>
                      <a:pt x="5016496" y="215901"/>
                    </a:lnTo>
                    <a:lnTo>
                      <a:pt x="5016496" y="315913"/>
                    </a:lnTo>
                    <a:lnTo>
                      <a:pt x="5245096" y="315913"/>
                    </a:lnTo>
                    <a:lnTo>
                      <a:pt x="5245096" y="379413"/>
                    </a:lnTo>
                    <a:lnTo>
                      <a:pt x="4933946" y="379413"/>
                    </a:lnTo>
                    <a:close/>
                    <a:moveTo>
                      <a:pt x="4556121" y="4763"/>
                    </a:moveTo>
                    <a:lnTo>
                      <a:pt x="4881559" y="4763"/>
                    </a:lnTo>
                    <a:lnTo>
                      <a:pt x="4881559" y="69851"/>
                    </a:lnTo>
                    <a:lnTo>
                      <a:pt x="4759321" y="69851"/>
                    </a:lnTo>
                    <a:lnTo>
                      <a:pt x="4759321" y="379413"/>
                    </a:lnTo>
                    <a:lnTo>
                      <a:pt x="4678358" y="379413"/>
                    </a:lnTo>
                    <a:lnTo>
                      <a:pt x="4678358" y="69851"/>
                    </a:lnTo>
                    <a:lnTo>
                      <a:pt x="4556121" y="69851"/>
                    </a:lnTo>
                    <a:close/>
                    <a:moveTo>
                      <a:pt x="4173534" y="4763"/>
                    </a:moveTo>
                    <a:lnTo>
                      <a:pt x="4257767" y="4763"/>
                    </a:lnTo>
                    <a:cubicBezTo>
                      <a:pt x="4257767" y="208959"/>
                      <a:pt x="4257767" y="208959"/>
                      <a:pt x="4257767" y="208959"/>
                    </a:cubicBezTo>
                    <a:cubicBezTo>
                      <a:pt x="4257767" y="253783"/>
                      <a:pt x="4257767" y="271214"/>
                      <a:pt x="4267677" y="288646"/>
                    </a:cubicBezTo>
                    <a:cubicBezTo>
                      <a:pt x="4282542" y="316038"/>
                      <a:pt x="4314749" y="321018"/>
                      <a:pt x="4339524" y="321018"/>
                    </a:cubicBezTo>
                    <a:cubicBezTo>
                      <a:pt x="4418803" y="321018"/>
                      <a:pt x="4418803" y="276195"/>
                      <a:pt x="4418803" y="211450"/>
                    </a:cubicBezTo>
                    <a:cubicBezTo>
                      <a:pt x="4418803" y="4763"/>
                      <a:pt x="4418803" y="4763"/>
                      <a:pt x="4418803" y="4763"/>
                    </a:cubicBezTo>
                    <a:cubicBezTo>
                      <a:pt x="4500559" y="4763"/>
                      <a:pt x="4500559" y="4763"/>
                      <a:pt x="4500559" y="4763"/>
                    </a:cubicBezTo>
                    <a:cubicBezTo>
                      <a:pt x="4500559" y="201489"/>
                      <a:pt x="4500559" y="201489"/>
                      <a:pt x="4500559" y="201489"/>
                    </a:cubicBezTo>
                    <a:cubicBezTo>
                      <a:pt x="4500559" y="268724"/>
                      <a:pt x="4498081" y="306077"/>
                      <a:pt x="4478262" y="333469"/>
                    </a:cubicBezTo>
                    <a:cubicBezTo>
                      <a:pt x="4446055" y="380783"/>
                      <a:pt x="4386596" y="385763"/>
                      <a:pt x="4342001" y="385763"/>
                    </a:cubicBezTo>
                    <a:cubicBezTo>
                      <a:pt x="4173534" y="385763"/>
                      <a:pt x="4173534" y="291136"/>
                      <a:pt x="4173534" y="206469"/>
                    </a:cubicBezTo>
                    <a:cubicBezTo>
                      <a:pt x="4173534" y="4763"/>
                      <a:pt x="4173534" y="4763"/>
                      <a:pt x="4173534" y="4763"/>
                    </a:cubicBezTo>
                    <a:close/>
                    <a:moveTo>
                      <a:pt x="3794121" y="4763"/>
                    </a:moveTo>
                    <a:lnTo>
                      <a:pt x="4121146" y="4763"/>
                    </a:lnTo>
                    <a:lnTo>
                      <a:pt x="4121146" y="69851"/>
                    </a:lnTo>
                    <a:lnTo>
                      <a:pt x="3998908" y="69851"/>
                    </a:lnTo>
                    <a:lnTo>
                      <a:pt x="3998908" y="379413"/>
                    </a:lnTo>
                    <a:lnTo>
                      <a:pt x="3916358" y="379413"/>
                    </a:lnTo>
                    <a:lnTo>
                      <a:pt x="3916358" y="69851"/>
                    </a:lnTo>
                    <a:lnTo>
                      <a:pt x="3794121" y="69851"/>
                    </a:lnTo>
                    <a:close/>
                    <a:moveTo>
                      <a:pt x="3662359" y="4763"/>
                    </a:moveTo>
                    <a:lnTo>
                      <a:pt x="3748084" y="4763"/>
                    </a:lnTo>
                    <a:lnTo>
                      <a:pt x="3748084" y="379413"/>
                    </a:lnTo>
                    <a:lnTo>
                      <a:pt x="3662359" y="379413"/>
                    </a:lnTo>
                    <a:close/>
                    <a:moveTo>
                      <a:pt x="3289296" y="4763"/>
                    </a:moveTo>
                    <a:lnTo>
                      <a:pt x="3616321" y="4763"/>
                    </a:lnTo>
                    <a:lnTo>
                      <a:pt x="3616321" y="69851"/>
                    </a:lnTo>
                    <a:lnTo>
                      <a:pt x="3494083" y="69851"/>
                    </a:lnTo>
                    <a:lnTo>
                      <a:pt x="3494083" y="379413"/>
                    </a:lnTo>
                    <a:lnTo>
                      <a:pt x="3411533" y="379413"/>
                    </a:lnTo>
                    <a:lnTo>
                      <a:pt x="3411533" y="69851"/>
                    </a:lnTo>
                    <a:lnTo>
                      <a:pt x="3289296" y="69851"/>
                    </a:lnTo>
                    <a:close/>
                    <a:moveTo>
                      <a:pt x="2532063" y="4763"/>
                    </a:moveTo>
                    <a:lnTo>
                      <a:pt x="2611438" y="4763"/>
                    </a:lnTo>
                    <a:lnTo>
                      <a:pt x="2778126" y="255588"/>
                    </a:lnTo>
                    <a:lnTo>
                      <a:pt x="2779714" y="255588"/>
                    </a:lnTo>
                    <a:lnTo>
                      <a:pt x="2779714" y="4763"/>
                    </a:lnTo>
                    <a:lnTo>
                      <a:pt x="2857501" y="4763"/>
                    </a:lnTo>
                    <a:lnTo>
                      <a:pt x="2857501" y="379413"/>
                    </a:lnTo>
                    <a:lnTo>
                      <a:pt x="2773364" y="379413"/>
                    </a:lnTo>
                    <a:lnTo>
                      <a:pt x="2608263" y="136526"/>
                    </a:lnTo>
                    <a:lnTo>
                      <a:pt x="2608263" y="379413"/>
                    </a:lnTo>
                    <a:lnTo>
                      <a:pt x="2532063" y="379413"/>
                    </a:lnTo>
                    <a:close/>
                    <a:moveTo>
                      <a:pt x="2366963" y="4763"/>
                    </a:moveTo>
                    <a:lnTo>
                      <a:pt x="2449513" y="4763"/>
                    </a:lnTo>
                    <a:lnTo>
                      <a:pt x="2449513" y="379413"/>
                    </a:lnTo>
                    <a:lnTo>
                      <a:pt x="2366963" y="379413"/>
                    </a:lnTo>
                    <a:close/>
                    <a:moveTo>
                      <a:pt x="1804987" y="4763"/>
                    </a:moveTo>
                    <a:lnTo>
                      <a:pt x="1884362" y="4763"/>
                    </a:lnTo>
                    <a:lnTo>
                      <a:pt x="2054225" y="255588"/>
                    </a:lnTo>
                    <a:lnTo>
                      <a:pt x="2054225" y="4763"/>
                    </a:lnTo>
                    <a:lnTo>
                      <a:pt x="2132013" y="4763"/>
                    </a:lnTo>
                    <a:lnTo>
                      <a:pt x="2132013" y="379413"/>
                    </a:lnTo>
                    <a:lnTo>
                      <a:pt x="2046287" y="379413"/>
                    </a:lnTo>
                    <a:lnTo>
                      <a:pt x="1882775" y="136526"/>
                    </a:lnTo>
                    <a:lnTo>
                      <a:pt x="1882775" y="379413"/>
                    </a:lnTo>
                    <a:lnTo>
                      <a:pt x="1804987" y="379413"/>
                    </a:lnTo>
                    <a:close/>
                    <a:moveTo>
                      <a:pt x="1641474" y="4763"/>
                    </a:moveTo>
                    <a:lnTo>
                      <a:pt x="1725613" y="4763"/>
                    </a:lnTo>
                    <a:lnTo>
                      <a:pt x="1725613" y="379413"/>
                    </a:lnTo>
                    <a:lnTo>
                      <a:pt x="1641474" y="379413"/>
                    </a:lnTo>
                    <a:close/>
                    <a:moveTo>
                      <a:pt x="1236662" y="4763"/>
                    </a:moveTo>
                    <a:lnTo>
                      <a:pt x="1400658" y="4763"/>
                    </a:lnTo>
                    <a:cubicBezTo>
                      <a:pt x="1457808" y="4763"/>
                      <a:pt x="1490110" y="7244"/>
                      <a:pt x="1514958" y="24612"/>
                    </a:cubicBezTo>
                    <a:cubicBezTo>
                      <a:pt x="1539806" y="39499"/>
                      <a:pt x="1559684" y="66791"/>
                      <a:pt x="1559684" y="99046"/>
                    </a:cubicBezTo>
                    <a:cubicBezTo>
                      <a:pt x="1559684" y="131301"/>
                      <a:pt x="1539806" y="163555"/>
                      <a:pt x="1502534" y="180923"/>
                    </a:cubicBezTo>
                    <a:cubicBezTo>
                      <a:pt x="1572108" y="198291"/>
                      <a:pt x="1579562" y="250395"/>
                      <a:pt x="1579562" y="270244"/>
                    </a:cubicBezTo>
                    <a:cubicBezTo>
                      <a:pt x="1579562" y="307461"/>
                      <a:pt x="1557199" y="352121"/>
                      <a:pt x="1512473" y="369489"/>
                    </a:cubicBezTo>
                    <a:cubicBezTo>
                      <a:pt x="1490110" y="376932"/>
                      <a:pt x="1462777" y="379413"/>
                      <a:pt x="1375810" y="379413"/>
                    </a:cubicBezTo>
                    <a:cubicBezTo>
                      <a:pt x="1375810" y="379413"/>
                      <a:pt x="1375810" y="379413"/>
                      <a:pt x="1236662" y="379413"/>
                    </a:cubicBezTo>
                    <a:cubicBezTo>
                      <a:pt x="1236662" y="379413"/>
                      <a:pt x="1236662" y="379413"/>
                      <a:pt x="1236662" y="4763"/>
                    </a:cubicBezTo>
                    <a:close/>
                    <a:moveTo>
                      <a:pt x="823912" y="4763"/>
                    </a:moveTo>
                    <a:cubicBezTo>
                      <a:pt x="823912" y="4763"/>
                      <a:pt x="823912" y="4763"/>
                      <a:pt x="997685" y="4763"/>
                    </a:cubicBezTo>
                    <a:cubicBezTo>
                      <a:pt x="1059747" y="4763"/>
                      <a:pt x="1079606" y="12207"/>
                      <a:pt x="1092019" y="14688"/>
                    </a:cubicBezTo>
                    <a:cubicBezTo>
                      <a:pt x="1139186" y="32056"/>
                      <a:pt x="1159046" y="74235"/>
                      <a:pt x="1159046" y="111452"/>
                    </a:cubicBezTo>
                    <a:cubicBezTo>
                      <a:pt x="1159046" y="151150"/>
                      <a:pt x="1136703" y="188367"/>
                      <a:pt x="1096984" y="203253"/>
                    </a:cubicBezTo>
                    <a:cubicBezTo>
                      <a:pt x="1082089" y="208216"/>
                      <a:pt x="1067194" y="213178"/>
                      <a:pt x="1052299" y="213178"/>
                    </a:cubicBezTo>
                    <a:cubicBezTo>
                      <a:pt x="1052299" y="213178"/>
                      <a:pt x="1052299" y="213178"/>
                      <a:pt x="1052299" y="215659"/>
                    </a:cubicBezTo>
                    <a:cubicBezTo>
                      <a:pt x="1084571" y="233027"/>
                      <a:pt x="1101949" y="245432"/>
                      <a:pt x="1141668" y="307461"/>
                    </a:cubicBezTo>
                    <a:cubicBezTo>
                      <a:pt x="1141668" y="307461"/>
                      <a:pt x="1141668" y="307461"/>
                      <a:pt x="1193800" y="379413"/>
                    </a:cubicBezTo>
                    <a:cubicBezTo>
                      <a:pt x="1193800" y="379413"/>
                      <a:pt x="1193800" y="379413"/>
                      <a:pt x="1094501" y="379413"/>
                    </a:cubicBezTo>
                    <a:cubicBezTo>
                      <a:pt x="1094501" y="379413"/>
                      <a:pt x="1094501" y="379413"/>
                      <a:pt x="1032440" y="297536"/>
                    </a:cubicBezTo>
                    <a:cubicBezTo>
                      <a:pt x="982790" y="230546"/>
                      <a:pt x="977825" y="223102"/>
                      <a:pt x="923211" y="223102"/>
                    </a:cubicBezTo>
                    <a:cubicBezTo>
                      <a:pt x="923211" y="223102"/>
                      <a:pt x="923211" y="223102"/>
                      <a:pt x="905834" y="223102"/>
                    </a:cubicBezTo>
                    <a:cubicBezTo>
                      <a:pt x="905834" y="223102"/>
                      <a:pt x="905834" y="223102"/>
                      <a:pt x="905834" y="379413"/>
                    </a:cubicBezTo>
                    <a:cubicBezTo>
                      <a:pt x="905834" y="379413"/>
                      <a:pt x="905834" y="379413"/>
                      <a:pt x="823912" y="379413"/>
                    </a:cubicBezTo>
                    <a:close/>
                    <a:moveTo>
                      <a:pt x="530224" y="4763"/>
                    </a:moveTo>
                    <a:lnTo>
                      <a:pt x="617537" y="4763"/>
                    </a:lnTo>
                    <a:lnTo>
                      <a:pt x="781050" y="379413"/>
                    </a:lnTo>
                    <a:lnTo>
                      <a:pt x="692150" y="379413"/>
                    </a:lnTo>
                    <a:lnTo>
                      <a:pt x="657225" y="295276"/>
                    </a:lnTo>
                    <a:lnTo>
                      <a:pt x="492125" y="295276"/>
                    </a:lnTo>
                    <a:lnTo>
                      <a:pt x="457199" y="379413"/>
                    </a:lnTo>
                    <a:lnTo>
                      <a:pt x="368299" y="379413"/>
                    </a:lnTo>
                    <a:close/>
                    <a:moveTo>
                      <a:pt x="0" y="4763"/>
                    </a:moveTo>
                    <a:lnTo>
                      <a:pt x="82550" y="4763"/>
                    </a:lnTo>
                    <a:lnTo>
                      <a:pt x="82550" y="153988"/>
                    </a:lnTo>
                    <a:lnTo>
                      <a:pt x="246062" y="153988"/>
                    </a:lnTo>
                    <a:lnTo>
                      <a:pt x="246062" y="4763"/>
                    </a:lnTo>
                    <a:lnTo>
                      <a:pt x="328613" y="4763"/>
                    </a:lnTo>
                    <a:lnTo>
                      <a:pt x="328613" y="379413"/>
                    </a:lnTo>
                    <a:lnTo>
                      <a:pt x="246062" y="379413"/>
                    </a:lnTo>
                    <a:lnTo>
                      <a:pt x="246062" y="215901"/>
                    </a:lnTo>
                    <a:lnTo>
                      <a:pt x="82550" y="215901"/>
                    </a:lnTo>
                    <a:lnTo>
                      <a:pt x="82550" y="379413"/>
                    </a:lnTo>
                    <a:lnTo>
                      <a:pt x="0" y="379413"/>
                    </a:lnTo>
                    <a:close/>
                    <a:moveTo>
                      <a:pt x="9744952" y="0"/>
                    </a:moveTo>
                    <a:cubicBezTo>
                      <a:pt x="9812150" y="0"/>
                      <a:pt x="9899257" y="17422"/>
                      <a:pt x="9921656" y="109507"/>
                    </a:cubicBezTo>
                    <a:cubicBezTo>
                      <a:pt x="9837037" y="124440"/>
                      <a:pt x="9837037" y="124440"/>
                      <a:pt x="9837037" y="124440"/>
                    </a:cubicBezTo>
                    <a:cubicBezTo>
                      <a:pt x="9822105" y="72175"/>
                      <a:pt x="9769840" y="64709"/>
                      <a:pt x="9744952" y="64709"/>
                    </a:cubicBezTo>
                    <a:cubicBezTo>
                      <a:pt x="9710109" y="64709"/>
                      <a:pt x="9672777" y="74664"/>
                      <a:pt x="9650378" y="107018"/>
                    </a:cubicBezTo>
                    <a:cubicBezTo>
                      <a:pt x="9630468" y="129418"/>
                      <a:pt x="9627979" y="159283"/>
                      <a:pt x="9627979" y="189149"/>
                    </a:cubicBezTo>
                    <a:cubicBezTo>
                      <a:pt x="9627979" y="243902"/>
                      <a:pt x="9647889" y="321055"/>
                      <a:pt x="9744952" y="321055"/>
                    </a:cubicBezTo>
                    <a:cubicBezTo>
                      <a:pt x="9792239" y="321055"/>
                      <a:pt x="9832060" y="296167"/>
                      <a:pt x="9842015" y="291189"/>
                    </a:cubicBezTo>
                    <a:cubicBezTo>
                      <a:pt x="9842015" y="243902"/>
                      <a:pt x="9842015" y="243902"/>
                      <a:pt x="9842015" y="243902"/>
                    </a:cubicBezTo>
                    <a:cubicBezTo>
                      <a:pt x="9747441" y="243902"/>
                      <a:pt x="9747441" y="243902"/>
                      <a:pt x="9747441" y="243902"/>
                    </a:cubicBezTo>
                    <a:lnTo>
                      <a:pt x="9747441" y="179193"/>
                    </a:lnTo>
                    <a:cubicBezTo>
                      <a:pt x="9926634" y="179193"/>
                      <a:pt x="9926634" y="179193"/>
                      <a:pt x="9926634" y="179193"/>
                    </a:cubicBezTo>
                    <a:cubicBezTo>
                      <a:pt x="9926634" y="328521"/>
                      <a:pt x="9926634" y="328521"/>
                      <a:pt x="9926634" y="328521"/>
                    </a:cubicBezTo>
                    <a:cubicBezTo>
                      <a:pt x="9901746" y="350920"/>
                      <a:pt x="9834549" y="385763"/>
                      <a:pt x="9749930" y="385763"/>
                    </a:cubicBezTo>
                    <a:cubicBezTo>
                      <a:pt x="9603091" y="385763"/>
                      <a:pt x="9540871" y="291189"/>
                      <a:pt x="9540871" y="191637"/>
                    </a:cubicBezTo>
                    <a:cubicBezTo>
                      <a:pt x="9540871" y="99552"/>
                      <a:pt x="9595624" y="0"/>
                      <a:pt x="9744952" y="0"/>
                    </a:cubicBezTo>
                    <a:close/>
                    <a:moveTo>
                      <a:pt x="9297984" y="0"/>
                    </a:moveTo>
                    <a:cubicBezTo>
                      <a:pt x="9431929" y="0"/>
                      <a:pt x="9496421" y="84619"/>
                      <a:pt x="9496421" y="194126"/>
                    </a:cubicBezTo>
                    <a:cubicBezTo>
                      <a:pt x="9496421" y="291189"/>
                      <a:pt x="9441851" y="385763"/>
                      <a:pt x="9297984" y="385763"/>
                    </a:cubicBezTo>
                    <a:cubicBezTo>
                      <a:pt x="9144194" y="385763"/>
                      <a:pt x="9099546" y="281234"/>
                      <a:pt x="9099546" y="194126"/>
                    </a:cubicBezTo>
                    <a:cubicBezTo>
                      <a:pt x="9099546" y="74664"/>
                      <a:pt x="9171480" y="0"/>
                      <a:pt x="9297984" y="0"/>
                    </a:cubicBezTo>
                    <a:close/>
                    <a:moveTo>
                      <a:pt x="8504928" y="0"/>
                    </a:moveTo>
                    <a:cubicBezTo>
                      <a:pt x="8638873" y="0"/>
                      <a:pt x="8705846" y="84619"/>
                      <a:pt x="8705846" y="194126"/>
                    </a:cubicBezTo>
                    <a:cubicBezTo>
                      <a:pt x="8705846" y="291189"/>
                      <a:pt x="8651276" y="385763"/>
                      <a:pt x="8507408" y="385763"/>
                    </a:cubicBezTo>
                    <a:cubicBezTo>
                      <a:pt x="8353619" y="385763"/>
                      <a:pt x="8308971" y="281234"/>
                      <a:pt x="8308971" y="194126"/>
                    </a:cubicBezTo>
                    <a:cubicBezTo>
                      <a:pt x="8308971" y="74664"/>
                      <a:pt x="8378424" y="0"/>
                      <a:pt x="8504928" y="0"/>
                    </a:cubicBezTo>
                    <a:close/>
                    <a:moveTo>
                      <a:pt x="7266480" y="0"/>
                    </a:moveTo>
                    <a:cubicBezTo>
                      <a:pt x="7288804" y="0"/>
                      <a:pt x="7348336" y="0"/>
                      <a:pt x="7392984" y="42310"/>
                    </a:cubicBezTo>
                    <a:cubicBezTo>
                      <a:pt x="7412828" y="62220"/>
                      <a:pt x="7422750" y="82130"/>
                      <a:pt x="7430191" y="109507"/>
                    </a:cubicBezTo>
                    <a:cubicBezTo>
                      <a:pt x="7348336" y="126929"/>
                      <a:pt x="7348336" y="126929"/>
                      <a:pt x="7348336" y="126929"/>
                    </a:cubicBezTo>
                    <a:cubicBezTo>
                      <a:pt x="7338414" y="87108"/>
                      <a:pt x="7306168" y="64709"/>
                      <a:pt x="7264000" y="64709"/>
                    </a:cubicBezTo>
                    <a:cubicBezTo>
                      <a:pt x="7162300" y="64709"/>
                      <a:pt x="7162300" y="166749"/>
                      <a:pt x="7162300" y="191637"/>
                    </a:cubicBezTo>
                    <a:cubicBezTo>
                      <a:pt x="7162300" y="226480"/>
                      <a:pt x="7164781" y="261324"/>
                      <a:pt x="7182144" y="283723"/>
                    </a:cubicBezTo>
                    <a:cubicBezTo>
                      <a:pt x="7197027" y="306122"/>
                      <a:pt x="7224312" y="321055"/>
                      <a:pt x="7261519" y="321055"/>
                    </a:cubicBezTo>
                    <a:cubicBezTo>
                      <a:pt x="7316090" y="321055"/>
                      <a:pt x="7343375" y="283723"/>
                      <a:pt x="7353297" y="243902"/>
                    </a:cubicBezTo>
                    <a:lnTo>
                      <a:pt x="7432672" y="266301"/>
                    </a:lnTo>
                    <a:cubicBezTo>
                      <a:pt x="7425230" y="296167"/>
                      <a:pt x="7395465" y="385763"/>
                      <a:pt x="7261519" y="385763"/>
                    </a:cubicBezTo>
                    <a:cubicBezTo>
                      <a:pt x="7152378" y="385763"/>
                      <a:pt x="7075484" y="313588"/>
                      <a:pt x="7075484" y="196615"/>
                    </a:cubicBezTo>
                    <a:cubicBezTo>
                      <a:pt x="7075484" y="92086"/>
                      <a:pt x="7132535" y="0"/>
                      <a:pt x="7266480" y="0"/>
                    </a:cubicBezTo>
                    <a:close/>
                    <a:moveTo>
                      <a:pt x="5650253" y="0"/>
                    </a:moveTo>
                    <a:cubicBezTo>
                      <a:pt x="5784432" y="0"/>
                      <a:pt x="5851521" y="84619"/>
                      <a:pt x="5851521" y="194126"/>
                    </a:cubicBezTo>
                    <a:cubicBezTo>
                      <a:pt x="5851521" y="291189"/>
                      <a:pt x="5796856" y="385763"/>
                      <a:pt x="5652738" y="385763"/>
                    </a:cubicBezTo>
                    <a:cubicBezTo>
                      <a:pt x="5498682" y="385763"/>
                      <a:pt x="5451471" y="281234"/>
                      <a:pt x="5451471" y="194126"/>
                    </a:cubicBezTo>
                    <a:cubicBezTo>
                      <a:pt x="5451471" y="74664"/>
                      <a:pt x="5523529" y="0"/>
                      <a:pt x="5650253" y="0"/>
                    </a:cubicBezTo>
                    <a:close/>
                    <a:moveTo>
                      <a:pt x="3086787" y="0"/>
                    </a:moveTo>
                    <a:cubicBezTo>
                      <a:pt x="3168888" y="0"/>
                      <a:pt x="3241036" y="27377"/>
                      <a:pt x="3246012" y="111996"/>
                    </a:cubicBezTo>
                    <a:cubicBezTo>
                      <a:pt x="3161424" y="116974"/>
                      <a:pt x="3161424" y="116974"/>
                      <a:pt x="3161424" y="116974"/>
                    </a:cubicBezTo>
                    <a:cubicBezTo>
                      <a:pt x="3158936" y="97063"/>
                      <a:pt x="3151472" y="62220"/>
                      <a:pt x="3086787" y="62220"/>
                    </a:cubicBezTo>
                    <a:cubicBezTo>
                      <a:pt x="3061909" y="62220"/>
                      <a:pt x="3017127" y="67198"/>
                      <a:pt x="3017127" y="99552"/>
                    </a:cubicBezTo>
                    <a:cubicBezTo>
                      <a:pt x="3017127" y="124440"/>
                      <a:pt x="3042006" y="134395"/>
                      <a:pt x="3109179" y="146839"/>
                    </a:cubicBezTo>
                    <a:cubicBezTo>
                      <a:pt x="3171375" y="161772"/>
                      <a:pt x="3255963" y="179193"/>
                      <a:pt x="3255963" y="271279"/>
                    </a:cubicBezTo>
                    <a:cubicBezTo>
                      <a:pt x="3255963" y="316077"/>
                      <a:pt x="3226109" y="355898"/>
                      <a:pt x="3188791" y="370830"/>
                    </a:cubicBezTo>
                    <a:cubicBezTo>
                      <a:pt x="3151472" y="385763"/>
                      <a:pt x="3111666" y="385763"/>
                      <a:pt x="3091764" y="385763"/>
                    </a:cubicBezTo>
                    <a:cubicBezTo>
                      <a:pt x="3046982" y="385763"/>
                      <a:pt x="2940003" y="383274"/>
                      <a:pt x="2922588" y="258835"/>
                    </a:cubicBezTo>
                    <a:lnTo>
                      <a:pt x="3004688" y="251368"/>
                    </a:lnTo>
                    <a:cubicBezTo>
                      <a:pt x="3007176" y="271279"/>
                      <a:pt x="3019615" y="323543"/>
                      <a:pt x="3091764" y="323543"/>
                    </a:cubicBezTo>
                    <a:cubicBezTo>
                      <a:pt x="3151472" y="323543"/>
                      <a:pt x="3173863" y="296167"/>
                      <a:pt x="3173863" y="271279"/>
                    </a:cubicBezTo>
                    <a:cubicBezTo>
                      <a:pt x="3173863" y="238924"/>
                      <a:pt x="3146497" y="233947"/>
                      <a:pt x="3069373" y="216525"/>
                    </a:cubicBezTo>
                    <a:cubicBezTo>
                      <a:pt x="3029567" y="206570"/>
                      <a:pt x="2937515" y="186660"/>
                      <a:pt x="2937515" y="104530"/>
                    </a:cubicBezTo>
                    <a:cubicBezTo>
                      <a:pt x="2937515" y="62220"/>
                      <a:pt x="2967370" y="0"/>
                      <a:pt x="308678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grpSp>
        <p:sp>
          <p:nvSpPr>
            <p:cNvPr id="85" name="iṡ1ïḓé">
              <a:extLst>
                <a:ext uri="{FF2B5EF4-FFF2-40B4-BE49-F238E27FC236}">
                  <a16:creationId xmlns:a16="http://schemas.microsoft.com/office/drawing/2014/main" id="{C3F21BF9-53E3-4DAF-B10E-57DC81522853}"/>
                </a:ext>
              </a:extLst>
            </p:cNvPr>
            <p:cNvSpPr/>
            <p:nvPr/>
          </p:nvSpPr>
          <p:spPr bwMode="auto">
            <a:xfrm>
              <a:off x="3028322" y="2888484"/>
              <a:ext cx="1342350" cy="1092966"/>
            </a:xfrm>
            <a:custGeom>
              <a:avLst/>
              <a:gdLst>
                <a:gd name="connsiteX0" fmla="*/ 1280275 w 5357813"/>
                <a:gd name="connsiteY0" fmla="*/ 3598552 h 4362432"/>
                <a:gd name="connsiteX1" fmla="*/ 1205688 w 5357813"/>
                <a:gd name="connsiteY1" fmla="*/ 3610993 h 4362432"/>
                <a:gd name="connsiteX2" fmla="*/ 1011763 w 5357813"/>
                <a:gd name="connsiteY2" fmla="*/ 4126052 h 4362432"/>
                <a:gd name="connsiteX3" fmla="*/ 2232496 w 5357813"/>
                <a:gd name="connsiteY3" fmla="*/ 4126052 h 4362432"/>
                <a:gd name="connsiteX4" fmla="*/ 2192716 w 5357813"/>
                <a:gd name="connsiteY4" fmla="*/ 4255439 h 4362432"/>
                <a:gd name="connsiteX5" fmla="*/ 3144938 w 5357813"/>
                <a:gd name="connsiteY5" fmla="*/ 4255439 h 4362432"/>
                <a:gd name="connsiteX6" fmla="*/ 3105158 w 5357813"/>
                <a:gd name="connsiteY6" fmla="*/ 4126052 h 4362432"/>
                <a:gd name="connsiteX7" fmla="*/ 4328377 w 5357813"/>
                <a:gd name="connsiteY7" fmla="*/ 4126052 h 4362432"/>
                <a:gd name="connsiteX8" fmla="*/ 4131966 w 5357813"/>
                <a:gd name="connsiteY8" fmla="*/ 3610993 h 4362432"/>
                <a:gd name="connsiteX9" fmla="*/ 4057380 w 5357813"/>
                <a:gd name="connsiteY9" fmla="*/ 3598552 h 4362432"/>
                <a:gd name="connsiteX10" fmla="*/ 4218984 w 5357813"/>
                <a:gd name="connsiteY10" fmla="*/ 4063847 h 4362432"/>
                <a:gd name="connsiteX11" fmla="*/ 2998251 w 5357813"/>
                <a:gd name="connsiteY11" fmla="*/ 4063847 h 4362432"/>
                <a:gd name="connsiteX12" fmla="*/ 3045489 w 5357813"/>
                <a:gd name="connsiteY12" fmla="*/ 4205675 h 4362432"/>
                <a:gd name="connsiteX13" fmla="*/ 2856537 w 5357813"/>
                <a:gd name="connsiteY13" fmla="*/ 4205675 h 4362432"/>
                <a:gd name="connsiteX14" fmla="*/ 2481118 w 5357813"/>
                <a:gd name="connsiteY14" fmla="*/ 4205675 h 4362432"/>
                <a:gd name="connsiteX15" fmla="*/ 2292165 w 5357813"/>
                <a:gd name="connsiteY15" fmla="*/ 4205675 h 4362432"/>
                <a:gd name="connsiteX16" fmla="*/ 2339403 w 5357813"/>
                <a:gd name="connsiteY16" fmla="*/ 4063847 h 4362432"/>
                <a:gd name="connsiteX17" fmla="*/ 1121157 w 5357813"/>
                <a:gd name="connsiteY17" fmla="*/ 4063847 h 4362432"/>
                <a:gd name="connsiteX18" fmla="*/ 1128615 w 5357813"/>
                <a:gd name="connsiteY18" fmla="*/ 4043941 h 4362432"/>
                <a:gd name="connsiteX19" fmla="*/ 1280275 w 5357813"/>
                <a:gd name="connsiteY19" fmla="*/ 3598552 h 4362432"/>
                <a:gd name="connsiteX20" fmla="*/ 3184525 w 5357813"/>
                <a:gd name="connsiteY20" fmla="*/ 3559157 h 4362432"/>
                <a:gd name="connsiteX21" fmla="*/ 3386138 w 5357813"/>
                <a:gd name="connsiteY21" fmla="*/ 3559157 h 4362432"/>
                <a:gd name="connsiteX22" fmla="*/ 3509963 w 5357813"/>
                <a:gd name="connsiteY22" fmla="*/ 3559157 h 4362432"/>
                <a:gd name="connsiteX23" fmla="*/ 3711575 w 5357813"/>
                <a:gd name="connsiteY23" fmla="*/ 3559157 h 4362432"/>
                <a:gd name="connsiteX24" fmla="*/ 3711575 w 5357813"/>
                <a:gd name="connsiteY24" fmla="*/ 3633770 h 4362432"/>
                <a:gd name="connsiteX25" fmla="*/ 3509963 w 5357813"/>
                <a:gd name="connsiteY25" fmla="*/ 3633770 h 4362432"/>
                <a:gd name="connsiteX26" fmla="*/ 3509963 w 5357813"/>
                <a:gd name="connsiteY26" fmla="*/ 3875070 h 4362432"/>
                <a:gd name="connsiteX27" fmla="*/ 3386138 w 5357813"/>
                <a:gd name="connsiteY27" fmla="*/ 3875070 h 4362432"/>
                <a:gd name="connsiteX28" fmla="*/ 3386138 w 5357813"/>
                <a:gd name="connsiteY28" fmla="*/ 3633770 h 4362432"/>
                <a:gd name="connsiteX29" fmla="*/ 3184525 w 5357813"/>
                <a:gd name="connsiteY29" fmla="*/ 3633770 h 4362432"/>
                <a:gd name="connsiteX30" fmla="*/ 2644775 w 5357813"/>
                <a:gd name="connsiteY30" fmla="*/ 3559157 h 4362432"/>
                <a:gd name="connsiteX31" fmla="*/ 2767013 w 5357813"/>
                <a:gd name="connsiteY31" fmla="*/ 3559157 h 4362432"/>
                <a:gd name="connsiteX32" fmla="*/ 2767013 w 5357813"/>
                <a:gd name="connsiteY32" fmla="*/ 3875070 h 4362432"/>
                <a:gd name="connsiteX33" fmla="*/ 2644775 w 5357813"/>
                <a:gd name="connsiteY33" fmla="*/ 3875070 h 4362432"/>
                <a:gd name="connsiteX34" fmla="*/ 1643062 w 5357813"/>
                <a:gd name="connsiteY34" fmla="*/ 3559157 h 4362432"/>
                <a:gd name="connsiteX35" fmla="*/ 1765299 w 5357813"/>
                <a:gd name="connsiteY35" fmla="*/ 3559157 h 4362432"/>
                <a:gd name="connsiteX36" fmla="*/ 1765299 w 5357813"/>
                <a:gd name="connsiteY36" fmla="*/ 3676632 h 4362432"/>
                <a:gd name="connsiteX37" fmla="*/ 2041525 w 5357813"/>
                <a:gd name="connsiteY37" fmla="*/ 3676632 h 4362432"/>
                <a:gd name="connsiteX38" fmla="*/ 2041525 w 5357813"/>
                <a:gd name="connsiteY38" fmla="*/ 3559157 h 4362432"/>
                <a:gd name="connsiteX39" fmla="*/ 2162175 w 5357813"/>
                <a:gd name="connsiteY39" fmla="*/ 3559157 h 4362432"/>
                <a:gd name="connsiteX40" fmla="*/ 2162175 w 5357813"/>
                <a:gd name="connsiteY40" fmla="*/ 3875070 h 4362432"/>
                <a:gd name="connsiteX41" fmla="*/ 2041525 w 5357813"/>
                <a:gd name="connsiteY41" fmla="*/ 3875070 h 4362432"/>
                <a:gd name="connsiteX42" fmla="*/ 2041525 w 5357813"/>
                <a:gd name="connsiteY42" fmla="*/ 3752832 h 4362432"/>
                <a:gd name="connsiteX43" fmla="*/ 1765299 w 5357813"/>
                <a:gd name="connsiteY43" fmla="*/ 3752832 h 4362432"/>
                <a:gd name="connsiteX44" fmla="*/ 1765299 w 5357813"/>
                <a:gd name="connsiteY44" fmla="*/ 3875070 h 4362432"/>
                <a:gd name="connsiteX45" fmla="*/ 1643062 w 5357813"/>
                <a:gd name="connsiteY45" fmla="*/ 3875070 h 4362432"/>
                <a:gd name="connsiteX46" fmla="*/ 1434420 w 5357813"/>
                <a:gd name="connsiteY46" fmla="*/ 3518929 h 4362432"/>
                <a:gd name="connsiteX47" fmla="*/ 1320054 w 5357813"/>
                <a:gd name="connsiteY47" fmla="*/ 3583623 h 4362432"/>
                <a:gd name="connsiteX48" fmla="*/ 1168395 w 5357813"/>
                <a:gd name="connsiteY48" fmla="*/ 4031500 h 4362432"/>
                <a:gd name="connsiteX49" fmla="*/ 2386641 w 5357813"/>
                <a:gd name="connsiteY49" fmla="*/ 4031500 h 4362432"/>
                <a:gd name="connsiteX50" fmla="*/ 2339403 w 5357813"/>
                <a:gd name="connsiteY50" fmla="*/ 4170840 h 4362432"/>
                <a:gd name="connsiteX51" fmla="*/ 2481118 w 5357813"/>
                <a:gd name="connsiteY51" fmla="*/ 4170840 h 4362432"/>
                <a:gd name="connsiteX52" fmla="*/ 2856537 w 5357813"/>
                <a:gd name="connsiteY52" fmla="*/ 4170840 h 4362432"/>
                <a:gd name="connsiteX53" fmla="*/ 2998251 w 5357813"/>
                <a:gd name="connsiteY53" fmla="*/ 4170840 h 4362432"/>
                <a:gd name="connsiteX54" fmla="*/ 2951013 w 5357813"/>
                <a:gd name="connsiteY54" fmla="*/ 4031500 h 4362432"/>
                <a:gd name="connsiteX55" fmla="*/ 4169259 w 5357813"/>
                <a:gd name="connsiteY55" fmla="*/ 4031500 h 4362432"/>
                <a:gd name="connsiteX56" fmla="*/ 4017600 w 5357813"/>
                <a:gd name="connsiteY56" fmla="*/ 3583623 h 4362432"/>
                <a:gd name="connsiteX57" fmla="*/ 3903234 w 5357813"/>
                <a:gd name="connsiteY57" fmla="*/ 3518929 h 4362432"/>
                <a:gd name="connsiteX58" fmla="*/ 4054893 w 5357813"/>
                <a:gd name="connsiteY58" fmla="*/ 3964319 h 4362432"/>
                <a:gd name="connsiteX59" fmla="*/ 2836647 w 5357813"/>
                <a:gd name="connsiteY59" fmla="*/ 3964319 h 4362432"/>
                <a:gd name="connsiteX60" fmla="*/ 2883885 w 5357813"/>
                <a:gd name="connsiteY60" fmla="*/ 4101170 h 4362432"/>
                <a:gd name="connsiteX61" fmla="*/ 2742170 w 5357813"/>
                <a:gd name="connsiteY61" fmla="*/ 4101170 h 4362432"/>
                <a:gd name="connsiteX62" fmla="*/ 2595484 w 5357813"/>
                <a:gd name="connsiteY62" fmla="*/ 4101170 h 4362432"/>
                <a:gd name="connsiteX63" fmla="*/ 2453769 w 5357813"/>
                <a:gd name="connsiteY63" fmla="*/ 4101170 h 4362432"/>
                <a:gd name="connsiteX64" fmla="*/ 2501007 w 5357813"/>
                <a:gd name="connsiteY64" fmla="*/ 3964319 h 4362432"/>
                <a:gd name="connsiteX65" fmla="*/ 1282761 w 5357813"/>
                <a:gd name="connsiteY65" fmla="*/ 3964319 h 4362432"/>
                <a:gd name="connsiteX66" fmla="*/ 1290219 w 5357813"/>
                <a:gd name="connsiteY66" fmla="*/ 3941925 h 4362432"/>
                <a:gd name="connsiteX67" fmla="*/ 1434420 w 5357813"/>
                <a:gd name="connsiteY67" fmla="*/ 3518929 h 4362432"/>
                <a:gd name="connsiteX68" fmla="*/ 1504034 w 5357813"/>
                <a:gd name="connsiteY68" fmla="*/ 3464189 h 4362432"/>
                <a:gd name="connsiteX69" fmla="*/ 1481658 w 5357813"/>
                <a:gd name="connsiteY69" fmla="*/ 3481606 h 4362432"/>
                <a:gd name="connsiteX70" fmla="*/ 1329999 w 5357813"/>
                <a:gd name="connsiteY70" fmla="*/ 3929484 h 4362432"/>
                <a:gd name="connsiteX71" fmla="*/ 2548245 w 5357813"/>
                <a:gd name="connsiteY71" fmla="*/ 3929484 h 4362432"/>
                <a:gd name="connsiteX72" fmla="*/ 2501007 w 5357813"/>
                <a:gd name="connsiteY72" fmla="*/ 4068823 h 4362432"/>
                <a:gd name="connsiteX73" fmla="*/ 2595484 w 5357813"/>
                <a:gd name="connsiteY73" fmla="*/ 4068823 h 4362432"/>
                <a:gd name="connsiteX74" fmla="*/ 2742170 w 5357813"/>
                <a:gd name="connsiteY74" fmla="*/ 4068823 h 4362432"/>
                <a:gd name="connsiteX75" fmla="*/ 2836647 w 5357813"/>
                <a:gd name="connsiteY75" fmla="*/ 4068823 h 4362432"/>
                <a:gd name="connsiteX76" fmla="*/ 2789409 w 5357813"/>
                <a:gd name="connsiteY76" fmla="*/ 3929484 h 4362432"/>
                <a:gd name="connsiteX77" fmla="*/ 4007655 w 5357813"/>
                <a:gd name="connsiteY77" fmla="*/ 3929484 h 4362432"/>
                <a:gd name="connsiteX78" fmla="*/ 3855996 w 5357813"/>
                <a:gd name="connsiteY78" fmla="*/ 3481606 h 4362432"/>
                <a:gd name="connsiteX79" fmla="*/ 3833620 w 5357813"/>
                <a:gd name="connsiteY79" fmla="*/ 3464189 h 4362432"/>
                <a:gd name="connsiteX80" fmla="*/ 3005710 w 5357813"/>
                <a:gd name="connsiteY80" fmla="*/ 3464189 h 4362432"/>
                <a:gd name="connsiteX81" fmla="*/ 2331945 w 5357813"/>
                <a:gd name="connsiteY81" fmla="*/ 3464189 h 4362432"/>
                <a:gd name="connsiteX82" fmla="*/ 1504034 w 5357813"/>
                <a:gd name="connsiteY82" fmla="*/ 3464189 h 4362432"/>
                <a:gd name="connsiteX83" fmla="*/ 2553840 w 5357813"/>
                <a:gd name="connsiteY83" fmla="*/ 3124272 h 4362432"/>
                <a:gd name="connsiteX84" fmla="*/ 2531503 w 5357813"/>
                <a:gd name="connsiteY84" fmla="*/ 3131731 h 4362432"/>
                <a:gd name="connsiteX85" fmla="*/ 2516612 w 5357813"/>
                <a:gd name="connsiteY85" fmla="*/ 3169022 h 4362432"/>
                <a:gd name="connsiteX86" fmla="*/ 2526540 w 5357813"/>
                <a:gd name="connsiteY86" fmla="*/ 3203827 h 4362432"/>
                <a:gd name="connsiteX87" fmla="*/ 2553840 w 5357813"/>
                <a:gd name="connsiteY87" fmla="*/ 3216258 h 4362432"/>
                <a:gd name="connsiteX88" fmla="*/ 2573695 w 5357813"/>
                <a:gd name="connsiteY88" fmla="*/ 3208799 h 4362432"/>
                <a:gd name="connsiteX89" fmla="*/ 2591068 w 5357813"/>
                <a:gd name="connsiteY89" fmla="*/ 3173994 h 4362432"/>
                <a:gd name="connsiteX90" fmla="*/ 2581141 w 5357813"/>
                <a:gd name="connsiteY90" fmla="*/ 3139189 h 4362432"/>
                <a:gd name="connsiteX91" fmla="*/ 2553840 w 5357813"/>
                <a:gd name="connsiteY91" fmla="*/ 3124272 h 4362432"/>
                <a:gd name="connsiteX92" fmla="*/ 3021013 w 5357813"/>
                <a:gd name="connsiteY92" fmla="*/ 3124168 h 4362432"/>
                <a:gd name="connsiteX93" fmla="*/ 2991077 w 5357813"/>
                <a:gd name="connsiteY93" fmla="*/ 3146483 h 4362432"/>
                <a:gd name="connsiteX94" fmla="*/ 2986088 w 5357813"/>
                <a:gd name="connsiteY94" fmla="*/ 3213430 h 4362432"/>
                <a:gd name="connsiteX95" fmla="*/ 2991077 w 5357813"/>
                <a:gd name="connsiteY95" fmla="*/ 3282857 h 4362432"/>
                <a:gd name="connsiteX96" fmla="*/ 3021013 w 5357813"/>
                <a:gd name="connsiteY96" fmla="*/ 3305173 h 4362432"/>
                <a:gd name="connsiteX97" fmla="*/ 3050948 w 5357813"/>
                <a:gd name="connsiteY97" fmla="*/ 3282857 h 4362432"/>
                <a:gd name="connsiteX98" fmla="*/ 3058432 w 5357813"/>
                <a:gd name="connsiteY98" fmla="*/ 3213430 h 4362432"/>
                <a:gd name="connsiteX99" fmla="*/ 3050948 w 5357813"/>
                <a:gd name="connsiteY99" fmla="*/ 3146483 h 4362432"/>
                <a:gd name="connsiteX100" fmla="*/ 3021013 w 5357813"/>
                <a:gd name="connsiteY100" fmla="*/ 3124168 h 4362432"/>
                <a:gd name="connsiteX101" fmla="*/ 2314857 w 5357813"/>
                <a:gd name="connsiteY101" fmla="*/ 3086082 h 4362432"/>
                <a:gd name="connsiteX102" fmla="*/ 2357438 w 5357813"/>
                <a:gd name="connsiteY102" fmla="*/ 3086082 h 4362432"/>
                <a:gd name="connsiteX103" fmla="*/ 2357438 w 5357813"/>
                <a:gd name="connsiteY103" fmla="*/ 3340082 h 4362432"/>
                <a:gd name="connsiteX104" fmla="*/ 2304838 w 5357813"/>
                <a:gd name="connsiteY104" fmla="*/ 3340082 h 4362432"/>
                <a:gd name="connsiteX105" fmla="*/ 2304838 w 5357813"/>
                <a:gd name="connsiteY105" fmla="*/ 3163278 h 4362432"/>
                <a:gd name="connsiteX106" fmla="*/ 2244725 w 5357813"/>
                <a:gd name="connsiteY106" fmla="*/ 3163278 h 4362432"/>
                <a:gd name="connsiteX107" fmla="*/ 2244725 w 5357813"/>
                <a:gd name="connsiteY107" fmla="*/ 3128415 h 4362432"/>
                <a:gd name="connsiteX108" fmla="*/ 2279791 w 5357813"/>
                <a:gd name="connsiteY108" fmla="*/ 3125925 h 4362432"/>
                <a:gd name="connsiteX109" fmla="*/ 2302334 w 5357813"/>
                <a:gd name="connsiteY109" fmla="*/ 3113474 h 4362432"/>
                <a:gd name="connsiteX110" fmla="*/ 2312353 w 5357813"/>
                <a:gd name="connsiteY110" fmla="*/ 3093553 h 4362432"/>
                <a:gd name="connsiteX111" fmla="*/ 2314857 w 5357813"/>
                <a:gd name="connsiteY111" fmla="*/ 3086082 h 4362432"/>
                <a:gd name="connsiteX112" fmla="*/ 3021013 w 5357813"/>
                <a:gd name="connsiteY112" fmla="*/ 3084495 h 4362432"/>
                <a:gd name="connsiteX113" fmla="*/ 3090863 w 5357813"/>
                <a:gd name="connsiteY113" fmla="*/ 3119208 h 4362432"/>
                <a:gd name="connsiteX114" fmla="*/ 3108325 w 5357813"/>
                <a:gd name="connsiteY114" fmla="*/ 3215910 h 4362432"/>
                <a:gd name="connsiteX115" fmla="*/ 3090863 w 5357813"/>
                <a:gd name="connsiteY115" fmla="*/ 3312611 h 4362432"/>
                <a:gd name="connsiteX116" fmla="*/ 3021013 w 5357813"/>
                <a:gd name="connsiteY116" fmla="*/ 3344845 h 4362432"/>
                <a:gd name="connsiteX117" fmla="*/ 2953657 w 5357813"/>
                <a:gd name="connsiteY117" fmla="*/ 3312611 h 4362432"/>
                <a:gd name="connsiteX118" fmla="*/ 2933700 w 5357813"/>
                <a:gd name="connsiteY118" fmla="*/ 3215910 h 4362432"/>
                <a:gd name="connsiteX119" fmla="*/ 2953657 w 5357813"/>
                <a:gd name="connsiteY119" fmla="*/ 3119208 h 4362432"/>
                <a:gd name="connsiteX120" fmla="*/ 3021013 w 5357813"/>
                <a:gd name="connsiteY120" fmla="*/ 3084495 h 4362432"/>
                <a:gd name="connsiteX121" fmla="*/ 2784384 w 5357813"/>
                <a:gd name="connsiteY121" fmla="*/ 3084495 h 4362432"/>
                <a:gd name="connsiteX122" fmla="*/ 2848656 w 5357813"/>
                <a:gd name="connsiteY122" fmla="*/ 3106828 h 4362432"/>
                <a:gd name="connsiteX123" fmla="*/ 2870903 w 5357813"/>
                <a:gd name="connsiteY123" fmla="*/ 3166383 h 4362432"/>
                <a:gd name="connsiteX124" fmla="*/ 2856071 w 5357813"/>
                <a:gd name="connsiteY124" fmla="*/ 3216011 h 4362432"/>
                <a:gd name="connsiteX125" fmla="*/ 2818992 w 5357813"/>
                <a:gd name="connsiteY125" fmla="*/ 3248270 h 4362432"/>
                <a:gd name="connsiteX126" fmla="*/ 2799216 w 5357813"/>
                <a:gd name="connsiteY126" fmla="*/ 3263159 h 4362432"/>
                <a:gd name="connsiteX127" fmla="*/ 2774496 w 5357813"/>
                <a:gd name="connsiteY127" fmla="*/ 3280529 h 4362432"/>
                <a:gd name="connsiteX128" fmla="*/ 2762136 w 5357813"/>
                <a:gd name="connsiteY128" fmla="*/ 3295417 h 4362432"/>
                <a:gd name="connsiteX129" fmla="*/ 2873375 w 5357813"/>
                <a:gd name="connsiteY129" fmla="*/ 3295417 h 4362432"/>
                <a:gd name="connsiteX130" fmla="*/ 2873375 w 5357813"/>
                <a:gd name="connsiteY130" fmla="*/ 3340083 h 4362432"/>
                <a:gd name="connsiteX131" fmla="*/ 2700337 w 5357813"/>
                <a:gd name="connsiteY131" fmla="*/ 3340083 h 4362432"/>
                <a:gd name="connsiteX132" fmla="*/ 2712697 w 5357813"/>
                <a:gd name="connsiteY132" fmla="*/ 3290454 h 4362432"/>
                <a:gd name="connsiteX133" fmla="*/ 2762136 w 5357813"/>
                <a:gd name="connsiteY133" fmla="*/ 3235863 h 4362432"/>
                <a:gd name="connsiteX134" fmla="*/ 2806632 w 5357813"/>
                <a:gd name="connsiteY134" fmla="*/ 3201123 h 4362432"/>
                <a:gd name="connsiteX135" fmla="*/ 2821464 w 5357813"/>
                <a:gd name="connsiteY135" fmla="*/ 3163901 h 4362432"/>
                <a:gd name="connsiteX136" fmla="*/ 2811576 w 5357813"/>
                <a:gd name="connsiteY136" fmla="*/ 3136605 h 4362432"/>
                <a:gd name="connsiteX137" fmla="*/ 2786856 w 5357813"/>
                <a:gd name="connsiteY137" fmla="*/ 3126680 h 4362432"/>
                <a:gd name="connsiteX138" fmla="*/ 2757192 w 5357813"/>
                <a:gd name="connsiteY138" fmla="*/ 3144050 h 4362432"/>
                <a:gd name="connsiteX139" fmla="*/ 2752248 w 5357813"/>
                <a:gd name="connsiteY139" fmla="*/ 3173827 h 4362432"/>
                <a:gd name="connsiteX140" fmla="*/ 2702809 w 5357813"/>
                <a:gd name="connsiteY140" fmla="*/ 3173827 h 4362432"/>
                <a:gd name="connsiteX141" fmla="*/ 2715169 w 5357813"/>
                <a:gd name="connsiteY141" fmla="*/ 3124198 h 4362432"/>
                <a:gd name="connsiteX142" fmla="*/ 2784384 w 5357813"/>
                <a:gd name="connsiteY142" fmla="*/ 3084495 h 4362432"/>
                <a:gd name="connsiteX143" fmla="*/ 2551358 w 5357813"/>
                <a:gd name="connsiteY143" fmla="*/ 3084495 h 4362432"/>
                <a:gd name="connsiteX144" fmla="*/ 2630778 w 5357813"/>
                <a:gd name="connsiteY144" fmla="*/ 3134217 h 4362432"/>
                <a:gd name="connsiteX145" fmla="*/ 2643188 w 5357813"/>
                <a:gd name="connsiteY145" fmla="*/ 3211285 h 4362432"/>
                <a:gd name="connsiteX146" fmla="*/ 2630778 w 5357813"/>
                <a:gd name="connsiteY146" fmla="*/ 3288354 h 4362432"/>
                <a:gd name="connsiteX147" fmla="*/ 2548877 w 5357813"/>
                <a:gd name="connsiteY147" fmla="*/ 3348020 h 4362432"/>
                <a:gd name="connsiteX148" fmla="*/ 2496757 w 5357813"/>
                <a:gd name="connsiteY148" fmla="*/ 3330618 h 4362432"/>
                <a:gd name="connsiteX149" fmla="*/ 2471938 w 5357813"/>
                <a:gd name="connsiteY149" fmla="*/ 3280896 h 4362432"/>
                <a:gd name="connsiteX150" fmla="*/ 2521576 w 5357813"/>
                <a:gd name="connsiteY150" fmla="*/ 3280896 h 4362432"/>
                <a:gd name="connsiteX151" fmla="*/ 2531503 w 5357813"/>
                <a:gd name="connsiteY151" fmla="*/ 3298298 h 4362432"/>
                <a:gd name="connsiteX152" fmla="*/ 2551358 w 5357813"/>
                <a:gd name="connsiteY152" fmla="*/ 3305757 h 4362432"/>
                <a:gd name="connsiteX153" fmla="*/ 2586105 w 5357813"/>
                <a:gd name="connsiteY153" fmla="*/ 3278410 h 4362432"/>
                <a:gd name="connsiteX154" fmla="*/ 2591068 w 5357813"/>
                <a:gd name="connsiteY154" fmla="*/ 3233660 h 4362432"/>
                <a:gd name="connsiteX155" fmla="*/ 2576177 w 5357813"/>
                <a:gd name="connsiteY155" fmla="*/ 3248577 h 4362432"/>
                <a:gd name="connsiteX156" fmla="*/ 2543913 w 5357813"/>
                <a:gd name="connsiteY156" fmla="*/ 3256035 h 4362432"/>
                <a:gd name="connsiteX157" fmla="*/ 2489312 w 5357813"/>
                <a:gd name="connsiteY157" fmla="*/ 3233660 h 4362432"/>
                <a:gd name="connsiteX158" fmla="*/ 2466975 w 5357813"/>
                <a:gd name="connsiteY158" fmla="*/ 3173994 h 4362432"/>
                <a:gd name="connsiteX159" fmla="*/ 2489312 w 5357813"/>
                <a:gd name="connsiteY159" fmla="*/ 3109356 h 4362432"/>
                <a:gd name="connsiteX160" fmla="*/ 2551358 w 5357813"/>
                <a:gd name="connsiteY160" fmla="*/ 3084495 h 4362432"/>
                <a:gd name="connsiteX161" fmla="*/ 3204743 w 5357813"/>
                <a:gd name="connsiteY161" fmla="*/ 2969601 h 4362432"/>
                <a:gd name="connsiteX162" fmla="*/ 3204743 w 5357813"/>
                <a:gd name="connsiteY162" fmla="*/ 2984529 h 4362432"/>
                <a:gd name="connsiteX163" fmla="*/ 3247009 w 5357813"/>
                <a:gd name="connsiteY163" fmla="*/ 2984529 h 4362432"/>
                <a:gd name="connsiteX164" fmla="*/ 3251981 w 5357813"/>
                <a:gd name="connsiteY164" fmla="*/ 2984529 h 4362432"/>
                <a:gd name="connsiteX165" fmla="*/ 3244523 w 5357813"/>
                <a:gd name="connsiteY165" fmla="*/ 2969601 h 4362432"/>
                <a:gd name="connsiteX166" fmla="*/ 2100859 w 5357813"/>
                <a:gd name="connsiteY166" fmla="*/ 2969601 h 4362432"/>
                <a:gd name="connsiteX167" fmla="*/ 2090914 w 5357813"/>
                <a:gd name="connsiteY167" fmla="*/ 2984529 h 4362432"/>
                <a:gd name="connsiteX168" fmla="*/ 2095887 w 5357813"/>
                <a:gd name="connsiteY168" fmla="*/ 2984529 h 4362432"/>
                <a:gd name="connsiteX169" fmla="*/ 2130694 w 5357813"/>
                <a:gd name="connsiteY169" fmla="*/ 2984529 h 4362432"/>
                <a:gd name="connsiteX170" fmla="*/ 2130694 w 5357813"/>
                <a:gd name="connsiteY170" fmla="*/ 2969601 h 4362432"/>
                <a:gd name="connsiteX171" fmla="*/ 2100859 w 5357813"/>
                <a:gd name="connsiteY171" fmla="*/ 2969601 h 4362432"/>
                <a:gd name="connsiteX172" fmla="*/ 2145611 w 5357813"/>
                <a:gd name="connsiteY172" fmla="*/ 2967113 h 4362432"/>
                <a:gd name="connsiteX173" fmla="*/ 2145611 w 5357813"/>
                <a:gd name="connsiteY173" fmla="*/ 2984529 h 4362432"/>
                <a:gd name="connsiteX174" fmla="*/ 3187339 w 5357813"/>
                <a:gd name="connsiteY174" fmla="*/ 2984529 h 4362432"/>
                <a:gd name="connsiteX175" fmla="*/ 3187339 w 5357813"/>
                <a:gd name="connsiteY175" fmla="*/ 2967113 h 4362432"/>
                <a:gd name="connsiteX176" fmla="*/ 2145611 w 5357813"/>
                <a:gd name="connsiteY176" fmla="*/ 2967113 h 4362432"/>
                <a:gd name="connsiteX177" fmla="*/ 698500 w 5357813"/>
                <a:gd name="connsiteY177" fmla="*/ 2959082 h 4362432"/>
                <a:gd name="connsiteX178" fmla="*/ 835242 w 5357813"/>
                <a:gd name="connsiteY178" fmla="*/ 2959082 h 4362432"/>
                <a:gd name="connsiteX179" fmla="*/ 875021 w 5357813"/>
                <a:gd name="connsiteY179" fmla="*/ 3046169 h 4362432"/>
                <a:gd name="connsiteX180" fmla="*/ 1059001 w 5357813"/>
                <a:gd name="connsiteY180" fmla="*/ 3342266 h 4362432"/>
                <a:gd name="connsiteX181" fmla="*/ 1218119 w 5357813"/>
                <a:gd name="connsiteY181" fmla="*/ 3217856 h 4362432"/>
                <a:gd name="connsiteX182" fmla="*/ 1257899 w 5357813"/>
                <a:gd name="connsiteY182" fmla="*/ 3267620 h 4362432"/>
                <a:gd name="connsiteX183" fmla="*/ 1444365 w 5357813"/>
                <a:gd name="connsiteY183" fmla="*/ 3469165 h 4362432"/>
                <a:gd name="connsiteX184" fmla="*/ 1484144 w 5357813"/>
                <a:gd name="connsiteY184" fmla="*/ 3434330 h 4362432"/>
                <a:gd name="connsiteX185" fmla="*/ 1489117 w 5357813"/>
                <a:gd name="connsiteY185" fmla="*/ 3431842 h 4362432"/>
                <a:gd name="connsiteX186" fmla="*/ 1496576 w 5357813"/>
                <a:gd name="connsiteY186" fmla="*/ 3431842 h 4362432"/>
                <a:gd name="connsiteX187" fmla="*/ 1770059 w 5357813"/>
                <a:gd name="connsiteY187" fmla="*/ 3431842 h 4362432"/>
                <a:gd name="connsiteX188" fmla="*/ 1329999 w 5357813"/>
                <a:gd name="connsiteY188" fmla="*/ 2959082 h 4362432"/>
                <a:gd name="connsiteX189" fmla="*/ 1481658 w 5357813"/>
                <a:gd name="connsiteY189" fmla="*/ 2959082 h 4362432"/>
                <a:gd name="connsiteX190" fmla="*/ 2011223 w 5357813"/>
                <a:gd name="connsiteY190" fmla="*/ 3431842 h 4362432"/>
                <a:gd name="connsiteX191" fmla="*/ 2331945 w 5357813"/>
                <a:gd name="connsiteY191" fmla="*/ 3431842 h 4362432"/>
                <a:gd name="connsiteX192" fmla="*/ 3005710 w 5357813"/>
                <a:gd name="connsiteY192" fmla="*/ 3431842 h 4362432"/>
                <a:gd name="connsiteX193" fmla="*/ 3336377 w 5357813"/>
                <a:gd name="connsiteY193" fmla="*/ 3431842 h 4362432"/>
                <a:gd name="connsiteX194" fmla="*/ 3868427 w 5357813"/>
                <a:gd name="connsiteY194" fmla="*/ 2959082 h 4362432"/>
                <a:gd name="connsiteX195" fmla="*/ 4017600 w 5357813"/>
                <a:gd name="connsiteY195" fmla="*/ 2959082 h 4362432"/>
                <a:gd name="connsiteX196" fmla="*/ 3580026 w 5357813"/>
                <a:gd name="connsiteY196" fmla="*/ 3431842 h 4362432"/>
                <a:gd name="connsiteX197" fmla="*/ 3841079 w 5357813"/>
                <a:gd name="connsiteY197" fmla="*/ 3431842 h 4362432"/>
                <a:gd name="connsiteX198" fmla="*/ 3848537 w 5357813"/>
                <a:gd name="connsiteY198" fmla="*/ 3431842 h 4362432"/>
                <a:gd name="connsiteX199" fmla="*/ 3853510 w 5357813"/>
                <a:gd name="connsiteY199" fmla="*/ 3434330 h 4362432"/>
                <a:gd name="connsiteX200" fmla="*/ 3900748 w 5357813"/>
                <a:gd name="connsiteY200" fmla="*/ 3474141 h 4362432"/>
                <a:gd name="connsiteX201" fmla="*/ 4089700 w 5357813"/>
                <a:gd name="connsiteY201" fmla="*/ 3267620 h 4362432"/>
                <a:gd name="connsiteX202" fmla="*/ 4129480 w 5357813"/>
                <a:gd name="connsiteY202" fmla="*/ 3217856 h 4362432"/>
                <a:gd name="connsiteX203" fmla="*/ 4283625 w 5357813"/>
                <a:gd name="connsiteY203" fmla="*/ 3342266 h 4362432"/>
                <a:gd name="connsiteX204" fmla="*/ 4470092 w 5357813"/>
                <a:gd name="connsiteY204" fmla="*/ 3046169 h 4362432"/>
                <a:gd name="connsiteX205" fmla="*/ 4509871 w 5357813"/>
                <a:gd name="connsiteY205" fmla="*/ 2959082 h 4362432"/>
                <a:gd name="connsiteX206" fmla="*/ 4646613 w 5357813"/>
                <a:gd name="connsiteY206" fmla="*/ 2959082 h 4362432"/>
                <a:gd name="connsiteX207" fmla="*/ 4581971 w 5357813"/>
                <a:gd name="connsiteY207" fmla="*/ 3103398 h 4362432"/>
                <a:gd name="connsiteX208" fmla="*/ 4345781 w 5357813"/>
                <a:gd name="connsiteY208" fmla="*/ 3474141 h 4362432"/>
                <a:gd name="connsiteX209" fmla="*/ 4308488 w 5357813"/>
                <a:gd name="connsiteY209" fmla="*/ 3523906 h 4362432"/>
                <a:gd name="connsiteX210" fmla="*/ 4146883 w 5357813"/>
                <a:gd name="connsiteY210" fmla="*/ 3394519 h 4362432"/>
                <a:gd name="connsiteX211" fmla="*/ 4007655 w 5357813"/>
                <a:gd name="connsiteY211" fmla="*/ 3541323 h 4362432"/>
                <a:gd name="connsiteX212" fmla="*/ 4144397 w 5357813"/>
                <a:gd name="connsiteY212" fmla="*/ 3578646 h 4362432"/>
                <a:gd name="connsiteX213" fmla="*/ 4154342 w 5357813"/>
                <a:gd name="connsiteY213" fmla="*/ 3581134 h 4362432"/>
                <a:gd name="connsiteX214" fmla="*/ 4156828 w 5357813"/>
                <a:gd name="connsiteY214" fmla="*/ 3581134 h 4362432"/>
                <a:gd name="connsiteX215" fmla="*/ 4218984 w 5357813"/>
                <a:gd name="connsiteY215" fmla="*/ 3578646 h 4362432"/>
                <a:gd name="connsiteX216" fmla="*/ 4462633 w 5357813"/>
                <a:gd name="connsiteY216" fmla="*/ 4233045 h 4362432"/>
                <a:gd name="connsiteX217" fmla="*/ 3251845 w 5357813"/>
                <a:gd name="connsiteY217" fmla="*/ 4233045 h 4362432"/>
                <a:gd name="connsiteX218" fmla="*/ 3286652 w 5357813"/>
                <a:gd name="connsiteY218" fmla="*/ 4362432 h 4362432"/>
                <a:gd name="connsiteX219" fmla="*/ 2841619 w 5357813"/>
                <a:gd name="connsiteY219" fmla="*/ 4362432 h 4362432"/>
                <a:gd name="connsiteX220" fmla="*/ 2496035 w 5357813"/>
                <a:gd name="connsiteY220" fmla="*/ 4362432 h 4362432"/>
                <a:gd name="connsiteX221" fmla="*/ 2051002 w 5357813"/>
                <a:gd name="connsiteY221" fmla="*/ 4362432 h 4362432"/>
                <a:gd name="connsiteX222" fmla="*/ 2088295 w 5357813"/>
                <a:gd name="connsiteY222" fmla="*/ 4233045 h 4362432"/>
                <a:gd name="connsiteX223" fmla="*/ 875021 w 5357813"/>
                <a:gd name="connsiteY223" fmla="*/ 4233045 h 4362432"/>
                <a:gd name="connsiteX224" fmla="*/ 1121157 w 5357813"/>
                <a:gd name="connsiteY224" fmla="*/ 3578646 h 4362432"/>
                <a:gd name="connsiteX225" fmla="*/ 1180826 w 5357813"/>
                <a:gd name="connsiteY225" fmla="*/ 3581134 h 4362432"/>
                <a:gd name="connsiteX226" fmla="*/ 1183312 w 5357813"/>
                <a:gd name="connsiteY226" fmla="*/ 3581134 h 4362432"/>
                <a:gd name="connsiteX227" fmla="*/ 1193257 w 5357813"/>
                <a:gd name="connsiteY227" fmla="*/ 3578646 h 4362432"/>
                <a:gd name="connsiteX228" fmla="*/ 1337458 w 5357813"/>
                <a:gd name="connsiteY228" fmla="*/ 3538835 h 4362432"/>
                <a:gd name="connsiteX229" fmla="*/ 1200716 w 5357813"/>
                <a:gd name="connsiteY229" fmla="*/ 3392031 h 4362432"/>
                <a:gd name="connsiteX230" fmla="*/ 1036625 w 5357813"/>
                <a:gd name="connsiteY230" fmla="*/ 3523906 h 4362432"/>
                <a:gd name="connsiteX231" fmla="*/ 996846 w 5357813"/>
                <a:gd name="connsiteY231" fmla="*/ 3474141 h 4362432"/>
                <a:gd name="connsiteX232" fmla="*/ 763141 w 5357813"/>
                <a:gd name="connsiteY232" fmla="*/ 3103398 h 4362432"/>
                <a:gd name="connsiteX233" fmla="*/ 698500 w 5357813"/>
                <a:gd name="connsiteY233" fmla="*/ 2959082 h 4362432"/>
                <a:gd name="connsiteX234" fmla="*/ 3433476 w 5357813"/>
                <a:gd name="connsiteY234" fmla="*/ 2932282 h 4362432"/>
                <a:gd name="connsiteX235" fmla="*/ 3430989 w 5357813"/>
                <a:gd name="connsiteY235" fmla="*/ 2964625 h 4362432"/>
                <a:gd name="connsiteX236" fmla="*/ 3480714 w 5357813"/>
                <a:gd name="connsiteY236" fmla="*/ 2964625 h 4362432"/>
                <a:gd name="connsiteX237" fmla="*/ 3480714 w 5357813"/>
                <a:gd name="connsiteY237" fmla="*/ 2932282 h 4362432"/>
                <a:gd name="connsiteX238" fmla="*/ 3433476 w 5357813"/>
                <a:gd name="connsiteY238" fmla="*/ 2932282 h 4362432"/>
                <a:gd name="connsiteX239" fmla="*/ 1872127 w 5357813"/>
                <a:gd name="connsiteY239" fmla="*/ 2932282 h 4362432"/>
                <a:gd name="connsiteX240" fmla="*/ 1872127 w 5357813"/>
                <a:gd name="connsiteY240" fmla="*/ 2964625 h 4362432"/>
                <a:gd name="connsiteX241" fmla="*/ 1921851 w 5357813"/>
                <a:gd name="connsiteY241" fmla="*/ 2964625 h 4362432"/>
                <a:gd name="connsiteX242" fmla="*/ 1921851 w 5357813"/>
                <a:gd name="connsiteY242" fmla="*/ 2932282 h 4362432"/>
                <a:gd name="connsiteX243" fmla="*/ 1872127 w 5357813"/>
                <a:gd name="connsiteY243" fmla="*/ 2932282 h 4362432"/>
                <a:gd name="connsiteX244" fmla="*/ 3199771 w 5357813"/>
                <a:gd name="connsiteY244" fmla="*/ 2929794 h 4362432"/>
                <a:gd name="connsiteX245" fmla="*/ 3199771 w 5357813"/>
                <a:gd name="connsiteY245" fmla="*/ 2949698 h 4362432"/>
                <a:gd name="connsiteX246" fmla="*/ 3204743 w 5357813"/>
                <a:gd name="connsiteY246" fmla="*/ 2949698 h 4362432"/>
                <a:gd name="connsiteX247" fmla="*/ 3204743 w 5357813"/>
                <a:gd name="connsiteY247" fmla="*/ 2952186 h 4362432"/>
                <a:gd name="connsiteX248" fmla="*/ 3237064 w 5357813"/>
                <a:gd name="connsiteY248" fmla="*/ 2952186 h 4362432"/>
                <a:gd name="connsiteX249" fmla="*/ 3224633 w 5357813"/>
                <a:gd name="connsiteY249" fmla="*/ 2929794 h 4362432"/>
                <a:gd name="connsiteX250" fmla="*/ 3199771 w 5357813"/>
                <a:gd name="connsiteY250" fmla="*/ 2929794 h 4362432"/>
                <a:gd name="connsiteX251" fmla="*/ 2120749 w 5357813"/>
                <a:gd name="connsiteY251" fmla="*/ 2929794 h 4362432"/>
                <a:gd name="connsiteX252" fmla="*/ 2108318 w 5357813"/>
                <a:gd name="connsiteY252" fmla="*/ 2952186 h 4362432"/>
                <a:gd name="connsiteX253" fmla="*/ 2130694 w 5357813"/>
                <a:gd name="connsiteY253" fmla="*/ 2952186 h 4362432"/>
                <a:gd name="connsiteX254" fmla="*/ 2130694 w 5357813"/>
                <a:gd name="connsiteY254" fmla="*/ 2949698 h 4362432"/>
                <a:gd name="connsiteX255" fmla="*/ 2138153 w 5357813"/>
                <a:gd name="connsiteY255" fmla="*/ 2949698 h 4362432"/>
                <a:gd name="connsiteX256" fmla="*/ 2138153 w 5357813"/>
                <a:gd name="connsiteY256" fmla="*/ 2929794 h 4362432"/>
                <a:gd name="connsiteX257" fmla="*/ 2120749 w 5357813"/>
                <a:gd name="connsiteY257" fmla="*/ 2929794 h 4362432"/>
                <a:gd name="connsiteX258" fmla="*/ 2155556 w 5357813"/>
                <a:gd name="connsiteY258" fmla="*/ 2927306 h 4362432"/>
                <a:gd name="connsiteX259" fmla="*/ 2155556 w 5357813"/>
                <a:gd name="connsiteY259" fmla="*/ 2949698 h 4362432"/>
                <a:gd name="connsiteX260" fmla="*/ 3182367 w 5357813"/>
                <a:gd name="connsiteY260" fmla="*/ 2949698 h 4362432"/>
                <a:gd name="connsiteX261" fmla="*/ 3182367 w 5357813"/>
                <a:gd name="connsiteY261" fmla="*/ 2927306 h 4362432"/>
                <a:gd name="connsiteX262" fmla="*/ 3142587 w 5357813"/>
                <a:gd name="connsiteY262" fmla="*/ 2927306 h 4362432"/>
                <a:gd name="connsiteX263" fmla="*/ 2190363 w 5357813"/>
                <a:gd name="connsiteY263" fmla="*/ 2927306 h 4362432"/>
                <a:gd name="connsiteX264" fmla="*/ 2155556 w 5357813"/>
                <a:gd name="connsiteY264" fmla="*/ 2927306 h 4362432"/>
                <a:gd name="connsiteX265" fmla="*/ 3393696 w 5357813"/>
                <a:gd name="connsiteY265" fmla="*/ 2897450 h 4362432"/>
                <a:gd name="connsiteX266" fmla="*/ 3393696 w 5357813"/>
                <a:gd name="connsiteY266" fmla="*/ 2917354 h 4362432"/>
                <a:gd name="connsiteX267" fmla="*/ 3416072 w 5357813"/>
                <a:gd name="connsiteY267" fmla="*/ 2947210 h 4362432"/>
                <a:gd name="connsiteX268" fmla="*/ 3416072 w 5357813"/>
                <a:gd name="connsiteY268" fmla="*/ 2924818 h 4362432"/>
                <a:gd name="connsiteX269" fmla="*/ 3393696 w 5357813"/>
                <a:gd name="connsiteY269" fmla="*/ 2897450 h 4362432"/>
                <a:gd name="connsiteX270" fmla="*/ 1961631 w 5357813"/>
                <a:gd name="connsiteY270" fmla="*/ 2897450 h 4362432"/>
                <a:gd name="connsiteX271" fmla="*/ 1936768 w 5357813"/>
                <a:gd name="connsiteY271" fmla="*/ 2924818 h 4362432"/>
                <a:gd name="connsiteX272" fmla="*/ 1936768 w 5357813"/>
                <a:gd name="connsiteY272" fmla="*/ 2947210 h 4362432"/>
                <a:gd name="connsiteX273" fmla="*/ 1961631 w 5357813"/>
                <a:gd name="connsiteY273" fmla="*/ 2917354 h 4362432"/>
                <a:gd name="connsiteX274" fmla="*/ 1961631 w 5357813"/>
                <a:gd name="connsiteY274" fmla="*/ 2897450 h 4362432"/>
                <a:gd name="connsiteX275" fmla="*/ 4040114 w 5357813"/>
                <a:gd name="connsiteY275" fmla="*/ 2889986 h 4362432"/>
                <a:gd name="connsiteX276" fmla="*/ 4050059 w 5357813"/>
                <a:gd name="connsiteY276" fmla="*/ 2912378 h 4362432"/>
                <a:gd name="connsiteX277" fmla="*/ 5318034 w 5357813"/>
                <a:gd name="connsiteY277" fmla="*/ 2912378 h 4362432"/>
                <a:gd name="connsiteX278" fmla="*/ 5330464 w 5357813"/>
                <a:gd name="connsiteY278" fmla="*/ 2889986 h 4362432"/>
                <a:gd name="connsiteX279" fmla="*/ 4040114 w 5357813"/>
                <a:gd name="connsiteY279" fmla="*/ 2889986 h 4362432"/>
                <a:gd name="connsiteX280" fmla="*/ 2207767 w 5357813"/>
                <a:gd name="connsiteY280" fmla="*/ 2889986 h 4362432"/>
                <a:gd name="connsiteX281" fmla="*/ 2207767 w 5357813"/>
                <a:gd name="connsiteY281" fmla="*/ 2912378 h 4362432"/>
                <a:gd name="connsiteX282" fmla="*/ 3125184 w 5357813"/>
                <a:gd name="connsiteY282" fmla="*/ 2912378 h 4362432"/>
                <a:gd name="connsiteX283" fmla="*/ 3125184 w 5357813"/>
                <a:gd name="connsiteY283" fmla="*/ 2889986 h 4362432"/>
                <a:gd name="connsiteX284" fmla="*/ 3117725 w 5357813"/>
                <a:gd name="connsiteY284" fmla="*/ 2889986 h 4362432"/>
                <a:gd name="connsiteX285" fmla="*/ 3117725 w 5357813"/>
                <a:gd name="connsiteY285" fmla="*/ 2892474 h 4362432"/>
                <a:gd name="connsiteX286" fmla="*/ 2215226 w 5357813"/>
                <a:gd name="connsiteY286" fmla="*/ 2892474 h 4362432"/>
                <a:gd name="connsiteX287" fmla="*/ 2215226 w 5357813"/>
                <a:gd name="connsiteY287" fmla="*/ 2889986 h 4362432"/>
                <a:gd name="connsiteX288" fmla="*/ 2207767 w 5357813"/>
                <a:gd name="connsiteY288" fmla="*/ 2889986 h 4362432"/>
                <a:gd name="connsiteX289" fmla="*/ 22376 w 5357813"/>
                <a:gd name="connsiteY289" fmla="*/ 2889986 h 4362432"/>
                <a:gd name="connsiteX290" fmla="*/ 34807 w 5357813"/>
                <a:gd name="connsiteY290" fmla="*/ 2912378 h 4362432"/>
                <a:gd name="connsiteX291" fmla="*/ 1305267 w 5357813"/>
                <a:gd name="connsiteY291" fmla="*/ 2912378 h 4362432"/>
                <a:gd name="connsiteX292" fmla="*/ 1312726 w 5357813"/>
                <a:gd name="connsiteY292" fmla="*/ 2889986 h 4362432"/>
                <a:gd name="connsiteX293" fmla="*/ 22376 w 5357813"/>
                <a:gd name="connsiteY293" fmla="*/ 2889986 h 4362432"/>
                <a:gd name="connsiteX294" fmla="*/ 3403641 w 5357813"/>
                <a:gd name="connsiteY294" fmla="*/ 2885010 h 4362432"/>
                <a:gd name="connsiteX295" fmla="*/ 3428503 w 5357813"/>
                <a:gd name="connsiteY295" fmla="*/ 2914866 h 4362432"/>
                <a:gd name="connsiteX296" fmla="*/ 3893427 w 5357813"/>
                <a:gd name="connsiteY296" fmla="*/ 2914866 h 4362432"/>
                <a:gd name="connsiteX297" fmla="*/ 3913317 w 5357813"/>
                <a:gd name="connsiteY297" fmla="*/ 2885010 h 4362432"/>
                <a:gd name="connsiteX298" fmla="*/ 3403641 w 5357813"/>
                <a:gd name="connsiteY298" fmla="*/ 2885010 h 4362432"/>
                <a:gd name="connsiteX299" fmla="*/ 3304192 w 5357813"/>
                <a:gd name="connsiteY299" fmla="*/ 2885010 h 4362432"/>
                <a:gd name="connsiteX300" fmla="*/ 3304192 w 5357813"/>
                <a:gd name="connsiteY300" fmla="*/ 2897450 h 4362432"/>
                <a:gd name="connsiteX301" fmla="*/ 3376292 w 5357813"/>
                <a:gd name="connsiteY301" fmla="*/ 2897450 h 4362432"/>
                <a:gd name="connsiteX302" fmla="*/ 3376292 w 5357813"/>
                <a:gd name="connsiteY302" fmla="*/ 2885010 h 4362432"/>
                <a:gd name="connsiteX303" fmla="*/ 3304192 w 5357813"/>
                <a:gd name="connsiteY303" fmla="*/ 2885010 h 4362432"/>
                <a:gd name="connsiteX304" fmla="*/ 3239550 w 5357813"/>
                <a:gd name="connsiteY304" fmla="*/ 2885010 h 4362432"/>
                <a:gd name="connsiteX305" fmla="*/ 3239550 w 5357813"/>
                <a:gd name="connsiteY305" fmla="*/ 2897450 h 4362432"/>
                <a:gd name="connsiteX306" fmla="*/ 3286788 w 5357813"/>
                <a:gd name="connsiteY306" fmla="*/ 2897450 h 4362432"/>
                <a:gd name="connsiteX307" fmla="*/ 3286788 w 5357813"/>
                <a:gd name="connsiteY307" fmla="*/ 2885010 h 4362432"/>
                <a:gd name="connsiteX308" fmla="*/ 3239550 w 5357813"/>
                <a:gd name="connsiteY308" fmla="*/ 2885010 h 4362432"/>
                <a:gd name="connsiteX309" fmla="*/ 3142587 w 5357813"/>
                <a:gd name="connsiteY309" fmla="*/ 2885010 h 4362432"/>
                <a:gd name="connsiteX310" fmla="*/ 3142587 w 5357813"/>
                <a:gd name="connsiteY310" fmla="*/ 2912378 h 4362432"/>
                <a:gd name="connsiteX311" fmla="*/ 3192312 w 5357813"/>
                <a:gd name="connsiteY311" fmla="*/ 2912378 h 4362432"/>
                <a:gd name="connsiteX312" fmla="*/ 3199771 w 5357813"/>
                <a:gd name="connsiteY312" fmla="*/ 2912378 h 4362432"/>
                <a:gd name="connsiteX313" fmla="*/ 3222147 w 5357813"/>
                <a:gd name="connsiteY313" fmla="*/ 2912378 h 4362432"/>
                <a:gd name="connsiteX314" fmla="*/ 3222147 w 5357813"/>
                <a:gd name="connsiteY314" fmla="*/ 2885010 h 4362432"/>
                <a:gd name="connsiteX315" fmla="*/ 3142587 w 5357813"/>
                <a:gd name="connsiteY315" fmla="*/ 2885010 h 4362432"/>
                <a:gd name="connsiteX316" fmla="*/ 2130694 w 5357813"/>
                <a:gd name="connsiteY316" fmla="*/ 2885010 h 4362432"/>
                <a:gd name="connsiteX317" fmla="*/ 2130694 w 5357813"/>
                <a:gd name="connsiteY317" fmla="*/ 2912378 h 4362432"/>
                <a:gd name="connsiteX318" fmla="*/ 2138153 w 5357813"/>
                <a:gd name="connsiteY318" fmla="*/ 2912378 h 4362432"/>
                <a:gd name="connsiteX319" fmla="*/ 2190363 w 5357813"/>
                <a:gd name="connsiteY319" fmla="*/ 2912378 h 4362432"/>
                <a:gd name="connsiteX320" fmla="*/ 2190363 w 5357813"/>
                <a:gd name="connsiteY320" fmla="*/ 2885010 h 4362432"/>
                <a:gd name="connsiteX321" fmla="*/ 2130694 w 5357813"/>
                <a:gd name="connsiteY321" fmla="*/ 2885010 h 4362432"/>
                <a:gd name="connsiteX322" fmla="*/ 2066052 w 5357813"/>
                <a:gd name="connsiteY322" fmla="*/ 2885010 h 4362432"/>
                <a:gd name="connsiteX323" fmla="*/ 2066052 w 5357813"/>
                <a:gd name="connsiteY323" fmla="*/ 2897450 h 4362432"/>
                <a:gd name="connsiteX324" fmla="*/ 2115777 w 5357813"/>
                <a:gd name="connsiteY324" fmla="*/ 2897450 h 4362432"/>
                <a:gd name="connsiteX325" fmla="*/ 2115777 w 5357813"/>
                <a:gd name="connsiteY325" fmla="*/ 2885010 h 4362432"/>
                <a:gd name="connsiteX326" fmla="*/ 2066052 w 5357813"/>
                <a:gd name="connsiteY326" fmla="*/ 2885010 h 4362432"/>
                <a:gd name="connsiteX327" fmla="*/ 1976548 w 5357813"/>
                <a:gd name="connsiteY327" fmla="*/ 2885010 h 4362432"/>
                <a:gd name="connsiteX328" fmla="*/ 1976548 w 5357813"/>
                <a:gd name="connsiteY328" fmla="*/ 2897450 h 4362432"/>
                <a:gd name="connsiteX329" fmla="*/ 2048648 w 5357813"/>
                <a:gd name="connsiteY329" fmla="*/ 2897450 h 4362432"/>
                <a:gd name="connsiteX330" fmla="*/ 2048648 w 5357813"/>
                <a:gd name="connsiteY330" fmla="*/ 2885010 h 4362432"/>
                <a:gd name="connsiteX331" fmla="*/ 1976548 w 5357813"/>
                <a:gd name="connsiteY331" fmla="*/ 2885010 h 4362432"/>
                <a:gd name="connsiteX332" fmla="*/ 1439524 w 5357813"/>
                <a:gd name="connsiteY332" fmla="*/ 2885010 h 4362432"/>
                <a:gd name="connsiteX333" fmla="*/ 1451955 w 5357813"/>
                <a:gd name="connsiteY333" fmla="*/ 2914866 h 4362432"/>
                <a:gd name="connsiteX334" fmla="*/ 1924337 w 5357813"/>
                <a:gd name="connsiteY334" fmla="*/ 2914866 h 4362432"/>
                <a:gd name="connsiteX335" fmla="*/ 1949200 w 5357813"/>
                <a:gd name="connsiteY335" fmla="*/ 2885010 h 4362432"/>
                <a:gd name="connsiteX336" fmla="*/ 1439524 w 5357813"/>
                <a:gd name="connsiteY336" fmla="*/ 2885010 h 4362432"/>
                <a:gd name="connsiteX337" fmla="*/ 2232629 w 5357813"/>
                <a:gd name="connsiteY337" fmla="*/ 2865106 h 4362432"/>
                <a:gd name="connsiteX338" fmla="*/ 2232629 w 5357813"/>
                <a:gd name="connsiteY338" fmla="*/ 2872570 h 4362432"/>
                <a:gd name="connsiteX339" fmla="*/ 3100322 w 5357813"/>
                <a:gd name="connsiteY339" fmla="*/ 2872570 h 4362432"/>
                <a:gd name="connsiteX340" fmla="*/ 3100322 w 5357813"/>
                <a:gd name="connsiteY340" fmla="*/ 2865106 h 4362432"/>
                <a:gd name="connsiteX341" fmla="*/ 2232629 w 5357813"/>
                <a:gd name="connsiteY341" fmla="*/ 2865106 h 4362432"/>
                <a:gd name="connsiteX342" fmla="*/ 4035142 w 5357813"/>
                <a:gd name="connsiteY342" fmla="*/ 2845202 h 4362432"/>
                <a:gd name="connsiteX343" fmla="*/ 4035142 w 5357813"/>
                <a:gd name="connsiteY343" fmla="*/ 2870082 h 4362432"/>
                <a:gd name="connsiteX344" fmla="*/ 5335437 w 5357813"/>
                <a:gd name="connsiteY344" fmla="*/ 2870082 h 4362432"/>
                <a:gd name="connsiteX345" fmla="*/ 5335437 w 5357813"/>
                <a:gd name="connsiteY345" fmla="*/ 2845202 h 4362432"/>
                <a:gd name="connsiteX346" fmla="*/ 5315547 w 5357813"/>
                <a:gd name="connsiteY346" fmla="*/ 2845202 h 4362432"/>
                <a:gd name="connsiteX347" fmla="*/ 4870513 w 5357813"/>
                <a:gd name="connsiteY347" fmla="*/ 2845202 h 4362432"/>
                <a:gd name="connsiteX348" fmla="*/ 4519956 w 5357813"/>
                <a:gd name="connsiteY348" fmla="*/ 2845202 h 4362432"/>
                <a:gd name="connsiteX349" fmla="*/ 4129618 w 5357813"/>
                <a:gd name="connsiteY349" fmla="*/ 2845202 h 4362432"/>
                <a:gd name="connsiteX350" fmla="*/ 4112215 w 5357813"/>
                <a:gd name="connsiteY350" fmla="*/ 2845202 h 4362432"/>
                <a:gd name="connsiteX351" fmla="*/ 4052545 w 5357813"/>
                <a:gd name="connsiteY351" fmla="*/ 2845202 h 4362432"/>
                <a:gd name="connsiteX352" fmla="*/ 4035142 w 5357813"/>
                <a:gd name="connsiteY352" fmla="*/ 2845202 h 4362432"/>
                <a:gd name="connsiteX353" fmla="*/ 17403 w 5357813"/>
                <a:gd name="connsiteY353" fmla="*/ 2845202 h 4362432"/>
                <a:gd name="connsiteX354" fmla="*/ 17403 w 5357813"/>
                <a:gd name="connsiteY354" fmla="*/ 2870082 h 4362432"/>
                <a:gd name="connsiteX355" fmla="*/ 1317699 w 5357813"/>
                <a:gd name="connsiteY355" fmla="*/ 2870082 h 4362432"/>
                <a:gd name="connsiteX356" fmla="*/ 1317699 w 5357813"/>
                <a:gd name="connsiteY356" fmla="*/ 2845202 h 4362432"/>
                <a:gd name="connsiteX357" fmla="*/ 1302781 w 5357813"/>
                <a:gd name="connsiteY357" fmla="*/ 2845202 h 4362432"/>
                <a:gd name="connsiteX358" fmla="*/ 1240626 w 5357813"/>
                <a:gd name="connsiteY358" fmla="*/ 2845202 h 4362432"/>
                <a:gd name="connsiteX359" fmla="*/ 1223222 w 5357813"/>
                <a:gd name="connsiteY359" fmla="*/ 2845202 h 4362432"/>
                <a:gd name="connsiteX360" fmla="*/ 835371 w 5357813"/>
                <a:gd name="connsiteY360" fmla="*/ 2845202 h 4362432"/>
                <a:gd name="connsiteX361" fmla="*/ 482327 w 5357813"/>
                <a:gd name="connsiteY361" fmla="*/ 2845202 h 4362432"/>
                <a:gd name="connsiteX362" fmla="*/ 37293 w 5357813"/>
                <a:gd name="connsiteY362" fmla="*/ 2845202 h 4362432"/>
                <a:gd name="connsiteX363" fmla="*/ 17403 w 5357813"/>
                <a:gd name="connsiteY363" fmla="*/ 2845202 h 4362432"/>
                <a:gd name="connsiteX364" fmla="*/ 3122698 w 5357813"/>
                <a:gd name="connsiteY364" fmla="*/ 2842714 h 4362432"/>
                <a:gd name="connsiteX365" fmla="*/ 3122698 w 5357813"/>
                <a:gd name="connsiteY365" fmla="*/ 2867594 h 4362432"/>
                <a:gd name="connsiteX366" fmla="*/ 3915803 w 5357813"/>
                <a:gd name="connsiteY366" fmla="*/ 2867594 h 4362432"/>
                <a:gd name="connsiteX367" fmla="*/ 3915803 w 5357813"/>
                <a:gd name="connsiteY367" fmla="*/ 2842714 h 4362432"/>
                <a:gd name="connsiteX368" fmla="*/ 3826299 w 5357813"/>
                <a:gd name="connsiteY368" fmla="*/ 2842714 h 4362432"/>
                <a:gd name="connsiteX369" fmla="*/ 3816354 w 5357813"/>
                <a:gd name="connsiteY369" fmla="*/ 2842714 h 4362432"/>
                <a:gd name="connsiteX370" fmla="*/ 3122698 w 5357813"/>
                <a:gd name="connsiteY370" fmla="*/ 2842714 h 4362432"/>
                <a:gd name="connsiteX371" fmla="*/ 1437037 w 5357813"/>
                <a:gd name="connsiteY371" fmla="*/ 2842714 h 4362432"/>
                <a:gd name="connsiteX372" fmla="*/ 1434551 w 5357813"/>
                <a:gd name="connsiteY372" fmla="*/ 2867594 h 4362432"/>
                <a:gd name="connsiteX373" fmla="*/ 2210253 w 5357813"/>
                <a:gd name="connsiteY373" fmla="*/ 2867594 h 4362432"/>
                <a:gd name="connsiteX374" fmla="*/ 2210253 w 5357813"/>
                <a:gd name="connsiteY374" fmla="*/ 2842714 h 4362432"/>
                <a:gd name="connsiteX375" fmla="*/ 1536486 w 5357813"/>
                <a:gd name="connsiteY375" fmla="*/ 2842714 h 4362432"/>
                <a:gd name="connsiteX376" fmla="*/ 1526541 w 5357813"/>
                <a:gd name="connsiteY376" fmla="*/ 2842714 h 4362432"/>
                <a:gd name="connsiteX377" fmla="*/ 1454441 w 5357813"/>
                <a:gd name="connsiteY377" fmla="*/ 2842714 h 4362432"/>
                <a:gd name="connsiteX378" fmla="*/ 1437037 w 5357813"/>
                <a:gd name="connsiteY378" fmla="*/ 2842714 h 4362432"/>
                <a:gd name="connsiteX379" fmla="*/ 5214937 w 5357813"/>
                <a:gd name="connsiteY379" fmla="*/ 2765407 h 4362432"/>
                <a:gd name="connsiteX380" fmla="*/ 5254625 w 5357813"/>
                <a:gd name="connsiteY380" fmla="*/ 2765407 h 4362432"/>
                <a:gd name="connsiteX381" fmla="*/ 5254625 w 5357813"/>
                <a:gd name="connsiteY381" fmla="*/ 2817795 h 4362432"/>
                <a:gd name="connsiteX382" fmla="*/ 5214937 w 5357813"/>
                <a:gd name="connsiteY382" fmla="*/ 2817795 h 4362432"/>
                <a:gd name="connsiteX383" fmla="*/ 5141912 w 5357813"/>
                <a:gd name="connsiteY383" fmla="*/ 2765407 h 4362432"/>
                <a:gd name="connsiteX384" fmla="*/ 5181600 w 5357813"/>
                <a:gd name="connsiteY384" fmla="*/ 2765407 h 4362432"/>
                <a:gd name="connsiteX385" fmla="*/ 5181600 w 5357813"/>
                <a:gd name="connsiteY385" fmla="*/ 2817795 h 4362432"/>
                <a:gd name="connsiteX386" fmla="*/ 5141912 w 5357813"/>
                <a:gd name="connsiteY386" fmla="*/ 2817795 h 4362432"/>
                <a:gd name="connsiteX387" fmla="*/ 5070475 w 5357813"/>
                <a:gd name="connsiteY387" fmla="*/ 2765407 h 4362432"/>
                <a:gd name="connsiteX388" fmla="*/ 5110163 w 5357813"/>
                <a:gd name="connsiteY388" fmla="*/ 2765407 h 4362432"/>
                <a:gd name="connsiteX389" fmla="*/ 5110163 w 5357813"/>
                <a:gd name="connsiteY389" fmla="*/ 2817795 h 4362432"/>
                <a:gd name="connsiteX390" fmla="*/ 5070475 w 5357813"/>
                <a:gd name="connsiteY390" fmla="*/ 2817795 h 4362432"/>
                <a:gd name="connsiteX391" fmla="*/ 4997450 w 5357813"/>
                <a:gd name="connsiteY391" fmla="*/ 2765407 h 4362432"/>
                <a:gd name="connsiteX392" fmla="*/ 5037138 w 5357813"/>
                <a:gd name="connsiteY392" fmla="*/ 2765407 h 4362432"/>
                <a:gd name="connsiteX393" fmla="*/ 5037138 w 5357813"/>
                <a:gd name="connsiteY393" fmla="*/ 2817795 h 4362432"/>
                <a:gd name="connsiteX394" fmla="*/ 4997450 w 5357813"/>
                <a:gd name="connsiteY394" fmla="*/ 2817795 h 4362432"/>
                <a:gd name="connsiteX395" fmla="*/ 4926012 w 5357813"/>
                <a:gd name="connsiteY395" fmla="*/ 2765407 h 4362432"/>
                <a:gd name="connsiteX396" fmla="*/ 4965700 w 5357813"/>
                <a:gd name="connsiteY396" fmla="*/ 2765407 h 4362432"/>
                <a:gd name="connsiteX397" fmla="*/ 4965700 w 5357813"/>
                <a:gd name="connsiteY397" fmla="*/ 2817795 h 4362432"/>
                <a:gd name="connsiteX398" fmla="*/ 4926012 w 5357813"/>
                <a:gd name="connsiteY398" fmla="*/ 2817795 h 4362432"/>
                <a:gd name="connsiteX399" fmla="*/ 4438650 w 5357813"/>
                <a:gd name="connsiteY399" fmla="*/ 2765407 h 4362432"/>
                <a:gd name="connsiteX400" fmla="*/ 4475163 w 5357813"/>
                <a:gd name="connsiteY400" fmla="*/ 2765407 h 4362432"/>
                <a:gd name="connsiteX401" fmla="*/ 4475163 w 5357813"/>
                <a:gd name="connsiteY401" fmla="*/ 2817795 h 4362432"/>
                <a:gd name="connsiteX402" fmla="*/ 4438650 w 5357813"/>
                <a:gd name="connsiteY402" fmla="*/ 2817795 h 4362432"/>
                <a:gd name="connsiteX403" fmla="*/ 4365625 w 5357813"/>
                <a:gd name="connsiteY403" fmla="*/ 2765407 h 4362432"/>
                <a:gd name="connsiteX404" fmla="*/ 4403725 w 5357813"/>
                <a:gd name="connsiteY404" fmla="*/ 2765407 h 4362432"/>
                <a:gd name="connsiteX405" fmla="*/ 4403725 w 5357813"/>
                <a:gd name="connsiteY405" fmla="*/ 2817795 h 4362432"/>
                <a:gd name="connsiteX406" fmla="*/ 4365625 w 5357813"/>
                <a:gd name="connsiteY406" fmla="*/ 2817795 h 4362432"/>
                <a:gd name="connsiteX407" fmla="*/ 4294187 w 5357813"/>
                <a:gd name="connsiteY407" fmla="*/ 2765407 h 4362432"/>
                <a:gd name="connsiteX408" fmla="*/ 4333875 w 5357813"/>
                <a:gd name="connsiteY408" fmla="*/ 2765407 h 4362432"/>
                <a:gd name="connsiteX409" fmla="*/ 4333875 w 5357813"/>
                <a:gd name="connsiteY409" fmla="*/ 2817795 h 4362432"/>
                <a:gd name="connsiteX410" fmla="*/ 4294187 w 5357813"/>
                <a:gd name="connsiteY410" fmla="*/ 2817795 h 4362432"/>
                <a:gd name="connsiteX411" fmla="*/ 4221162 w 5357813"/>
                <a:gd name="connsiteY411" fmla="*/ 2765407 h 4362432"/>
                <a:gd name="connsiteX412" fmla="*/ 4262437 w 5357813"/>
                <a:gd name="connsiteY412" fmla="*/ 2765407 h 4362432"/>
                <a:gd name="connsiteX413" fmla="*/ 4262437 w 5357813"/>
                <a:gd name="connsiteY413" fmla="*/ 2817795 h 4362432"/>
                <a:gd name="connsiteX414" fmla="*/ 4221162 w 5357813"/>
                <a:gd name="connsiteY414" fmla="*/ 2817795 h 4362432"/>
                <a:gd name="connsiteX415" fmla="*/ 4149725 w 5357813"/>
                <a:gd name="connsiteY415" fmla="*/ 2765407 h 4362432"/>
                <a:gd name="connsiteX416" fmla="*/ 4189413 w 5357813"/>
                <a:gd name="connsiteY416" fmla="*/ 2765407 h 4362432"/>
                <a:gd name="connsiteX417" fmla="*/ 4189413 w 5357813"/>
                <a:gd name="connsiteY417" fmla="*/ 2817795 h 4362432"/>
                <a:gd name="connsiteX418" fmla="*/ 4149725 w 5357813"/>
                <a:gd name="connsiteY418" fmla="*/ 2817795 h 4362432"/>
                <a:gd name="connsiteX419" fmla="*/ 1163637 w 5357813"/>
                <a:gd name="connsiteY419" fmla="*/ 2765407 h 4362432"/>
                <a:gd name="connsiteX420" fmla="*/ 1203325 w 5357813"/>
                <a:gd name="connsiteY420" fmla="*/ 2765407 h 4362432"/>
                <a:gd name="connsiteX421" fmla="*/ 1203325 w 5357813"/>
                <a:gd name="connsiteY421" fmla="*/ 2817795 h 4362432"/>
                <a:gd name="connsiteX422" fmla="*/ 1163637 w 5357813"/>
                <a:gd name="connsiteY422" fmla="*/ 2817795 h 4362432"/>
                <a:gd name="connsiteX423" fmla="*/ 1090612 w 5357813"/>
                <a:gd name="connsiteY423" fmla="*/ 2765407 h 4362432"/>
                <a:gd name="connsiteX424" fmla="*/ 1130300 w 5357813"/>
                <a:gd name="connsiteY424" fmla="*/ 2765407 h 4362432"/>
                <a:gd name="connsiteX425" fmla="*/ 1130300 w 5357813"/>
                <a:gd name="connsiteY425" fmla="*/ 2817795 h 4362432"/>
                <a:gd name="connsiteX426" fmla="*/ 1090612 w 5357813"/>
                <a:gd name="connsiteY426" fmla="*/ 2817795 h 4362432"/>
                <a:gd name="connsiteX427" fmla="*/ 1020762 w 5357813"/>
                <a:gd name="connsiteY427" fmla="*/ 2765407 h 4362432"/>
                <a:gd name="connsiteX428" fmla="*/ 1058862 w 5357813"/>
                <a:gd name="connsiteY428" fmla="*/ 2765407 h 4362432"/>
                <a:gd name="connsiteX429" fmla="*/ 1058862 w 5357813"/>
                <a:gd name="connsiteY429" fmla="*/ 2817795 h 4362432"/>
                <a:gd name="connsiteX430" fmla="*/ 1020762 w 5357813"/>
                <a:gd name="connsiteY430" fmla="*/ 2817795 h 4362432"/>
                <a:gd name="connsiteX431" fmla="*/ 949325 w 5357813"/>
                <a:gd name="connsiteY431" fmla="*/ 2765407 h 4362432"/>
                <a:gd name="connsiteX432" fmla="*/ 987425 w 5357813"/>
                <a:gd name="connsiteY432" fmla="*/ 2765407 h 4362432"/>
                <a:gd name="connsiteX433" fmla="*/ 987425 w 5357813"/>
                <a:gd name="connsiteY433" fmla="*/ 2817795 h 4362432"/>
                <a:gd name="connsiteX434" fmla="*/ 949325 w 5357813"/>
                <a:gd name="connsiteY434" fmla="*/ 2817795 h 4362432"/>
                <a:gd name="connsiteX435" fmla="*/ 877887 w 5357813"/>
                <a:gd name="connsiteY435" fmla="*/ 2765407 h 4362432"/>
                <a:gd name="connsiteX436" fmla="*/ 914400 w 5357813"/>
                <a:gd name="connsiteY436" fmla="*/ 2765407 h 4362432"/>
                <a:gd name="connsiteX437" fmla="*/ 914400 w 5357813"/>
                <a:gd name="connsiteY437" fmla="*/ 2817795 h 4362432"/>
                <a:gd name="connsiteX438" fmla="*/ 877887 w 5357813"/>
                <a:gd name="connsiteY438" fmla="*/ 2817795 h 4362432"/>
                <a:gd name="connsiteX439" fmla="*/ 387350 w 5357813"/>
                <a:gd name="connsiteY439" fmla="*/ 2765407 h 4362432"/>
                <a:gd name="connsiteX440" fmla="*/ 427038 w 5357813"/>
                <a:gd name="connsiteY440" fmla="*/ 2765407 h 4362432"/>
                <a:gd name="connsiteX441" fmla="*/ 427038 w 5357813"/>
                <a:gd name="connsiteY441" fmla="*/ 2817795 h 4362432"/>
                <a:gd name="connsiteX442" fmla="*/ 387350 w 5357813"/>
                <a:gd name="connsiteY442" fmla="*/ 2817795 h 4362432"/>
                <a:gd name="connsiteX443" fmla="*/ 315912 w 5357813"/>
                <a:gd name="connsiteY443" fmla="*/ 2765407 h 4362432"/>
                <a:gd name="connsiteX444" fmla="*/ 355600 w 5357813"/>
                <a:gd name="connsiteY444" fmla="*/ 2765407 h 4362432"/>
                <a:gd name="connsiteX445" fmla="*/ 355600 w 5357813"/>
                <a:gd name="connsiteY445" fmla="*/ 2817795 h 4362432"/>
                <a:gd name="connsiteX446" fmla="*/ 315912 w 5357813"/>
                <a:gd name="connsiteY446" fmla="*/ 2817795 h 4362432"/>
                <a:gd name="connsiteX447" fmla="*/ 246062 w 5357813"/>
                <a:gd name="connsiteY447" fmla="*/ 2765407 h 4362432"/>
                <a:gd name="connsiteX448" fmla="*/ 282575 w 5357813"/>
                <a:gd name="connsiteY448" fmla="*/ 2765407 h 4362432"/>
                <a:gd name="connsiteX449" fmla="*/ 282575 w 5357813"/>
                <a:gd name="connsiteY449" fmla="*/ 2817795 h 4362432"/>
                <a:gd name="connsiteX450" fmla="*/ 246062 w 5357813"/>
                <a:gd name="connsiteY450" fmla="*/ 2817795 h 4362432"/>
                <a:gd name="connsiteX451" fmla="*/ 173037 w 5357813"/>
                <a:gd name="connsiteY451" fmla="*/ 2765407 h 4362432"/>
                <a:gd name="connsiteX452" fmla="*/ 211137 w 5357813"/>
                <a:gd name="connsiteY452" fmla="*/ 2765407 h 4362432"/>
                <a:gd name="connsiteX453" fmla="*/ 211137 w 5357813"/>
                <a:gd name="connsiteY453" fmla="*/ 2817795 h 4362432"/>
                <a:gd name="connsiteX454" fmla="*/ 173037 w 5357813"/>
                <a:gd name="connsiteY454" fmla="*/ 2817795 h 4362432"/>
                <a:gd name="connsiteX455" fmla="*/ 101600 w 5357813"/>
                <a:gd name="connsiteY455" fmla="*/ 2765407 h 4362432"/>
                <a:gd name="connsiteX456" fmla="*/ 138113 w 5357813"/>
                <a:gd name="connsiteY456" fmla="*/ 2765407 h 4362432"/>
                <a:gd name="connsiteX457" fmla="*/ 138113 w 5357813"/>
                <a:gd name="connsiteY457" fmla="*/ 2817795 h 4362432"/>
                <a:gd name="connsiteX458" fmla="*/ 101600 w 5357813"/>
                <a:gd name="connsiteY458" fmla="*/ 2817795 h 4362432"/>
                <a:gd name="connsiteX459" fmla="*/ 4806950 w 5357813"/>
                <a:gd name="connsiteY459" fmla="*/ 2747945 h 4362432"/>
                <a:gd name="connsiteX460" fmla="*/ 4846638 w 5357813"/>
                <a:gd name="connsiteY460" fmla="*/ 2747945 h 4362432"/>
                <a:gd name="connsiteX461" fmla="*/ 4846638 w 5357813"/>
                <a:gd name="connsiteY461" fmla="*/ 2803508 h 4362432"/>
                <a:gd name="connsiteX462" fmla="*/ 4806950 w 5357813"/>
                <a:gd name="connsiteY462" fmla="*/ 2803508 h 4362432"/>
                <a:gd name="connsiteX463" fmla="*/ 4702175 w 5357813"/>
                <a:gd name="connsiteY463" fmla="*/ 2747945 h 4362432"/>
                <a:gd name="connsiteX464" fmla="*/ 4741863 w 5357813"/>
                <a:gd name="connsiteY464" fmla="*/ 2747945 h 4362432"/>
                <a:gd name="connsiteX465" fmla="*/ 4741863 w 5357813"/>
                <a:gd name="connsiteY465" fmla="*/ 2803508 h 4362432"/>
                <a:gd name="connsiteX466" fmla="*/ 4702175 w 5357813"/>
                <a:gd name="connsiteY466" fmla="*/ 2803508 h 4362432"/>
                <a:gd name="connsiteX467" fmla="*/ 4629150 w 5357813"/>
                <a:gd name="connsiteY467" fmla="*/ 2747945 h 4362432"/>
                <a:gd name="connsiteX468" fmla="*/ 4668838 w 5357813"/>
                <a:gd name="connsiteY468" fmla="*/ 2747945 h 4362432"/>
                <a:gd name="connsiteX469" fmla="*/ 4668838 w 5357813"/>
                <a:gd name="connsiteY469" fmla="*/ 2803508 h 4362432"/>
                <a:gd name="connsiteX470" fmla="*/ 4629150 w 5357813"/>
                <a:gd name="connsiteY470" fmla="*/ 2803508 h 4362432"/>
                <a:gd name="connsiteX471" fmla="*/ 4540250 w 5357813"/>
                <a:gd name="connsiteY471" fmla="*/ 2747945 h 4362432"/>
                <a:gd name="connsiteX472" fmla="*/ 4576763 w 5357813"/>
                <a:gd name="connsiteY472" fmla="*/ 2747945 h 4362432"/>
                <a:gd name="connsiteX473" fmla="*/ 4576763 w 5357813"/>
                <a:gd name="connsiteY473" fmla="*/ 2803508 h 4362432"/>
                <a:gd name="connsiteX474" fmla="*/ 4540250 w 5357813"/>
                <a:gd name="connsiteY474" fmla="*/ 2803508 h 4362432"/>
                <a:gd name="connsiteX475" fmla="*/ 3749675 w 5357813"/>
                <a:gd name="connsiteY475" fmla="*/ 2747945 h 4362432"/>
                <a:gd name="connsiteX476" fmla="*/ 3789363 w 5357813"/>
                <a:gd name="connsiteY476" fmla="*/ 2747945 h 4362432"/>
                <a:gd name="connsiteX477" fmla="*/ 3789363 w 5357813"/>
                <a:gd name="connsiteY477" fmla="*/ 2803508 h 4362432"/>
                <a:gd name="connsiteX478" fmla="*/ 3749675 w 5357813"/>
                <a:gd name="connsiteY478" fmla="*/ 2803508 h 4362432"/>
                <a:gd name="connsiteX479" fmla="*/ 3667125 w 5357813"/>
                <a:gd name="connsiteY479" fmla="*/ 2747945 h 4362432"/>
                <a:gd name="connsiteX480" fmla="*/ 3705225 w 5357813"/>
                <a:gd name="connsiteY480" fmla="*/ 2747945 h 4362432"/>
                <a:gd name="connsiteX481" fmla="*/ 3705225 w 5357813"/>
                <a:gd name="connsiteY481" fmla="*/ 2803508 h 4362432"/>
                <a:gd name="connsiteX482" fmla="*/ 3667125 w 5357813"/>
                <a:gd name="connsiteY482" fmla="*/ 2803508 h 4362432"/>
                <a:gd name="connsiteX483" fmla="*/ 3582987 w 5357813"/>
                <a:gd name="connsiteY483" fmla="*/ 2747945 h 4362432"/>
                <a:gd name="connsiteX484" fmla="*/ 3619500 w 5357813"/>
                <a:gd name="connsiteY484" fmla="*/ 2747945 h 4362432"/>
                <a:gd name="connsiteX485" fmla="*/ 3619500 w 5357813"/>
                <a:gd name="connsiteY485" fmla="*/ 2803508 h 4362432"/>
                <a:gd name="connsiteX486" fmla="*/ 3582987 w 5357813"/>
                <a:gd name="connsiteY486" fmla="*/ 2803508 h 4362432"/>
                <a:gd name="connsiteX487" fmla="*/ 3498850 w 5357813"/>
                <a:gd name="connsiteY487" fmla="*/ 2747945 h 4362432"/>
                <a:gd name="connsiteX488" fmla="*/ 3538538 w 5357813"/>
                <a:gd name="connsiteY488" fmla="*/ 2747945 h 4362432"/>
                <a:gd name="connsiteX489" fmla="*/ 3538538 w 5357813"/>
                <a:gd name="connsiteY489" fmla="*/ 2803508 h 4362432"/>
                <a:gd name="connsiteX490" fmla="*/ 3498850 w 5357813"/>
                <a:gd name="connsiteY490" fmla="*/ 2803508 h 4362432"/>
                <a:gd name="connsiteX491" fmla="*/ 3413125 w 5357813"/>
                <a:gd name="connsiteY491" fmla="*/ 2747945 h 4362432"/>
                <a:gd name="connsiteX492" fmla="*/ 3452813 w 5357813"/>
                <a:gd name="connsiteY492" fmla="*/ 2747945 h 4362432"/>
                <a:gd name="connsiteX493" fmla="*/ 3452813 w 5357813"/>
                <a:gd name="connsiteY493" fmla="*/ 2803508 h 4362432"/>
                <a:gd name="connsiteX494" fmla="*/ 3413125 w 5357813"/>
                <a:gd name="connsiteY494" fmla="*/ 2803508 h 4362432"/>
                <a:gd name="connsiteX495" fmla="*/ 3332162 w 5357813"/>
                <a:gd name="connsiteY495" fmla="*/ 2747945 h 4362432"/>
                <a:gd name="connsiteX496" fmla="*/ 3368675 w 5357813"/>
                <a:gd name="connsiteY496" fmla="*/ 2747945 h 4362432"/>
                <a:gd name="connsiteX497" fmla="*/ 3368675 w 5357813"/>
                <a:gd name="connsiteY497" fmla="*/ 2803508 h 4362432"/>
                <a:gd name="connsiteX498" fmla="*/ 3332162 w 5357813"/>
                <a:gd name="connsiteY498" fmla="*/ 2803508 h 4362432"/>
                <a:gd name="connsiteX499" fmla="*/ 3246437 w 5357813"/>
                <a:gd name="connsiteY499" fmla="*/ 2747945 h 4362432"/>
                <a:gd name="connsiteX500" fmla="*/ 3284537 w 5357813"/>
                <a:gd name="connsiteY500" fmla="*/ 2747945 h 4362432"/>
                <a:gd name="connsiteX501" fmla="*/ 3284537 w 5357813"/>
                <a:gd name="connsiteY501" fmla="*/ 2803508 h 4362432"/>
                <a:gd name="connsiteX502" fmla="*/ 3246437 w 5357813"/>
                <a:gd name="connsiteY502" fmla="*/ 2803508 h 4362432"/>
                <a:gd name="connsiteX503" fmla="*/ 3162300 w 5357813"/>
                <a:gd name="connsiteY503" fmla="*/ 2747945 h 4362432"/>
                <a:gd name="connsiteX504" fmla="*/ 3201988 w 5357813"/>
                <a:gd name="connsiteY504" fmla="*/ 2747945 h 4362432"/>
                <a:gd name="connsiteX505" fmla="*/ 3201988 w 5357813"/>
                <a:gd name="connsiteY505" fmla="*/ 2803508 h 4362432"/>
                <a:gd name="connsiteX506" fmla="*/ 3162300 w 5357813"/>
                <a:gd name="connsiteY506" fmla="*/ 2803508 h 4362432"/>
                <a:gd name="connsiteX507" fmla="*/ 2151062 w 5357813"/>
                <a:gd name="connsiteY507" fmla="*/ 2747945 h 4362432"/>
                <a:gd name="connsiteX508" fmla="*/ 2190750 w 5357813"/>
                <a:gd name="connsiteY508" fmla="*/ 2747945 h 4362432"/>
                <a:gd name="connsiteX509" fmla="*/ 2190750 w 5357813"/>
                <a:gd name="connsiteY509" fmla="*/ 2803508 h 4362432"/>
                <a:gd name="connsiteX510" fmla="*/ 2151062 w 5357813"/>
                <a:gd name="connsiteY510" fmla="*/ 2803508 h 4362432"/>
                <a:gd name="connsiteX511" fmla="*/ 2068512 w 5357813"/>
                <a:gd name="connsiteY511" fmla="*/ 2747945 h 4362432"/>
                <a:gd name="connsiteX512" fmla="*/ 2105025 w 5357813"/>
                <a:gd name="connsiteY512" fmla="*/ 2747945 h 4362432"/>
                <a:gd name="connsiteX513" fmla="*/ 2105025 w 5357813"/>
                <a:gd name="connsiteY513" fmla="*/ 2803508 h 4362432"/>
                <a:gd name="connsiteX514" fmla="*/ 2068512 w 5357813"/>
                <a:gd name="connsiteY514" fmla="*/ 2803508 h 4362432"/>
                <a:gd name="connsiteX515" fmla="*/ 1984375 w 5357813"/>
                <a:gd name="connsiteY515" fmla="*/ 2747945 h 4362432"/>
                <a:gd name="connsiteX516" fmla="*/ 2024063 w 5357813"/>
                <a:gd name="connsiteY516" fmla="*/ 2747945 h 4362432"/>
                <a:gd name="connsiteX517" fmla="*/ 2024063 w 5357813"/>
                <a:gd name="connsiteY517" fmla="*/ 2803508 h 4362432"/>
                <a:gd name="connsiteX518" fmla="*/ 1984375 w 5357813"/>
                <a:gd name="connsiteY518" fmla="*/ 2803508 h 4362432"/>
                <a:gd name="connsiteX519" fmla="*/ 1898650 w 5357813"/>
                <a:gd name="connsiteY519" fmla="*/ 2747945 h 4362432"/>
                <a:gd name="connsiteX520" fmla="*/ 1939925 w 5357813"/>
                <a:gd name="connsiteY520" fmla="*/ 2747945 h 4362432"/>
                <a:gd name="connsiteX521" fmla="*/ 1939925 w 5357813"/>
                <a:gd name="connsiteY521" fmla="*/ 2803508 h 4362432"/>
                <a:gd name="connsiteX522" fmla="*/ 1898650 w 5357813"/>
                <a:gd name="connsiteY522" fmla="*/ 2803508 h 4362432"/>
                <a:gd name="connsiteX523" fmla="*/ 1814512 w 5357813"/>
                <a:gd name="connsiteY523" fmla="*/ 2747945 h 4362432"/>
                <a:gd name="connsiteX524" fmla="*/ 1854200 w 5357813"/>
                <a:gd name="connsiteY524" fmla="*/ 2747945 h 4362432"/>
                <a:gd name="connsiteX525" fmla="*/ 1854200 w 5357813"/>
                <a:gd name="connsiteY525" fmla="*/ 2803508 h 4362432"/>
                <a:gd name="connsiteX526" fmla="*/ 1814512 w 5357813"/>
                <a:gd name="connsiteY526" fmla="*/ 2803508 h 4362432"/>
                <a:gd name="connsiteX527" fmla="*/ 1731962 w 5357813"/>
                <a:gd name="connsiteY527" fmla="*/ 2747945 h 4362432"/>
                <a:gd name="connsiteX528" fmla="*/ 1770062 w 5357813"/>
                <a:gd name="connsiteY528" fmla="*/ 2747945 h 4362432"/>
                <a:gd name="connsiteX529" fmla="*/ 1770062 w 5357813"/>
                <a:gd name="connsiteY529" fmla="*/ 2803508 h 4362432"/>
                <a:gd name="connsiteX530" fmla="*/ 1731962 w 5357813"/>
                <a:gd name="connsiteY530" fmla="*/ 2803508 h 4362432"/>
                <a:gd name="connsiteX531" fmla="*/ 1647825 w 5357813"/>
                <a:gd name="connsiteY531" fmla="*/ 2747945 h 4362432"/>
                <a:gd name="connsiteX532" fmla="*/ 1687513 w 5357813"/>
                <a:gd name="connsiteY532" fmla="*/ 2747945 h 4362432"/>
                <a:gd name="connsiteX533" fmla="*/ 1687513 w 5357813"/>
                <a:gd name="connsiteY533" fmla="*/ 2803508 h 4362432"/>
                <a:gd name="connsiteX534" fmla="*/ 1647825 w 5357813"/>
                <a:gd name="connsiteY534" fmla="*/ 2803508 h 4362432"/>
                <a:gd name="connsiteX535" fmla="*/ 1563687 w 5357813"/>
                <a:gd name="connsiteY535" fmla="*/ 2747945 h 4362432"/>
                <a:gd name="connsiteX536" fmla="*/ 1603375 w 5357813"/>
                <a:gd name="connsiteY536" fmla="*/ 2747945 h 4362432"/>
                <a:gd name="connsiteX537" fmla="*/ 1603375 w 5357813"/>
                <a:gd name="connsiteY537" fmla="*/ 2803508 h 4362432"/>
                <a:gd name="connsiteX538" fmla="*/ 1563687 w 5357813"/>
                <a:gd name="connsiteY538" fmla="*/ 2803508 h 4362432"/>
                <a:gd name="connsiteX539" fmla="*/ 774700 w 5357813"/>
                <a:gd name="connsiteY539" fmla="*/ 2747945 h 4362432"/>
                <a:gd name="connsiteX540" fmla="*/ 814388 w 5357813"/>
                <a:gd name="connsiteY540" fmla="*/ 2747945 h 4362432"/>
                <a:gd name="connsiteX541" fmla="*/ 814388 w 5357813"/>
                <a:gd name="connsiteY541" fmla="*/ 2803508 h 4362432"/>
                <a:gd name="connsiteX542" fmla="*/ 774700 w 5357813"/>
                <a:gd name="connsiteY542" fmla="*/ 2803508 h 4362432"/>
                <a:gd name="connsiteX543" fmla="*/ 685800 w 5357813"/>
                <a:gd name="connsiteY543" fmla="*/ 2747945 h 4362432"/>
                <a:gd name="connsiteX544" fmla="*/ 723900 w 5357813"/>
                <a:gd name="connsiteY544" fmla="*/ 2747945 h 4362432"/>
                <a:gd name="connsiteX545" fmla="*/ 723900 w 5357813"/>
                <a:gd name="connsiteY545" fmla="*/ 2803508 h 4362432"/>
                <a:gd name="connsiteX546" fmla="*/ 685800 w 5357813"/>
                <a:gd name="connsiteY546" fmla="*/ 2803508 h 4362432"/>
                <a:gd name="connsiteX547" fmla="*/ 614362 w 5357813"/>
                <a:gd name="connsiteY547" fmla="*/ 2747945 h 4362432"/>
                <a:gd name="connsiteX548" fmla="*/ 650875 w 5357813"/>
                <a:gd name="connsiteY548" fmla="*/ 2747945 h 4362432"/>
                <a:gd name="connsiteX549" fmla="*/ 650875 w 5357813"/>
                <a:gd name="connsiteY549" fmla="*/ 2803508 h 4362432"/>
                <a:gd name="connsiteX550" fmla="*/ 614362 w 5357813"/>
                <a:gd name="connsiteY550" fmla="*/ 2803508 h 4362432"/>
                <a:gd name="connsiteX551" fmla="*/ 506412 w 5357813"/>
                <a:gd name="connsiteY551" fmla="*/ 2747945 h 4362432"/>
                <a:gd name="connsiteX552" fmla="*/ 546100 w 5357813"/>
                <a:gd name="connsiteY552" fmla="*/ 2747945 h 4362432"/>
                <a:gd name="connsiteX553" fmla="*/ 546100 w 5357813"/>
                <a:gd name="connsiteY553" fmla="*/ 2803508 h 4362432"/>
                <a:gd name="connsiteX554" fmla="*/ 506412 w 5357813"/>
                <a:gd name="connsiteY554" fmla="*/ 2803508 h 4362432"/>
                <a:gd name="connsiteX555" fmla="*/ 3050597 w 5357813"/>
                <a:gd name="connsiteY555" fmla="*/ 2693436 h 4362432"/>
                <a:gd name="connsiteX556" fmla="*/ 3050597 w 5357813"/>
                <a:gd name="connsiteY556" fmla="*/ 2847690 h 4362432"/>
                <a:gd name="connsiteX557" fmla="*/ 3068001 w 5357813"/>
                <a:gd name="connsiteY557" fmla="*/ 2847690 h 4362432"/>
                <a:gd name="connsiteX558" fmla="*/ 3068001 w 5357813"/>
                <a:gd name="connsiteY558" fmla="*/ 2693436 h 4362432"/>
                <a:gd name="connsiteX559" fmla="*/ 3050597 w 5357813"/>
                <a:gd name="connsiteY559" fmla="*/ 2693436 h 4362432"/>
                <a:gd name="connsiteX560" fmla="*/ 2886506 w 5357813"/>
                <a:gd name="connsiteY560" fmla="*/ 2693436 h 4362432"/>
                <a:gd name="connsiteX561" fmla="*/ 2886506 w 5357813"/>
                <a:gd name="connsiteY561" fmla="*/ 2847690 h 4362432"/>
                <a:gd name="connsiteX562" fmla="*/ 2903910 w 5357813"/>
                <a:gd name="connsiteY562" fmla="*/ 2847690 h 4362432"/>
                <a:gd name="connsiteX563" fmla="*/ 2903910 w 5357813"/>
                <a:gd name="connsiteY563" fmla="*/ 2693436 h 4362432"/>
                <a:gd name="connsiteX564" fmla="*/ 2719929 w 5357813"/>
                <a:gd name="connsiteY564" fmla="*/ 2693436 h 4362432"/>
                <a:gd name="connsiteX565" fmla="*/ 2719929 w 5357813"/>
                <a:gd name="connsiteY565" fmla="*/ 2847690 h 4362432"/>
                <a:gd name="connsiteX566" fmla="*/ 2739819 w 5357813"/>
                <a:gd name="connsiteY566" fmla="*/ 2847690 h 4362432"/>
                <a:gd name="connsiteX567" fmla="*/ 2739819 w 5357813"/>
                <a:gd name="connsiteY567" fmla="*/ 2693436 h 4362432"/>
                <a:gd name="connsiteX568" fmla="*/ 2588159 w 5357813"/>
                <a:gd name="connsiteY568" fmla="*/ 2693436 h 4362432"/>
                <a:gd name="connsiteX569" fmla="*/ 2588159 w 5357813"/>
                <a:gd name="connsiteY569" fmla="*/ 2847690 h 4362432"/>
                <a:gd name="connsiteX570" fmla="*/ 2608049 w 5357813"/>
                <a:gd name="connsiteY570" fmla="*/ 2847690 h 4362432"/>
                <a:gd name="connsiteX571" fmla="*/ 2608049 w 5357813"/>
                <a:gd name="connsiteY571" fmla="*/ 2693436 h 4362432"/>
                <a:gd name="connsiteX572" fmla="*/ 2429041 w 5357813"/>
                <a:gd name="connsiteY572" fmla="*/ 2693436 h 4362432"/>
                <a:gd name="connsiteX573" fmla="*/ 2429041 w 5357813"/>
                <a:gd name="connsiteY573" fmla="*/ 2847690 h 4362432"/>
                <a:gd name="connsiteX574" fmla="*/ 2446444 w 5357813"/>
                <a:gd name="connsiteY574" fmla="*/ 2847690 h 4362432"/>
                <a:gd name="connsiteX575" fmla="*/ 2446444 w 5357813"/>
                <a:gd name="connsiteY575" fmla="*/ 2693436 h 4362432"/>
                <a:gd name="connsiteX576" fmla="*/ 2267436 w 5357813"/>
                <a:gd name="connsiteY576" fmla="*/ 2693436 h 4362432"/>
                <a:gd name="connsiteX577" fmla="*/ 2267436 w 5357813"/>
                <a:gd name="connsiteY577" fmla="*/ 2847690 h 4362432"/>
                <a:gd name="connsiteX578" fmla="*/ 2287326 w 5357813"/>
                <a:gd name="connsiteY578" fmla="*/ 2847690 h 4362432"/>
                <a:gd name="connsiteX579" fmla="*/ 2287326 w 5357813"/>
                <a:gd name="connsiteY579" fmla="*/ 2693436 h 4362432"/>
                <a:gd name="connsiteX580" fmla="*/ 2933745 w 5357813"/>
                <a:gd name="connsiteY580" fmla="*/ 2685972 h 4362432"/>
                <a:gd name="connsiteX581" fmla="*/ 2933745 w 5357813"/>
                <a:gd name="connsiteY581" fmla="*/ 2693436 h 4362432"/>
                <a:gd name="connsiteX582" fmla="*/ 2921313 w 5357813"/>
                <a:gd name="connsiteY582" fmla="*/ 2693436 h 4362432"/>
                <a:gd name="connsiteX583" fmla="*/ 2921313 w 5357813"/>
                <a:gd name="connsiteY583" fmla="*/ 2847690 h 4362432"/>
                <a:gd name="connsiteX584" fmla="*/ 3033194 w 5357813"/>
                <a:gd name="connsiteY584" fmla="*/ 2847690 h 4362432"/>
                <a:gd name="connsiteX585" fmla="*/ 3033194 w 5357813"/>
                <a:gd name="connsiteY585" fmla="*/ 2693436 h 4362432"/>
                <a:gd name="connsiteX586" fmla="*/ 3020762 w 5357813"/>
                <a:gd name="connsiteY586" fmla="*/ 2693436 h 4362432"/>
                <a:gd name="connsiteX587" fmla="*/ 3020762 w 5357813"/>
                <a:gd name="connsiteY587" fmla="*/ 2685972 h 4362432"/>
                <a:gd name="connsiteX588" fmla="*/ 2767167 w 5357813"/>
                <a:gd name="connsiteY588" fmla="*/ 2685972 h 4362432"/>
                <a:gd name="connsiteX589" fmla="*/ 2767167 w 5357813"/>
                <a:gd name="connsiteY589" fmla="*/ 2693436 h 4362432"/>
                <a:gd name="connsiteX590" fmla="*/ 2757222 w 5357813"/>
                <a:gd name="connsiteY590" fmla="*/ 2693436 h 4362432"/>
                <a:gd name="connsiteX591" fmla="*/ 2757222 w 5357813"/>
                <a:gd name="connsiteY591" fmla="*/ 2847690 h 4362432"/>
                <a:gd name="connsiteX592" fmla="*/ 2869103 w 5357813"/>
                <a:gd name="connsiteY592" fmla="*/ 2847690 h 4362432"/>
                <a:gd name="connsiteX593" fmla="*/ 2869103 w 5357813"/>
                <a:gd name="connsiteY593" fmla="*/ 2693436 h 4362432"/>
                <a:gd name="connsiteX594" fmla="*/ 2856672 w 5357813"/>
                <a:gd name="connsiteY594" fmla="*/ 2693436 h 4362432"/>
                <a:gd name="connsiteX595" fmla="*/ 2856672 w 5357813"/>
                <a:gd name="connsiteY595" fmla="*/ 2685972 h 4362432"/>
                <a:gd name="connsiteX596" fmla="*/ 2635397 w 5357813"/>
                <a:gd name="connsiteY596" fmla="*/ 2685972 h 4362432"/>
                <a:gd name="connsiteX597" fmla="*/ 2635397 w 5357813"/>
                <a:gd name="connsiteY597" fmla="*/ 2693436 h 4362432"/>
                <a:gd name="connsiteX598" fmla="*/ 2625453 w 5357813"/>
                <a:gd name="connsiteY598" fmla="*/ 2693436 h 4362432"/>
                <a:gd name="connsiteX599" fmla="*/ 2625453 w 5357813"/>
                <a:gd name="connsiteY599" fmla="*/ 2847690 h 4362432"/>
                <a:gd name="connsiteX600" fmla="*/ 2705012 w 5357813"/>
                <a:gd name="connsiteY600" fmla="*/ 2847690 h 4362432"/>
                <a:gd name="connsiteX601" fmla="*/ 2705012 w 5357813"/>
                <a:gd name="connsiteY601" fmla="*/ 2693436 h 4362432"/>
                <a:gd name="connsiteX602" fmla="*/ 2692581 w 5357813"/>
                <a:gd name="connsiteY602" fmla="*/ 2693436 h 4362432"/>
                <a:gd name="connsiteX603" fmla="*/ 2692581 w 5357813"/>
                <a:gd name="connsiteY603" fmla="*/ 2685972 h 4362432"/>
                <a:gd name="connsiteX604" fmla="*/ 2476279 w 5357813"/>
                <a:gd name="connsiteY604" fmla="*/ 2685972 h 4362432"/>
                <a:gd name="connsiteX605" fmla="*/ 2476279 w 5357813"/>
                <a:gd name="connsiteY605" fmla="*/ 2693436 h 4362432"/>
                <a:gd name="connsiteX606" fmla="*/ 2463848 w 5357813"/>
                <a:gd name="connsiteY606" fmla="*/ 2693436 h 4362432"/>
                <a:gd name="connsiteX607" fmla="*/ 2463848 w 5357813"/>
                <a:gd name="connsiteY607" fmla="*/ 2847690 h 4362432"/>
                <a:gd name="connsiteX608" fmla="*/ 2573242 w 5357813"/>
                <a:gd name="connsiteY608" fmla="*/ 2847690 h 4362432"/>
                <a:gd name="connsiteX609" fmla="*/ 2573242 w 5357813"/>
                <a:gd name="connsiteY609" fmla="*/ 2693436 h 4362432"/>
                <a:gd name="connsiteX610" fmla="*/ 2560811 w 5357813"/>
                <a:gd name="connsiteY610" fmla="*/ 2693436 h 4362432"/>
                <a:gd name="connsiteX611" fmla="*/ 2560811 w 5357813"/>
                <a:gd name="connsiteY611" fmla="*/ 2685972 h 4362432"/>
                <a:gd name="connsiteX612" fmla="*/ 2314675 w 5357813"/>
                <a:gd name="connsiteY612" fmla="*/ 2685972 h 4362432"/>
                <a:gd name="connsiteX613" fmla="*/ 2314675 w 5357813"/>
                <a:gd name="connsiteY613" fmla="*/ 2693436 h 4362432"/>
                <a:gd name="connsiteX614" fmla="*/ 2302243 w 5357813"/>
                <a:gd name="connsiteY614" fmla="*/ 2693436 h 4362432"/>
                <a:gd name="connsiteX615" fmla="*/ 2302243 w 5357813"/>
                <a:gd name="connsiteY615" fmla="*/ 2847690 h 4362432"/>
                <a:gd name="connsiteX616" fmla="*/ 2411637 w 5357813"/>
                <a:gd name="connsiteY616" fmla="*/ 2847690 h 4362432"/>
                <a:gd name="connsiteX617" fmla="*/ 2411637 w 5357813"/>
                <a:gd name="connsiteY617" fmla="*/ 2693436 h 4362432"/>
                <a:gd name="connsiteX618" fmla="*/ 2399206 w 5357813"/>
                <a:gd name="connsiteY618" fmla="*/ 2693436 h 4362432"/>
                <a:gd name="connsiteX619" fmla="*/ 2399206 w 5357813"/>
                <a:gd name="connsiteY619" fmla="*/ 2685972 h 4362432"/>
                <a:gd name="connsiteX620" fmla="*/ 5214937 w 5357813"/>
                <a:gd name="connsiteY620" fmla="*/ 2663807 h 4362432"/>
                <a:gd name="connsiteX621" fmla="*/ 5254625 w 5357813"/>
                <a:gd name="connsiteY621" fmla="*/ 2663807 h 4362432"/>
                <a:gd name="connsiteX622" fmla="*/ 5254625 w 5357813"/>
                <a:gd name="connsiteY622" fmla="*/ 2716195 h 4362432"/>
                <a:gd name="connsiteX623" fmla="*/ 5214937 w 5357813"/>
                <a:gd name="connsiteY623" fmla="*/ 2716195 h 4362432"/>
                <a:gd name="connsiteX624" fmla="*/ 5141912 w 5357813"/>
                <a:gd name="connsiteY624" fmla="*/ 2663807 h 4362432"/>
                <a:gd name="connsiteX625" fmla="*/ 5181600 w 5357813"/>
                <a:gd name="connsiteY625" fmla="*/ 2663807 h 4362432"/>
                <a:gd name="connsiteX626" fmla="*/ 5181600 w 5357813"/>
                <a:gd name="connsiteY626" fmla="*/ 2716195 h 4362432"/>
                <a:gd name="connsiteX627" fmla="*/ 5141912 w 5357813"/>
                <a:gd name="connsiteY627" fmla="*/ 2716195 h 4362432"/>
                <a:gd name="connsiteX628" fmla="*/ 5070475 w 5357813"/>
                <a:gd name="connsiteY628" fmla="*/ 2663807 h 4362432"/>
                <a:gd name="connsiteX629" fmla="*/ 5110163 w 5357813"/>
                <a:gd name="connsiteY629" fmla="*/ 2663807 h 4362432"/>
                <a:gd name="connsiteX630" fmla="*/ 5110163 w 5357813"/>
                <a:gd name="connsiteY630" fmla="*/ 2716195 h 4362432"/>
                <a:gd name="connsiteX631" fmla="*/ 5070475 w 5357813"/>
                <a:gd name="connsiteY631" fmla="*/ 2716195 h 4362432"/>
                <a:gd name="connsiteX632" fmla="*/ 4997450 w 5357813"/>
                <a:gd name="connsiteY632" fmla="*/ 2663807 h 4362432"/>
                <a:gd name="connsiteX633" fmla="*/ 5037138 w 5357813"/>
                <a:gd name="connsiteY633" fmla="*/ 2663807 h 4362432"/>
                <a:gd name="connsiteX634" fmla="*/ 5037138 w 5357813"/>
                <a:gd name="connsiteY634" fmla="*/ 2716195 h 4362432"/>
                <a:gd name="connsiteX635" fmla="*/ 4997450 w 5357813"/>
                <a:gd name="connsiteY635" fmla="*/ 2716195 h 4362432"/>
                <a:gd name="connsiteX636" fmla="*/ 4926012 w 5357813"/>
                <a:gd name="connsiteY636" fmla="*/ 2663807 h 4362432"/>
                <a:gd name="connsiteX637" fmla="*/ 4965700 w 5357813"/>
                <a:gd name="connsiteY637" fmla="*/ 2663807 h 4362432"/>
                <a:gd name="connsiteX638" fmla="*/ 4965700 w 5357813"/>
                <a:gd name="connsiteY638" fmla="*/ 2716195 h 4362432"/>
                <a:gd name="connsiteX639" fmla="*/ 4926012 w 5357813"/>
                <a:gd name="connsiteY639" fmla="*/ 2716195 h 4362432"/>
                <a:gd name="connsiteX640" fmla="*/ 4438650 w 5357813"/>
                <a:gd name="connsiteY640" fmla="*/ 2663807 h 4362432"/>
                <a:gd name="connsiteX641" fmla="*/ 4475163 w 5357813"/>
                <a:gd name="connsiteY641" fmla="*/ 2663807 h 4362432"/>
                <a:gd name="connsiteX642" fmla="*/ 4475163 w 5357813"/>
                <a:gd name="connsiteY642" fmla="*/ 2716195 h 4362432"/>
                <a:gd name="connsiteX643" fmla="*/ 4438650 w 5357813"/>
                <a:gd name="connsiteY643" fmla="*/ 2716195 h 4362432"/>
                <a:gd name="connsiteX644" fmla="*/ 4365625 w 5357813"/>
                <a:gd name="connsiteY644" fmla="*/ 2663807 h 4362432"/>
                <a:gd name="connsiteX645" fmla="*/ 4403725 w 5357813"/>
                <a:gd name="connsiteY645" fmla="*/ 2663807 h 4362432"/>
                <a:gd name="connsiteX646" fmla="*/ 4403725 w 5357813"/>
                <a:gd name="connsiteY646" fmla="*/ 2716195 h 4362432"/>
                <a:gd name="connsiteX647" fmla="*/ 4365625 w 5357813"/>
                <a:gd name="connsiteY647" fmla="*/ 2716195 h 4362432"/>
                <a:gd name="connsiteX648" fmla="*/ 4294187 w 5357813"/>
                <a:gd name="connsiteY648" fmla="*/ 2663807 h 4362432"/>
                <a:gd name="connsiteX649" fmla="*/ 4333875 w 5357813"/>
                <a:gd name="connsiteY649" fmla="*/ 2663807 h 4362432"/>
                <a:gd name="connsiteX650" fmla="*/ 4333875 w 5357813"/>
                <a:gd name="connsiteY650" fmla="*/ 2716195 h 4362432"/>
                <a:gd name="connsiteX651" fmla="*/ 4294187 w 5357813"/>
                <a:gd name="connsiteY651" fmla="*/ 2716195 h 4362432"/>
                <a:gd name="connsiteX652" fmla="*/ 4221162 w 5357813"/>
                <a:gd name="connsiteY652" fmla="*/ 2663807 h 4362432"/>
                <a:gd name="connsiteX653" fmla="*/ 4262437 w 5357813"/>
                <a:gd name="connsiteY653" fmla="*/ 2663807 h 4362432"/>
                <a:gd name="connsiteX654" fmla="*/ 4262437 w 5357813"/>
                <a:gd name="connsiteY654" fmla="*/ 2716195 h 4362432"/>
                <a:gd name="connsiteX655" fmla="*/ 4221162 w 5357813"/>
                <a:gd name="connsiteY655" fmla="*/ 2716195 h 4362432"/>
                <a:gd name="connsiteX656" fmla="*/ 4149725 w 5357813"/>
                <a:gd name="connsiteY656" fmla="*/ 2663807 h 4362432"/>
                <a:gd name="connsiteX657" fmla="*/ 4189413 w 5357813"/>
                <a:gd name="connsiteY657" fmla="*/ 2663807 h 4362432"/>
                <a:gd name="connsiteX658" fmla="*/ 4189413 w 5357813"/>
                <a:gd name="connsiteY658" fmla="*/ 2716195 h 4362432"/>
                <a:gd name="connsiteX659" fmla="*/ 4149725 w 5357813"/>
                <a:gd name="connsiteY659" fmla="*/ 2716195 h 4362432"/>
                <a:gd name="connsiteX660" fmla="*/ 1163637 w 5357813"/>
                <a:gd name="connsiteY660" fmla="*/ 2663807 h 4362432"/>
                <a:gd name="connsiteX661" fmla="*/ 1203325 w 5357813"/>
                <a:gd name="connsiteY661" fmla="*/ 2663807 h 4362432"/>
                <a:gd name="connsiteX662" fmla="*/ 1203325 w 5357813"/>
                <a:gd name="connsiteY662" fmla="*/ 2716195 h 4362432"/>
                <a:gd name="connsiteX663" fmla="*/ 1163637 w 5357813"/>
                <a:gd name="connsiteY663" fmla="*/ 2716195 h 4362432"/>
                <a:gd name="connsiteX664" fmla="*/ 1090612 w 5357813"/>
                <a:gd name="connsiteY664" fmla="*/ 2663807 h 4362432"/>
                <a:gd name="connsiteX665" fmla="*/ 1130300 w 5357813"/>
                <a:gd name="connsiteY665" fmla="*/ 2663807 h 4362432"/>
                <a:gd name="connsiteX666" fmla="*/ 1130300 w 5357813"/>
                <a:gd name="connsiteY666" fmla="*/ 2716195 h 4362432"/>
                <a:gd name="connsiteX667" fmla="*/ 1090612 w 5357813"/>
                <a:gd name="connsiteY667" fmla="*/ 2716195 h 4362432"/>
                <a:gd name="connsiteX668" fmla="*/ 1020762 w 5357813"/>
                <a:gd name="connsiteY668" fmla="*/ 2663807 h 4362432"/>
                <a:gd name="connsiteX669" fmla="*/ 1058862 w 5357813"/>
                <a:gd name="connsiteY669" fmla="*/ 2663807 h 4362432"/>
                <a:gd name="connsiteX670" fmla="*/ 1058862 w 5357813"/>
                <a:gd name="connsiteY670" fmla="*/ 2716195 h 4362432"/>
                <a:gd name="connsiteX671" fmla="*/ 1020762 w 5357813"/>
                <a:gd name="connsiteY671" fmla="*/ 2716195 h 4362432"/>
                <a:gd name="connsiteX672" fmla="*/ 949325 w 5357813"/>
                <a:gd name="connsiteY672" fmla="*/ 2663807 h 4362432"/>
                <a:gd name="connsiteX673" fmla="*/ 987425 w 5357813"/>
                <a:gd name="connsiteY673" fmla="*/ 2663807 h 4362432"/>
                <a:gd name="connsiteX674" fmla="*/ 987425 w 5357813"/>
                <a:gd name="connsiteY674" fmla="*/ 2716195 h 4362432"/>
                <a:gd name="connsiteX675" fmla="*/ 949325 w 5357813"/>
                <a:gd name="connsiteY675" fmla="*/ 2716195 h 4362432"/>
                <a:gd name="connsiteX676" fmla="*/ 877887 w 5357813"/>
                <a:gd name="connsiteY676" fmla="*/ 2663807 h 4362432"/>
                <a:gd name="connsiteX677" fmla="*/ 914400 w 5357813"/>
                <a:gd name="connsiteY677" fmla="*/ 2663807 h 4362432"/>
                <a:gd name="connsiteX678" fmla="*/ 914400 w 5357813"/>
                <a:gd name="connsiteY678" fmla="*/ 2716195 h 4362432"/>
                <a:gd name="connsiteX679" fmla="*/ 877887 w 5357813"/>
                <a:gd name="connsiteY679" fmla="*/ 2716195 h 4362432"/>
                <a:gd name="connsiteX680" fmla="*/ 387350 w 5357813"/>
                <a:gd name="connsiteY680" fmla="*/ 2663807 h 4362432"/>
                <a:gd name="connsiteX681" fmla="*/ 427038 w 5357813"/>
                <a:gd name="connsiteY681" fmla="*/ 2663807 h 4362432"/>
                <a:gd name="connsiteX682" fmla="*/ 427038 w 5357813"/>
                <a:gd name="connsiteY682" fmla="*/ 2716195 h 4362432"/>
                <a:gd name="connsiteX683" fmla="*/ 387350 w 5357813"/>
                <a:gd name="connsiteY683" fmla="*/ 2716195 h 4362432"/>
                <a:gd name="connsiteX684" fmla="*/ 315912 w 5357813"/>
                <a:gd name="connsiteY684" fmla="*/ 2663807 h 4362432"/>
                <a:gd name="connsiteX685" fmla="*/ 355600 w 5357813"/>
                <a:gd name="connsiteY685" fmla="*/ 2663807 h 4362432"/>
                <a:gd name="connsiteX686" fmla="*/ 355600 w 5357813"/>
                <a:gd name="connsiteY686" fmla="*/ 2716195 h 4362432"/>
                <a:gd name="connsiteX687" fmla="*/ 315912 w 5357813"/>
                <a:gd name="connsiteY687" fmla="*/ 2716195 h 4362432"/>
                <a:gd name="connsiteX688" fmla="*/ 246062 w 5357813"/>
                <a:gd name="connsiteY688" fmla="*/ 2663807 h 4362432"/>
                <a:gd name="connsiteX689" fmla="*/ 282575 w 5357813"/>
                <a:gd name="connsiteY689" fmla="*/ 2663807 h 4362432"/>
                <a:gd name="connsiteX690" fmla="*/ 282575 w 5357813"/>
                <a:gd name="connsiteY690" fmla="*/ 2716195 h 4362432"/>
                <a:gd name="connsiteX691" fmla="*/ 246062 w 5357813"/>
                <a:gd name="connsiteY691" fmla="*/ 2716195 h 4362432"/>
                <a:gd name="connsiteX692" fmla="*/ 173037 w 5357813"/>
                <a:gd name="connsiteY692" fmla="*/ 2663807 h 4362432"/>
                <a:gd name="connsiteX693" fmla="*/ 211137 w 5357813"/>
                <a:gd name="connsiteY693" fmla="*/ 2663807 h 4362432"/>
                <a:gd name="connsiteX694" fmla="*/ 211137 w 5357813"/>
                <a:gd name="connsiteY694" fmla="*/ 2716195 h 4362432"/>
                <a:gd name="connsiteX695" fmla="*/ 173037 w 5357813"/>
                <a:gd name="connsiteY695" fmla="*/ 2716195 h 4362432"/>
                <a:gd name="connsiteX696" fmla="*/ 101600 w 5357813"/>
                <a:gd name="connsiteY696" fmla="*/ 2663807 h 4362432"/>
                <a:gd name="connsiteX697" fmla="*/ 138113 w 5357813"/>
                <a:gd name="connsiteY697" fmla="*/ 2663807 h 4362432"/>
                <a:gd name="connsiteX698" fmla="*/ 138113 w 5357813"/>
                <a:gd name="connsiteY698" fmla="*/ 2716195 h 4362432"/>
                <a:gd name="connsiteX699" fmla="*/ 101600 w 5357813"/>
                <a:gd name="connsiteY699" fmla="*/ 2716195 h 4362432"/>
                <a:gd name="connsiteX700" fmla="*/ 3038166 w 5357813"/>
                <a:gd name="connsiteY700" fmla="*/ 2661092 h 4362432"/>
                <a:gd name="connsiteX701" fmla="*/ 3038166 w 5357813"/>
                <a:gd name="connsiteY701" fmla="*/ 2673532 h 4362432"/>
                <a:gd name="connsiteX702" fmla="*/ 3077946 w 5357813"/>
                <a:gd name="connsiteY702" fmla="*/ 2673532 h 4362432"/>
                <a:gd name="connsiteX703" fmla="*/ 3080432 w 5357813"/>
                <a:gd name="connsiteY703" fmla="*/ 2673532 h 4362432"/>
                <a:gd name="connsiteX704" fmla="*/ 3080432 w 5357813"/>
                <a:gd name="connsiteY704" fmla="*/ 2661092 h 4362432"/>
                <a:gd name="connsiteX705" fmla="*/ 3038166 w 5357813"/>
                <a:gd name="connsiteY705" fmla="*/ 2661092 h 4362432"/>
                <a:gd name="connsiteX706" fmla="*/ 2874075 w 5357813"/>
                <a:gd name="connsiteY706" fmla="*/ 2661092 h 4362432"/>
                <a:gd name="connsiteX707" fmla="*/ 2874075 w 5357813"/>
                <a:gd name="connsiteY707" fmla="*/ 2673532 h 4362432"/>
                <a:gd name="connsiteX708" fmla="*/ 2913855 w 5357813"/>
                <a:gd name="connsiteY708" fmla="*/ 2673532 h 4362432"/>
                <a:gd name="connsiteX709" fmla="*/ 2916341 w 5357813"/>
                <a:gd name="connsiteY709" fmla="*/ 2673532 h 4362432"/>
                <a:gd name="connsiteX710" fmla="*/ 2916341 w 5357813"/>
                <a:gd name="connsiteY710" fmla="*/ 2661092 h 4362432"/>
                <a:gd name="connsiteX711" fmla="*/ 2874075 w 5357813"/>
                <a:gd name="connsiteY711" fmla="*/ 2661092 h 4362432"/>
                <a:gd name="connsiteX712" fmla="*/ 2709984 w 5357813"/>
                <a:gd name="connsiteY712" fmla="*/ 2661092 h 4362432"/>
                <a:gd name="connsiteX713" fmla="*/ 2709984 w 5357813"/>
                <a:gd name="connsiteY713" fmla="*/ 2673532 h 4362432"/>
                <a:gd name="connsiteX714" fmla="*/ 2749764 w 5357813"/>
                <a:gd name="connsiteY714" fmla="*/ 2673532 h 4362432"/>
                <a:gd name="connsiteX715" fmla="*/ 2752250 w 5357813"/>
                <a:gd name="connsiteY715" fmla="*/ 2673532 h 4362432"/>
                <a:gd name="connsiteX716" fmla="*/ 2752250 w 5357813"/>
                <a:gd name="connsiteY716" fmla="*/ 2661092 h 4362432"/>
                <a:gd name="connsiteX717" fmla="*/ 2709984 w 5357813"/>
                <a:gd name="connsiteY717" fmla="*/ 2661092 h 4362432"/>
                <a:gd name="connsiteX718" fmla="*/ 2578214 w 5357813"/>
                <a:gd name="connsiteY718" fmla="*/ 2661092 h 4362432"/>
                <a:gd name="connsiteX719" fmla="*/ 2578214 w 5357813"/>
                <a:gd name="connsiteY719" fmla="*/ 2673532 h 4362432"/>
                <a:gd name="connsiteX720" fmla="*/ 2615508 w 5357813"/>
                <a:gd name="connsiteY720" fmla="*/ 2673532 h 4362432"/>
                <a:gd name="connsiteX721" fmla="*/ 2620480 w 5357813"/>
                <a:gd name="connsiteY721" fmla="*/ 2673532 h 4362432"/>
                <a:gd name="connsiteX722" fmla="*/ 2620480 w 5357813"/>
                <a:gd name="connsiteY722" fmla="*/ 2661092 h 4362432"/>
                <a:gd name="connsiteX723" fmla="*/ 2578214 w 5357813"/>
                <a:gd name="connsiteY723" fmla="*/ 2661092 h 4362432"/>
                <a:gd name="connsiteX724" fmla="*/ 2416610 w 5357813"/>
                <a:gd name="connsiteY724" fmla="*/ 2661092 h 4362432"/>
                <a:gd name="connsiteX725" fmla="*/ 2416610 w 5357813"/>
                <a:gd name="connsiteY725" fmla="*/ 2673532 h 4362432"/>
                <a:gd name="connsiteX726" fmla="*/ 2456389 w 5357813"/>
                <a:gd name="connsiteY726" fmla="*/ 2673532 h 4362432"/>
                <a:gd name="connsiteX727" fmla="*/ 2458876 w 5357813"/>
                <a:gd name="connsiteY727" fmla="*/ 2673532 h 4362432"/>
                <a:gd name="connsiteX728" fmla="*/ 2458876 w 5357813"/>
                <a:gd name="connsiteY728" fmla="*/ 2661092 h 4362432"/>
                <a:gd name="connsiteX729" fmla="*/ 2416610 w 5357813"/>
                <a:gd name="connsiteY729" fmla="*/ 2661092 h 4362432"/>
                <a:gd name="connsiteX730" fmla="*/ 2255005 w 5357813"/>
                <a:gd name="connsiteY730" fmla="*/ 2661092 h 4362432"/>
                <a:gd name="connsiteX731" fmla="*/ 2255005 w 5357813"/>
                <a:gd name="connsiteY731" fmla="*/ 2673532 h 4362432"/>
                <a:gd name="connsiteX732" fmla="*/ 2294785 w 5357813"/>
                <a:gd name="connsiteY732" fmla="*/ 2673532 h 4362432"/>
                <a:gd name="connsiteX733" fmla="*/ 2297271 w 5357813"/>
                <a:gd name="connsiteY733" fmla="*/ 2673532 h 4362432"/>
                <a:gd name="connsiteX734" fmla="*/ 2297271 w 5357813"/>
                <a:gd name="connsiteY734" fmla="*/ 2661092 h 4362432"/>
                <a:gd name="connsiteX735" fmla="*/ 2255005 w 5357813"/>
                <a:gd name="connsiteY735" fmla="*/ 2661092 h 4362432"/>
                <a:gd name="connsiteX736" fmla="*/ 3956050 w 5357813"/>
                <a:gd name="connsiteY736" fmla="*/ 2660632 h 4362432"/>
                <a:gd name="connsiteX737" fmla="*/ 3995738 w 5357813"/>
                <a:gd name="connsiteY737" fmla="*/ 2660632 h 4362432"/>
                <a:gd name="connsiteX738" fmla="*/ 3995738 w 5357813"/>
                <a:gd name="connsiteY738" fmla="*/ 2711432 h 4362432"/>
                <a:gd name="connsiteX739" fmla="*/ 3956050 w 5357813"/>
                <a:gd name="connsiteY739" fmla="*/ 2711432 h 4362432"/>
                <a:gd name="connsiteX740" fmla="*/ 1357312 w 5357813"/>
                <a:gd name="connsiteY740" fmla="*/ 2660632 h 4362432"/>
                <a:gd name="connsiteX741" fmla="*/ 1397000 w 5357813"/>
                <a:gd name="connsiteY741" fmla="*/ 2660632 h 4362432"/>
                <a:gd name="connsiteX742" fmla="*/ 1397000 w 5357813"/>
                <a:gd name="connsiteY742" fmla="*/ 2711432 h 4362432"/>
                <a:gd name="connsiteX743" fmla="*/ 1357312 w 5357813"/>
                <a:gd name="connsiteY743" fmla="*/ 2711432 h 4362432"/>
                <a:gd name="connsiteX744" fmla="*/ 2933745 w 5357813"/>
                <a:gd name="connsiteY744" fmla="*/ 2658604 h 4362432"/>
                <a:gd name="connsiteX745" fmla="*/ 2933745 w 5357813"/>
                <a:gd name="connsiteY745" fmla="*/ 2668556 h 4362432"/>
                <a:gd name="connsiteX746" fmla="*/ 3020762 w 5357813"/>
                <a:gd name="connsiteY746" fmla="*/ 2668556 h 4362432"/>
                <a:gd name="connsiteX747" fmla="*/ 3020762 w 5357813"/>
                <a:gd name="connsiteY747" fmla="*/ 2658604 h 4362432"/>
                <a:gd name="connsiteX748" fmla="*/ 2933745 w 5357813"/>
                <a:gd name="connsiteY748" fmla="*/ 2658604 h 4362432"/>
                <a:gd name="connsiteX749" fmla="*/ 2767167 w 5357813"/>
                <a:gd name="connsiteY749" fmla="*/ 2658604 h 4362432"/>
                <a:gd name="connsiteX750" fmla="*/ 2767167 w 5357813"/>
                <a:gd name="connsiteY750" fmla="*/ 2668556 h 4362432"/>
                <a:gd name="connsiteX751" fmla="*/ 2856672 w 5357813"/>
                <a:gd name="connsiteY751" fmla="*/ 2668556 h 4362432"/>
                <a:gd name="connsiteX752" fmla="*/ 2856672 w 5357813"/>
                <a:gd name="connsiteY752" fmla="*/ 2658604 h 4362432"/>
                <a:gd name="connsiteX753" fmla="*/ 2767167 w 5357813"/>
                <a:gd name="connsiteY753" fmla="*/ 2658604 h 4362432"/>
                <a:gd name="connsiteX754" fmla="*/ 2635397 w 5357813"/>
                <a:gd name="connsiteY754" fmla="*/ 2658604 h 4362432"/>
                <a:gd name="connsiteX755" fmla="*/ 2635397 w 5357813"/>
                <a:gd name="connsiteY755" fmla="*/ 2668556 h 4362432"/>
                <a:gd name="connsiteX756" fmla="*/ 2692581 w 5357813"/>
                <a:gd name="connsiteY756" fmla="*/ 2668556 h 4362432"/>
                <a:gd name="connsiteX757" fmla="*/ 2692581 w 5357813"/>
                <a:gd name="connsiteY757" fmla="*/ 2658604 h 4362432"/>
                <a:gd name="connsiteX758" fmla="*/ 2635397 w 5357813"/>
                <a:gd name="connsiteY758" fmla="*/ 2658604 h 4362432"/>
                <a:gd name="connsiteX759" fmla="*/ 2476279 w 5357813"/>
                <a:gd name="connsiteY759" fmla="*/ 2658604 h 4362432"/>
                <a:gd name="connsiteX760" fmla="*/ 2476279 w 5357813"/>
                <a:gd name="connsiteY760" fmla="*/ 2662958 h 4362432"/>
                <a:gd name="connsiteX761" fmla="*/ 2476279 w 5357813"/>
                <a:gd name="connsiteY761" fmla="*/ 2668556 h 4362432"/>
                <a:gd name="connsiteX762" fmla="*/ 2560811 w 5357813"/>
                <a:gd name="connsiteY762" fmla="*/ 2668556 h 4362432"/>
                <a:gd name="connsiteX763" fmla="*/ 2560811 w 5357813"/>
                <a:gd name="connsiteY763" fmla="*/ 2658604 h 4362432"/>
                <a:gd name="connsiteX764" fmla="*/ 2476279 w 5357813"/>
                <a:gd name="connsiteY764" fmla="*/ 2658604 h 4362432"/>
                <a:gd name="connsiteX765" fmla="*/ 2314675 w 5357813"/>
                <a:gd name="connsiteY765" fmla="*/ 2658604 h 4362432"/>
                <a:gd name="connsiteX766" fmla="*/ 2314675 w 5357813"/>
                <a:gd name="connsiteY766" fmla="*/ 2668556 h 4362432"/>
                <a:gd name="connsiteX767" fmla="*/ 2399206 w 5357813"/>
                <a:gd name="connsiteY767" fmla="*/ 2668556 h 4362432"/>
                <a:gd name="connsiteX768" fmla="*/ 2399206 w 5357813"/>
                <a:gd name="connsiteY768" fmla="*/ 2658604 h 4362432"/>
                <a:gd name="connsiteX769" fmla="*/ 2314675 w 5357813"/>
                <a:gd name="connsiteY769" fmla="*/ 2658604 h 4362432"/>
                <a:gd name="connsiteX770" fmla="*/ 4806950 w 5357813"/>
                <a:gd name="connsiteY770" fmla="*/ 2651107 h 4362432"/>
                <a:gd name="connsiteX771" fmla="*/ 4846638 w 5357813"/>
                <a:gd name="connsiteY771" fmla="*/ 2651107 h 4362432"/>
                <a:gd name="connsiteX772" fmla="*/ 4846638 w 5357813"/>
                <a:gd name="connsiteY772" fmla="*/ 2700320 h 4362432"/>
                <a:gd name="connsiteX773" fmla="*/ 4806950 w 5357813"/>
                <a:gd name="connsiteY773" fmla="*/ 2700320 h 4362432"/>
                <a:gd name="connsiteX774" fmla="*/ 4702175 w 5357813"/>
                <a:gd name="connsiteY774" fmla="*/ 2651107 h 4362432"/>
                <a:gd name="connsiteX775" fmla="*/ 4741863 w 5357813"/>
                <a:gd name="connsiteY775" fmla="*/ 2651107 h 4362432"/>
                <a:gd name="connsiteX776" fmla="*/ 4741863 w 5357813"/>
                <a:gd name="connsiteY776" fmla="*/ 2700320 h 4362432"/>
                <a:gd name="connsiteX777" fmla="*/ 4702175 w 5357813"/>
                <a:gd name="connsiteY777" fmla="*/ 2700320 h 4362432"/>
                <a:gd name="connsiteX778" fmla="*/ 4629150 w 5357813"/>
                <a:gd name="connsiteY778" fmla="*/ 2651107 h 4362432"/>
                <a:gd name="connsiteX779" fmla="*/ 4668838 w 5357813"/>
                <a:gd name="connsiteY779" fmla="*/ 2651107 h 4362432"/>
                <a:gd name="connsiteX780" fmla="*/ 4668838 w 5357813"/>
                <a:gd name="connsiteY780" fmla="*/ 2700320 h 4362432"/>
                <a:gd name="connsiteX781" fmla="*/ 4629150 w 5357813"/>
                <a:gd name="connsiteY781" fmla="*/ 2700320 h 4362432"/>
                <a:gd name="connsiteX782" fmla="*/ 4540250 w 5357813"/>
                <a:gd name="connsiteY782" fmla="*/ 2651107 h 4362432"/>
                <a:gd name="connsiteX783" fmla="*/ 4576763 w 5357813"/>
                <a:gd name="connsiteY783" fmla="*/ 2651107 h 4362432"/>
                <a:gd name="connsiteX784" fmla="*/ 4576763 w 5357813"/>
                <a:gd name="connsiteY784" fmla="*/ 2700320 h 4362432"/>
                <a:gd name="connsiteX785" fmla="*/ 4540250 w 5357813"/>
                <a:gd name="connsiteY785" fmla="*/ 2700320 h 4362432"/>
                <a:gd name="connsiteX786" fmla="*/ 774700 w 5357813"/>
                <a:gd name="connsiteY786" fmla="*/ 2651107 h 4362432"/>
                <a:gd name="connsiteX787" fmla="*/ 814388 w 5357813"/>
                <a:gd name="connsiteY787" fmla="*/ 2651107 h 4362432"/>
                <a:gd name="connsiteX788" fmla="*/ 814388 w 5357813"/>
                <a:gd name="connsiteY788" fmla="*/ 2700320 h 4362432"/>
                <a:gd name="connsiteX789" fmla="*/ 774700 w 5357813"/>
                <a:gd name="connsiteY789" fmla="*/ 2700320 h 4362432"/>
                <a:gd name="connsiteX790" fmla="*/ 685800 w 5357813"/>
                <a:gd name="connsiteY790" fmla="*/ 2651107 h 4362432"/>
                <a:gd name="connsiteX791" fmla="*/ 723900 w 5357813"/>
                <a:gd name="connsiteY791" fmla="*/ 2651107 h 4362432"/>
                <a:gd name="connsiteX792" fmla="*/ 723900 w 5357813"/>
                <a:gd name="connsiteY792" fmla="*/ 2700320 h 4362432"/>
                <a:gd name="connsiteX793" fmla="*/ 685800 w 5357813"/>
                <a:gd name="connsiteY793" fmla="*/ 2700320 h 4362432"/>
                <a:gd name="connsiteX794" fmla="*/ 614362 w 5357813"/>
                <a:gd name="connsiteY794" fmla="*/ 2651107 h 4362432"/>
                <a:gd name="connsiteX795" fmla="*/ 650875 w 5357813"/>
                <a:gd name="connsiteY795" fmla="*/ 2651107 h 4362432"/>
                <a:gd name="connsiteX796" fmla="*/ 650875 w 5357813"/>
                <a:gd name="connsiteY796" fmla="*/ 2700320 h 4362432"/>
                <a:gd name="connsiteX797" fmla="*/ 614362 w 5357813"/>
                <a:gd name="connsiteY797" fmla="*/ 2700320 h 4362432"/>
                <a:gd name="connsiteX798" fmla="*/ 506412 w 5357813"/>
                <a:gd name="connsiteY798" fmla="*/ 2651107 h 4362432"/>
                <a:gd name="connsiteX799" fmla="*/ 546100 w 5357813"/>
                <a:gd name="connsiteY799" fmla="*/ 2651107 h 4362432"/>
                <a:gd name="connsiteX800" fmla="*/ 546100 w 5357813"/>
                <a:gd name="connsiteY800" fmla="*/ 2700320 h 4362432"/>
                <a:gd name="connsiteX801" fmla="*/ 506412 w 5357813"/>
                <a:gd name="connsiteY801" fmla="*/ 2700320 h 4362432"/>
                <a:gd name="connsiteX802" fmla="*/ 3749675 w 5357813"/>
                <a:gd name="connsiteY802" fmla="*/ 2643170 h 4362432"/>
                <a:gd name="connsiteX803" fmla="*/ 3789363 w 5357813"/>
                <a:gd name="connsiteY803" fmla="*/ 2643170 h 4362432"/>
                <a:gd name="connsiteX804" fmla="*/ 3789363 w 5357813"/>
                <a:gd name="connsiteY804" fmla="*/ 2695558 h 4362432"/>
                <a:gd name="connsiteX805" fmla="*/ 3749675 w 5357813"/>
                <a:gd name="connsiteY805" fmla="*/ 2695558 h 4362432"/>
                <a:gd name="connsiteX806" fmla="*/ 3667125 w 5357813"/>
                <a:gd name="connsiteY806" fmla="*/ 2643170 h 4362432"/>
                <a:gd name="connsiteX807" fmla="*/ 3705225 w 5357813"/>
                <a:gd name="connsiteY807" fmla="*/ 2643170 h 4362432"/>
                <a:gd name="connsiteX808" fmla="*/ 3705225 w 5357813"/>
                <a:gd name="connsiteY808" fmla="*/ 2695558 h 4362432"/>
                <a:gd name="connsiteX809" fmla="*/ 3667125 w 5357813"/>
                <a:gd name="connsiteY809" fmla="*/ 2695558 h 4362432"/>
                <a:gd name="connsiteX810" fmla="*/ 3582987 w 5357813"/>
                <a:gd name="connsiteY810" fmla="*/ 2643170 h 4362432"/>
                <a:gd name="connsiteX811" fmla="*/ 3619500 w 5357813"/>
                <a:gd name="connsiteY811" fmla="*/ 2643170 h 4362432"/>
                <a:gd name="connsiteX812" fmla="*/ 3619500 w 5357813"/>
                <a:gd name="connsiteY812" fmla="*/ 2695558 h 4362432"/>
                <a:gd name="connsiteX813" fmla="*/ 3582987 w 5357813"/>
                <a:gd name="connsiteY813" fmla="*/ 2695558 h 4362432"/>
                <a:gd name="connsiteX814" fmla="*/ 3498850 w 5357813"/>
                <a:gd name="connsiteY814" fmla="*/ 2643170 h 4362432"/>
                <a:gd name="connsiteX815" fmla="*/ 3538538 w 5357813"/>
                <a:gd name="connsiteY815" fmla="*/ 2643170 h 4362432"/>
                <a:gd name="connsiteX816" fmla="*/ 3538538 w 5357813"/>
                <a:gd name="connsiteY816" fmla="*/ 2695558 h 4362432"/>
                <a:gd name="connsiteX817" fmla="*/ 3498850 w 5357813"/>
                <a:gd name="connsiteY817" fmla="*/ 2695558 h 4362432"/>
                <a:gd name="connsiteX818" fmla="*/ 3413125 w 5357813"/>
                <a:gd name="connsiteY818" fmla="*/ 2643170 h 4362432"/>
                <a:gd name="connsiteX819" fmla="*/ 3452813 w 5357813"/>
                <a:gd name="connsiteY819" fmla="*/ 2643170 h 4362432"/>
                <a:gd name="connsiteX820" fmla="*/ 3452813 w 5357813"/>
                <a:gd name="connsiteY820" fmla="*/ 2695558 h 4362432"/>
                <a:gd name="connsiteX821" fmla="*/ 3413125 w 5357813"/>
                <a:gd name="connsiteY821" fmla="*/ 2695558 h 4362432"/>
                <a:gd name="connsiteX822" fmla="*/ 3332162 w 5357813"/>
                <a:gd name="connsiteY822" fmla="*/ 2643170 h 4362432"/>
                <a:gd name="connsiteX823" fmla="*/ 3368675 w 5357813"/>
                <a:gd name="connsiteY823" fmla="*/ 2643170 h 4362432"/>
                <a:gd name="connsiteX824" fmla="*/ 3368675 w 5357813"/>
                <a:gd name="connsiteY824" fmla="*/ 2695558 h 4362432"/>
                <a:gd name="connsiteX825" fmla="*/ 3332162 w 5357813"/>
                <a:gd name="connsiteY825" fmla="*/ 2695558 h 4362432"/>
                <a:gd name="connsiteX826" fmla="*/ 3246437 w 5357813"/>
                <a:gd name="connsiteY826" fmla="*/ 2643170 h 4362432"/>
                <a:gd name="connsiteX827" fmla="*/ 3284537 w 5357813"/>
                <a:gd name="connsiteY827" fmla="*/ 2643170 h 4362432"/>
                <a:gd name="connsiteX828" fmla="*/ 3284537 w 5357813"/>
                <a:gd name="connsiteY828" fmla="*/ 2695558 h 4362432"/>
                <a:gd name="connsiteX829" fmla="*/ 3246437 w 5357813"/>
                <a:gd name="connsiteY829" fmla="*/ 2695558 h 4362432"/>
                <a:gd name="connsiteX830" fmla="*/ 3162300 w 5357813"/>
                <a:gd name="connsiteY830" fmla="*/ 2643170 h 4362432"/>
                <a:gd name="connsiteX831" fmla="*/ 3201988 w 5357813"/>
                <a:gd name="connsiteY831" fmla="*/ 2643170 h 4362432"/>
                <a:gd name="connsiteX832" fmla="*/ 3201988 w 5357813"/>
                <a:gd name="connsiteY832" fmla="*/ 2695558 h 4362432"/>
                <a:gd name="connsiteX833" fmla="*/ 3162300 w 5357813"/>
                <a:gd name="connsiteY833" fmla="*/ 2695558 h 4362432"/>
                <a:gd name="connsiteX834" fmla="*/ 2151062 w 5357813"/>
                <a:gd name="connsiteY834" fmla="*/ 2643170 h 4362432"/>
                <a:gd name="connsiteX835" fmla="*/ 2190750 w 5357813"/>
                <a:gd name="connsiteY835" fmla="*/ 2643170 h 4362432"/>
                <a:gd name="connsiteX836" fmla="*/ 2190750 w 5357813"/>
                <a:gd name="connsiteY836" fmla="*/ 2695558 h 4362432"/>
                <a:gd name="connsiteX837" fmla="*/ 2151062 w 5357813"/>
                <a:gd name="connsiteY837" fmla="*/ 2695558 h 4362432"/>
                <a:gd name="connsiteX838" fmla="*/ 2068512 w 5357813"/>
                <a:gd name="connsiteY838" fmla="*/ 2643170 h 4362432"/>
                <a:gd name="connsiteX839" fmla="*/ 2105025 w 5357813"/>
                <a:gd name="connsiteY839" fmla="*/ 2643170 h 4362432"/>
                <a:gd name="connsiteX840" fmla="*/ 2105025 w 5357813"/>
                <a:gd name="connsiteY840" fmla="*/ 2695558 h 4362432"/>
                <a:gd name="connsiteX841" fmla="*/ 2068512 w 5357813"/>
                <a:gd name="connsiteY841" fmla="*/ 2695558 h 4362432"/>
                <a:gd name="connsiteX842" fmla="*/ 1984375 w 5357813"/>
                <a:gd name="connsiteY842" fmla="*/ 2643170 h 4362432"/>
                <a:gd name="connsiteX843" fmla="*/ 2024063 w 5357813"/>
                <a:gd name="connsiteY843" fmla="*/ 2643170 h 4362432"/>
                <a:gd name="connsiteX844" fmla="*/ 2024063 w 5357813"/>
                <a:gd name="connsiteY844" fmla="*/ 2695558 h 4362432"/>
                <a:gd name="connsiteX845" fmla="*/ 1984375 w 5357813"/>
                <a:gd name="connsiteY845" fmla="*/ 2695558 h 4362432"/>
                <a:gd name="connsiteX846" fmla="*/ 1898650 w 5357813"/>
                <a:gd name="connsiteY846" fmla="*/ 2643170 h 4362432"/>
                <a:gd name="connsiteX847" fmla="*/ 1939925 w 5357813"/>
                <a:gd name="connsiteY847" fmla="*/ 2643170 h 4362432"/>
                <a:gd name="connsiteX848" fmla="*/ 1939925 w 5357813"/>
                <a:gd name="connsiteY848" fmla="*/ 2695558 h 4362432"/>
                <a:gd name="connsiteX849" fmla="*/ 1898650 w 5357813"/>
                <a:gd name="connsiteY849" fmla="*/ 2695558 h 4362432"/>
                <a:gd name="connsiteX850" fmla="*/ 1814512 w 5357813"/>
                <a:gd name="connsiteY850" fmla="*/ 2643170 h 4362432"/>
                <a:gd name="connsiteX851" fmla="*/ 1854200 w 5357813"/>
                <a:gd name="connsiteY851" fmla="*/ 2643170 h 4362432"/>
                <a:gd name="connsiteX852" fmla="*/ 1854200 w 5357813"/>
                <a:gd name="connsiteY852" fmla="*/ 2695558 h 4362432"/>
                <a:gd name="connsiteX853" fmla="*/ 1814512 w 5357813"/>
                <a:gd name="connsiteY853" fmla="*/ 2695558 h 4362432"/>
                <a:gd name="connsiteX854" fmla="*/ 1731962 w 5357813"/>
                <a:gd name="connsiteY854" fmla="*/ 2643170 h 4362432"/>
                <a:gd name="connsiteX855" fmla="*/ 1770062 w 5357813"/>
                <a:gd name="connsiteY855" fmla="*/ 2643170 h 4362432"/>
                <a:gd name="connsiteX856" fmla="*/ 1770062 w 5357813"/>
                <a:gd name="connsiteY856" fmla="*/ 2695558 h 4362432"/>
                <a:gd name="connsiteX857" fmla="*/ 1731962 w 5357813"/>
                <a:gd name="connsiteY857" fmla="*/ 2695558 h 4362432"/>
                <a:gd name="connsiteX858" fmla="*/ 1647825 w 5357813"/>
                <a:gd name="connsiteY858" fmla="*/ 2643170 h 4362432"/>
                <a:gd name="connsiteX859" fmla="*/ 1687513 w 5357813"/>
                <a:gd name="connsiteY859" fmla="*/ 2643170 h 4362432"/>
                <a:gd name="connsiteX860" fmla="*/ 1687513 w 5357813"/>
                <a:gd name="connsiteY860" fmla="*/ 2695558 h 4362432"/>
                <a:gd name="connsiteX861" fmla="*/ 1647825 w 5357813"/>
                <a:gd name="connsiteY861" fmla="*/ 2695558 h 4362432"/>
                <a:gd name="connsiteX862" fmla="*/ 1563687 w 5357813"/>
                <a:gd name="connsiteY862" fmla="*/ 2643170 h 4362432"/>
                <a:gd name="connsiteX863" fmla="*/ 1603375 w 5357813"/>
                <a:gd name="connsiteY863" fmla="*/ 2643170 h 4362432"/>
                <a:gd name="connsiteX864" fmla="*/ 1603375 w 5357813"/>
                <a:gd name="connsiteY864" fmla="*/ 2695558 h 4362432"/>
                <a:gd name="connsiteX865" fmla="*/ 1563687 w 5357813"/>
                <a:gd name="connsiteY865" fmla="*/ 2695558 h 4362432"/>
                <a:gd name="connsiteX866" fmla="*/ 2901424 w 5357813"/>
                <a:gd name="connsiteY866" fmla="*/ 2626260 h 4362432"/>
                <a:gd name="connsiteX867" fmla="*/ 2901424 w 5357813"/>
                <a:gd name="connsiteY867" fmla="*/ 2631236 h 4362432"/>
                <a:gd name="connsiteX868" fmla="*/ 2898937 w 5357813"/>
                <a:gd name="connsiteY868" fmla="*/ 2641188 h 4362432"/>
                <a:gd name="connsiteX869" fmla="*/ 3070487 w 5357813"/>
                <a:gd name="connsiteY869" fmla="*/ 2641188 h 4362432"/>
                <a:gd name="connsiteX870" fmla="*/ 3077946 w 5357813"/>
                <a:gd name="connsiteY870" fmla="*/ 2633724 h 4362432"/>
                <a:gd name="connsiteX871" fmla="*/ 3070487 w 5357813"/>
                <a:gd name="connsiteY871" fmla="*/ 2626260 h 4362432"/>
                <a:gd name="connsiteX872" fmla="*/ 3065514 w 5357813"/>
                <a:gd name="connsiteY872" fmla="*/ 2626260 h 4362432"/>
                <a:gd name="connsiteX873" fmla="*/ 2901424 w 5357813"/>
                <a:gd name="connsiteY873" fmla="*/ 2626260 h 4362432"/>
                <a:gd name="connsiteX874" fmla="*/ 2257491 w 5357813"/>
                <a:gd name="connsiteY874" fmla="*/ 2626260 h 4362432"/>
                <a:gd name="connsiteX875" fmla="*/ 2250033 w 5357813"/>
                <a:gd name="connsiteY875" fmla="*/ 2633724 h 4362432"/>
                <a:gd name="connsiteX876" fmla="*/ 2257491 w 5357813"/>
                <a:gd name="connsiteY876" fmla="*/ 2641188 h 4362432"/>
                <a:gd name="connsiteX877" fmla="*/ 2426555 w 5357813"/>
                <a:gd name="connsiteY877" fmla="*/ 2641188 h 4362432"/>
                <a:gd name="connsiteX878" fmla="*/ 2424068 w 5357813"/>
                <a:gd name="connsiteY878" fmla="*/ 2631236 h 4362432"/>
                <a:gd name="connsiteX879" fmla="*/ 2424068 w 5357813"/>
                <a:gd name="connsiteY879" fmla="*/ 2626260 h 4362432"/>
                <a:gd name="connsiteX880" fmla="*/ 2272409 w 5357813"/>
                <a:gd name="connsiteY880" fmla="*/ 2626260 h 4362432"/>
                <a:gd name="connsiteX881" fmla="*/ 2608395 w 5357813"/>
                <a:gd name="connsiteY881" fmla="*/ 2621262 h 4362432"/>
                <a:gd name="connsiteX882" fmla="*/ 2608395 w 5357813"/>
                <a:gd name="connsiteY882" fmla="*/ 2623802 h 4362432"/>
                <a:gd name="connsiteX883" fmla="*/ 2605881 w 5357813"/>
                <a:gd name="connsiteY883" fmla="*/ 2626342 h 4362432"/>
                <a:gd name="connsiteX884" fmla="*/ 2603368 w 5357813"/>
                <a:gd name="connsiteY884" fmla="*/ 2623802 h 4362432"/>
                <a:gd name="connsiteX885" fmla="*/ 2605881 w 5357813"/>
                <a:gd name="connsiteY885" fmla="*/ 2623802 h 4362432"/>
                <a:gd name="connsiteX886" fmla="*/ 2608395 w 5357813"/>
                <a:gd name="connsiteY886" fmla="*/ 2621262 h 4362432"/>
                <a:gd name="connsiteX887" fmla="*/ 2608395 w 5357813"/>
                <a:gd name="connsiteY887" fmla="*/ 2621262 h 4362432"/>
                <a:gd name="connsiteX888" fmla="*/ 2610908 w 5357813"/>
                <a:gd name="connsiteY888" fmla="*/ 2621262 h 4362432"/>
                <a:gd name="connsiteX889" fmla="*/ 2613422 w 5357813"/>
                <a:gd name="connsiteY889" fmla="*/ 2621262 h 4362432"/>
                <a:gd name="connsiteX890" fmla="*/ 2615936 w 5357813"/>
                <a:gd name="connsiteY890" fmla="*/ 2621262 h 4362432"/>
                <a:gd name="connsiteX891" fmla="*/ 2618449 w 5357813"/>
                <a:gd name="connsiteY891" fmla="*/ 2626342 h 4362432"/>
                <a:gd name="connsiteX892" fmla="*/ 2615936 w 5357813"/>
                <a:gd name="connsiteY892" fmla="*/ 2626342 h 4362432"/>
                <a:gd name="connsiteX893" fmla="*/ 2610908 w 5357813"/>
                <a:gd name="connsiteY893" fmla="*/ 2623802 h 4362432"/>
                <a:gd name="connsiteX894" fmla="*/ 2608395 w 5357813"/>
                <a:gd name="connsiteY894" fmla="*/ 2621262 h 4362432"/>
                <a:gd name="connsiteX895" fmla="*/ 2707640 w 5357813"/>
                <a:gd name="connsiteY895" fmla="*/ 2619004 h 4362432"/>
                <a:gd name="connsiteX896" fmla="*/ 2702560 w 5357813"/>
                <a:gd name="connsiteY896" fmla="*/ 2626413 h 4362432"/>
                <a:gd name="connsiteX897" fmla="*/ 2700020 w 5357813"/>
                <a:gd name="connsiteY897" fmla="*/ 2623943 h 4362432"/>
                <a:gd name="connsiteX898" fmla="*/ 2705100 w 5357813"/>
                <a:gd name="connsiteY898" fmla="*/ 2621474 h 4362432"/>
                <a:gd name="connsiteX899" fmla="*/ 2707640 w 5357813"/>
                <a:gd name="connsiteY899" fmla="*/ 2619004 h 4362432"/>
                <a:gd name="connsiteX900" fmla="*/ 2495867 w 5357813"/>
                <a:gd name="connsiteY900" fmla="*/ 2616500 h 4362432"/>
                <a:gd name="connsiteX901" fmla="*/ 2498301 w 5357813"/>
                <a:gd name="connsiteY901" fmla="*/ 2619040 h 4362432"/>
                <a:gd name="connsiteX902" fmla="*/ 2500735 w 5357813"/>
                <a:gd name="connsiteY902" fmla="*/ 2621580 h 4362432"/>
                <a:gd name="connsiteX903" fmla="*/ 2498301 w 5357813"/>
                <a:gd name="connsiteY903" fmla="*/ 2624120 h 4362432"/>
                <a:gd name="connsiteX904" fmla="*/ 2495867 w 5357813"/>
                <a:gd name="connsiteY904" fmla="*/ 2624120 h 4362432"/>
                <a:gd name="connsiteX905" fmla="*/ 2495867 w 5357813"/>
                <a:gd name="connsiteY905" fmla="*/ 2619040 h 4362432"/>
                <a:gd name="connsiteX906" fmla="*/ 2495867 w 5357813"/>
                <a:gd name="connsiteY906" fmla="*/ 2616500 h 4362432"/>
                <a:gd name="connsiteX907" fmla="*/ 2608395 w 5357813"/>
                <a:gd name="connsiteY907" fmla="*/ 2616182 h 4362432"/>
                <a:gd name="connsiteX908" fmla="*/ 2608395 w 5357813"/>
                <a:gd name="connsiteY908" fmla="*/ 2618722 h 4362432"/>
                <a:gd name="connsiteX909" fmla="*/ 2608395 w 5357813"/>
                <a:gd name="connsiteY909" fmla="*/ 2621262 h 4362432"/>
                <a:gd name="connsiteX910" fmla="*/ 2605881 w 5357813"/>
                <a:gd name="connsiteY910" fmla="*/ 2618722 h 4362432"/>
                <a:gd name="connsiteX911" fmla="*/ 2608395 w 5357813"/>
                <a:gd name="connsiteY911" fmla="*/ 2616182 h 4362432"/>
                <a:gd name="connsiteX912" fmla="*/ 2555752 w 5357813"/>
                <a:gd name="connsiteY912" fmla="*/ 2615786 h 4362432"/>
                <a:gd name="connsiteX913" fmla="*/ 2555752 w 5357813"/>
                <a:gd name="connsiteY913" fmla="*/ 2618267 h 4362432"/>
                <a:gd name="connsiteX914" fmla="*/ 2553188 w 5357813"/>
                <a:gd name="connsiteY914" fmla="*/ 2618267 h 4362432"/>
                <a:gd name="connsiteX915" fmla="*/ 2555752 w 5357813"/>
                <a:gd name="connsiteY915" fmla="*/ 2615786 h 4362432"/>
                <a:gd name="connsiteX916" fmla="*/ 2509044 w 5357813"/>
                <a:gd name="connsiteY916" fmla="*/ 2614595 h 4362432"/>
                <a:gd name="connsiteX917" fmla="*/ 2511425 w 5357813"/>
                <a:gd name="connsiteY917" fmla="*/ 2616976 h 4362432"/>
                <a:gd name="connsiteX918" fmla="*/ 2509044 w 5357813"/>
                <a:gd name="connsiteY918" fmla="*/ 2621739 h 4362432"/>
                <a:gd name="connsiteX919" fmla="*/ 2509044 w 5357813"/>
                <a:gd name="connsiteY919" fmla="*/ 2624120 h 4362432"/>
                <a:gd name="connsiteX920" fmla="*/ 2504281 w 5357813"/>
                <a:gd name="connsiteY920" fmla="*/ 2624120 h 4362432"/>
                <a:gd name="connsiteX921" fmla="*/ 2501900 w 5357813"/>
                <a:gd name="connsiteY921" fmla="*/ 2624120 h 4362432"/>
                <a:gd name="connsiteX922" fmla="*/ 2504281 w 5357813"/>
                <a:gd name="connsiteY922" fmla="*/ 2621739 h 4362432"/>
                <a:gd name="connsiteX923" fmla="*/ 2506662 w 5357813"/>
                <a:gd name="connsiteY923" fmla="*/ 2619358 h 4362432"/>
                <a:gd name="connsiteX924" fmla="*/ 2504281 w 5357813"/>
                <a:gd name="connsiteY924" fmla="*/ 2619358 h 4362432"/>
                <a:gd name="connsiteX925" fmla="*/ 2501900 w 5357813"/>
                <a:gd name="connsiteY925" fmla="*/ 2619358 h 4362432"/>
                <a:gd name="connsiteX926" fmla="*/ 2501900 w 5357813"/>
                <a:gd name="connsiteY926" fmla="*/ 2616976 h 4362432"/>
                <a:gd name="connsiteX927" fmla="*/ 2509044 w 5357813"/>
                <a:gd name="connsiteY927" fmla="*/ 2614595 h 4362432"/>
                <a:gd name="connsiteX928" fmla="*/ 2605881 w 5357813"/>
                <a:gd name="connsiteY928" fmla="*/ 2613642 h 4362432"/>
                <a:gd name="connsiteX929" fmla="*/ 2605881 w 5357813"/>
                <a:gd name="connsiteY929" fmla="*/ 2618722 h 4362432"/>
                <a:gd name="connsiteX930" fmla="*/ 2605881 w 5357813"/>
                <a:gd name="connsiteY930" fmla="*/ 2621262 h 4362432"/>
                <a:gd name="connsiteX931" fmla="*/ 2603368 w 5357813"/>
                <a:gd name="connsiteY931" fmla="*/ 2621262 h 4362432"/>
                <a:gd name="connsiteX932" fmla="*/ 2603368 w 5357813"/>
                <a:gd name="connsiteY932" fmla="*/ 2616182 h 4362432"/>
                <a:gd name="connsiteX933" fmla="*/ 2605881 w 5357813"/>
                <a:gd name="connsiteY933" fmla="*/ 2613642 h 4362432"/>
                <a:gd name="connsiteX934" fmla="*/ 2595827 w 5357813"/>
                <a:gd name="connsiteY934" fmla="*/ 2613642 h 4362432"/>
                <a:gd name="connsiteX935" fmla="*/ 2596078 w 5357813"/>
                <a:gd name="connsiteY935" fmla="*/ 2613642 h 4362432"/>
                <a:gd name="connsiteX936" fmla="*/ 2595827 w 5357813"/>
                <a:gd name="connsiteY936" fmla="*/ 2616182 h 4362432"/>
                <a:gd name="connsiteX937" fmla="*/ 2545495 w 5357813"/>
                <a:gd name="connsiteY937" fmla="*/ 2613306 h 4362432"/>
                <a:gd name="connsiteX938" fmla="*/ 2548059 w 5357813"/>
                <a:gd name="connsiteY938" fmla="*/ 2613306 h 4362432"/>
                <a:gd name="connsiteX939" fmla="*/ 2545495 w 5357813"/>
                <a:gd name="connsiteY939" fmla="*/ 2615786 h 4362432"/>
                <a:gd name="connsiteX940" fmla="*/ 2545495 w 5357813"/>
                <a:gd name="connsiteY940" fmla="*/ 2613306 h 4362432"/>
                <a:gd name="connsiteX941" fmla="*/ 2542930 w 5357813"/>
                <a:gd name="connsiteY941" fmla="*/ 2613306 h 4362432"/>
                <a:gd name="connsiteX942" fmla="*/ 2545495 w 5357813"/>
                <a:gd name="connsiteY942" fmla="*/ 2620747 h 4362432"/>
                <a:gd name="connsiteX943" fmla="*/ 2542930 w 5357813"/>
                <a:gd name="connsiteY943" fmla="*/ 2623228 h 4362432"/>
                <a:gd name="connsiteX944" fmla="*/ 2540366 w 5357813"/>
                <a:gd name="connsiteY944" fmla="*/ 2618267 h 4362432"/>
                <a:gd name="connsiteX945" fmla="*/ 2542930 w 5357813"/>
                <a:gd name="connsiteY945" fmla="*/ 2613306 h 4362432"/>
                <a:gd name="connsiteX946" fmla="*/ 2762249 w 5357813"/>
                <a:gd name="connsiteY946" fmla="*/ 2611420 h 4362432"/>
                <a:gd name="connsiteX947" fmla="*/ 2767239 w 5357813"/>
                <a:gd name="connsiteY947" fmla="*/ 2613960 h 4362432"/>
                <a:gd name="connsiteX948" fmla="*/ 2772228 w 5357813"/>
                <a:gd name="connsiteY948" fmla="*/ 2616500 h 4362432"/>
                <a:gd name="connsiteX949" fmla="*/ 2777217 w 5357813"/>
                <a:gd name="connsiteY949" fmla="*/ 2619040 h 4362432"/>
                <a:gd name="connsiteX950" fmla="*/ 2779712 w 5357813"/>
                <a:gd name="connsiteY950" fmla="*/ 2619040 h 4362432"/>
                <a:gd name="connsiteX951" fmla="*/ 2774722 w 5357813"/>
                <a:gd name="connsiteY951" fmla="*/ 2621580 h 4362432"/>
                <a:gd name="connsiteX952" fmla="*/ 2769733 w 5357813"/>
                <a:gd name="connsiteY952" fmla="*/ 2621580 h 4362432"/>
                <a:gd name="connsiteX953" fmla="*/ 2764744 w 5357813"/>
                <a:gd name="connsiteY953" fmla="*/ 2613960 h 4362432"/>
                <a:gd name="connsiteX954" fmla="*/ 2762249 w 5357813"/>
                <a:gd name="connsiteY954" fmla="*/ 2611420 h 4362432"/>
                <a:gd name="connsiteX955" fmla="*/ 2558317 w 5357813"/>
                <a:gd name="connsiteY955" fmla="*/ 2610825 h 4362432"/>
                <a:gd name="connsiteX956" fmla="*/ 2560881 w 5357813"/>
                <a:gd name="connsiteY956" fmla="*/ 2613306 h 4362432"/>
                <a:gd name="connsiteX957" fmla="*/ 2558317 w 5357813"/>
                <a:gd name="connsiteY957" fmla="*/ 2615786 h 4362432"/>
                <a:gd name="connsiteX958" fmla="*/ 2560881 w 5357813"/>
                <a:gd name="connsiteY958" fmla="*/ 2618267 h 4362432"/>
                <a:gd name="connsiteX959" fmla="*/ 2558317 w 5357813"/>
                <a:gd name="connsiteY959" fmla="*/ 2618267 h 4362432"/>
                <a:gd name="connsiteX960" fmla="*/ 2555752 w 5357813"/>
                <a:gd name="connsiteY960" fmla="*/ 2615786 h 4362432"/>
                <a:gd name="connsiteX961" fmla="*/ 2553188 w 5357813"/>
                <a:gd name="connsiteY961" fmla="*/ 2613306 h 4362432"/>
                <a:gd name="connsiteX962" fmla="*/ 2558317 w 5357813"/>
                <a:gd name="connsiteY962" fmla="*/ 2613306 h 4362432"/>
                <a:gd name="connsiteX963" fmla="*/ 2558317 w 5357813"/>
                <a:gd name="connsiteY963" fmla="*/ 2610825 h 4362432"/>
                <a:gd name="connsiteX964" fmla="*/ 2548059 w 5357813"/>
                <a:gd name="connsiteY964" fmla="*/ 2610825 h 4362432"/>
                <a:gd name="connsiteX965" fmla="*/ 2550624 w 5357813"/>
                <a:gd name="connsiteY965" fmla="*/ 2610825 h 4362432"/>
                <a:gd name="connsiteX966" fmla="*/ 2548059 w 5357813"/>
                <a:gd name="connsiteY966" fmla="*/ 2613306 h 4362432"/>
                <a:gd name="connsiteX967" fmla="*/ 2548059 w 5357813"/>
                <a:gd name="connsiteY967" fmla="*/ 2610825 h 4362432"/>
                <a:gd name="connsiteX968" fmla="*/ 2558317 w 5357813"/>
                <a:gd name="connsiteY968" fmla="*/ 2608345 h 4362432"/>
                <a:gd name="connsiteX969" fmla="*/ 2560881 w 5357813"/>
                <a:gd name="connsiteY969" fmla="*/ 2610825 h 4362432"/>
                <a:gd name="connsiteX970" fmla="*/ 2558317 w 5357813"/>
                <a:gd name="connsiteY970" fmla="*/ 2610825 h 4362432"/>
                <a:gd name="connsiteX971" fmla="*/ 2558317 w 5357813"/>
                <a:gd name="connsiteY971" fmla="*/ 2608345 h 4362432"/>
                <a:gd name="connsiteX972" fmla="*/ 2598341 w 5357813"/>
                <a:gd name="connsiteY972" fmla="*/ 2606022 h 4362432"/>
                <a:gd name="connsiteX973" fmla="*/ 2596141 w 5357813"/>
                <a:gd name="connsiteY973" fmla="*/ 2613007 h 4362432"/>
                <a:gd name="connsiteX974" fmla="*/ 2596106 w 5357813"/>
                <a:gd name="connsiteY974" fmla="*/ 2613360 h 4362432"/>
                <a:gd name="connsiteX975" fmla="*/ 2595827 w 5357813"/>
                <a:gd name="connsiteY975" fmla="*/ 2613642 h 4362432"/>
                <a:gd name="connsiteX976" fmla="*/ 2598341 w 5357813"/>
                <a:gd name="connsiteY976" fmla="*/ 2606022 h 4362432"/>
                <a:gd name="connsiteX977" fmla="*/ 2553188 w 5357813"/>
                <a:gd name="connsiteY977" fmla="*/ 2605864 h 4362432"/>
                <a:gd name="connsiteX978" fmla="*/ 2555752 w 5357813"/>
                <a:gd name="connsiteY978" fmla="*/ 2605864 h 4362432"/>
                <a:gd name="connsiteX979" fmla="*/ 2558317 w 5357813"/>
                <a:gd name="connsiteY979" fmla="*/ 2605864 h 4362432"/>
                <a:gd name="connsiteX980" fmla="*/ 2558317 w 5357813"/>
                <a:gd name="connsiteY980" fmla="*/ 2608345 h 4362432"/>
                <a:gd name="connsiteX981" fmla="*/ 2555752 w 5357813"/>
                <a:gd name="connsiteY981" fmla="*/ 2610825 h 4362432"/>
                <a:gd name="connsiteX982" fmla="*/ 2555752 w 5357813"/>
                <a:gd name="connsiteY982" fmla="*/ 2608345 h 4362432"/>
                <a:gd name="connsiteX983" fmla="*/ 2553188 w 5357813"/>
                <a:gd name="connsiteY983" fmla="*/ 2605864 h 4362432"/>
                <a:gd name="connsiteX984" fmla="*/ 2824162 w 5357813"/>
                <a:gd name="connsiteY984" fmla="*/ 2603936 h 4362432"/>
                <a:gd name="connsiteX985" fmla="*/ 2824162 w 5357813"/>
                <a:gd name="connsiteY985" fmla="*/ 2606431 h 4362432"/>
                <a:gd name="connsiteX986" fmla="*/ 2821781 w 5357813"/>
                <a:gd name="connsiteY986" fmla="*/ 2611420 h 4362432"/>
                <a:gd name="connsiteX987" fmla="*/ 2826543 w 5357813"/>
                <a:gd name="connsiteY987" fmla="*/ 2611420 h 4362432"/>
                <a:gd name="connsiteX988" fmla="*/ 2828925 w 5357813"/>
                <a:gd name="connsiteY988" fmla="*/ 2611420 h 4362432"/>
                <a:gd name="connsiteX989" fmla="*/ 2826543 w 5357813"/>
                <a:gd name="connsiteY989" fmla="*/ 2613915 h 4362432"/>
                <a:gd name="connsiteX990" fmla="*/ 2824162 w 5357813"/>
                <a:gd name="connsiteY990" fmla="*/ 2613915 h 4362432"/>
                <a:gd name="connsiteX991" fmla="*/ 2821781 w 5357813"/>
                <a:gd name="connsiteY991" fmla="*/ 2613915 h 4362432"/>
                <a:gd name="connsiteX992" fmla="*/ 2821781 w 5357813"/>
                <a:gd name="connsiteY992" fmla="*/ 2616410 h 4362432"/>
                <a:gd name="connsiteX993" fmla="*/ 2821781 w 5357813"/>
                <a:gd name="connsiteY993" fmla="*/ 2626388 h 4362432"/>
                <a:gd name="connsiteX994" fmla="*/ 2819400 w 5357813"/>
                <a:gd name="connsiteY994" fmla="*/ 2626388 h 4362432"/>
                <a:gd name="connsiteX995" fmla="*/ 2814637 w 5357813"/>
                <a:gd name="connsiteY995" fmla="*/ 2623894 h 4362432"/>
                <a:gd name="connsiteX996" fmla="*/ 2817018 w 5357813"/>
                <a:gd name="connsiteY996" fmla="*/ 2623894 h 4362432"/>
                <a:gd name="connsiteX997" fmla="*/ 2819400 w 5357813"/>
                <a:gd name="connsiteY997" fmla="*/ 2621399 h 4362432"/>
                <a:gd name="connsiteX998" fmla="*/ 2819400 w 5357813"/>
                <a:gd name="connsiteY998" fmla="*/ 2616410 h 4362432"/>
                <a:gd name="connsiteX999" fmla="*/ 2817018 w 5357813"/>
                <a:gd name="connsiteY999" fmla="*/ 2616410 h 4362432"/>
                <a:gd name="connsiteX1000" fmla="*/ 2814637 w 5357813"/>
                <a:gd name="connsiteY1000" fmla="*/ 2616410 h 4362432"/>
                <a:gd name="connsiteX1001" fmla="*/ 2807493 w 5357813"/>
                <a:gd name="connsiteY1001" fmla="*/ 2616410 h 4362432"/>
                <a:gd name="connsiteX1002" fmla="*/ 2807493 w 5357813"/>
                <a:gd name="connsiteY1002" fmla="*/ 2613915 h 4362432"/>
                <a:gd name="connsiteX1003" fmla="*/ 2812256 w 5357813"/>
                <a:gd name="connsiteY1003" fmla="*/ 2613915 h 4362432"/>
                <a:gd name="connsiteX1004" fmla="*/ 2817018 w 5357813"/>
                <a:gd name="connsiteY1004" fmla="*/ 2613915 h 4362432"/>
                <a:gd name="connsiteX1005" fmla="*/ 2817018 w 5357813"/>
                <a:gd name="connsiteY1005" fmla="*/ 2611420 h 4362432"/>
                <a:gd name="connsiteX1006" fmla="*/ 2819400 w 5357813"/>
                <a:gd name="connsiteY1006" fmla="*/ 2611420 h 4362432"/>
                <a:gd name="connsiteX1007" fmla="*/ 2819400 w 5357813"/>
                <a:gd name="connsiteY1007" fmla="*/ 2608926 h 4362432"/>
                <a:gd name="connsiteX1008" fmla="*/ 2817018 w 5357813"/>
                <a:gd name="connsiteY1008" fmla="*/ 2606431 h 4362432"/>
                <a:gd name="connsiteX1009" fmla="*/ 2819400 w 5357813"/>
                <a:gd name="connsiteY1009" fmla="*/ 2606431 h 4362432"/>
                <a:gd name="connsiteX1010" fmla="*/ 2824162 w 5357813"/>
                <a:gd name="connsiteY1010" fmla="*/ 2603936 h 4362432"/>
                <a:gd name="connsiteX1011" fmla="*/ 2600853 w 5357813"/>
                <a:gd name="connsiteY1011" fmla="*/ 2603482 h 4362432"/>
                <a:gd name="connsiteX1012" fmla="*/ 2605087 w 5357813"/>
                <a:gd name="connsiteY1012" fmla="*/ 2603482 h 4362432"/>
                <a:gd name="connsiteX1013" fmla="*/ 2602970 w 5357813"/>
                <a:gd name="connsiteY1013" fmla="*/ 2606657 h 4362432"/>
                <a:gd name="connsiteX1014" fmla="*/ 2600853 w 5357813"/>
                <a:gd name="connsiteY1014" fmla="*/ 2606657 h 4362432"/>
                <a:gd name="connsiteX1015" fmla="*/ 2600853 w 5357813"/>
                <a:gd name="connsiteY1015" fmla="*/ 2603482 h 4362432"/>
                <a:gd name="connsiteX1016" fmla="*/ 2593313 w 5357813"/>
                <a:gd name="connsiteY1016" fmla="*/ 2603482 h 4362432"/>
                <a:gd name="connsiteX1017" fmla="*/ 2593313 w 5357813"/>
                <a:gd name="connsiteY1017" fmla="*/ 2606022 h 4362432"/>
                <a:gd name="connsiteX1018" fmla="*/ 2595827 w 5357813"/>
                <a:gd name="connsiteY1018" fmla="*/ 2608562 h 4362432"/>
                <a:gd name="connsiteX1019" fmla="*/ 2593313 w 5357813"/>
                <a:gd name="connsiteY1019" fmla="*/ 2616182 h 4362432"/>
                <a:gd name="connsiteX1020" fmla="*/ 2593313 w 5357813"/>
                <a:gd name="connsiteY1020" fmla="*/ 2618722 h 4362432"/>
                <a:gd name="connsiteX1021" fmla="*/ 2595827 w 5357813"/>
                <a:gd name="connsiteY1021" fmla="*/ 2616182 h 4362432"/>
                <a:gd name="connsiteX1022" fmla="*/ 2595827 w 5357813"/>
                <a:gd name="connsiteY1022" fmla="*/ 2616500 h 4362432"/>
                <a:gd name="connsiteX1023" fmla="*/ 2595827 w 5357813"/>
                <a:gd name="connsiteY1023" fmla="*/ 2621262 h 4362432"/>
                <a:gd name="connsiteX1024" fmla="*/ 2593313 w 5357813"/>
                <a:gd name="connsiteY1024" fmla="*/ 2626342 h 4362432"/>
                <a:gd name="connsiteX1025" fmla="*/ 2593313 w 5357813"/>
                <a:gd name="connsiteY1025" fmla="*/ 2623802 h 4362432"/>
                <a:gd name="connsiteX1026" fmla="*/ 2590800 w 5357813"/>
                <a:gd name="connsiteY1026" fmla="*/ 2621262 h 4362432"/>
                <a:gd name="connsiteX1027" fmla="*/ 2593313 w 5357813"/>
                <a:gd name="connsiteY1027" fmla="*/ 2613642 h 4362432"/>
                <a:gd name="connsiteX1028" fmla="*/ 2590800 w 5357813"/>
                <a:gd name="connsiteY1028" fmla="*/ 2608562 h 4362432"/>
                <a:gd name="connsiteX1029" fmla="*/ 2593313 w 5357813"/>
                <a:gd name="connsiteY1029" fmla="*/ 2603482 h 4362432"/>
                <a:gd name="connsiteX1030" fmla="*/ 2802467 w 5357813"/>
                <a:gd name="connsiteY1030" fmla="*/ 2601895 h 4362432"/>
                <a:gd name="connsiteX1031" fmla="*/ 2802467 w 5357813"/>
                <a:gd name="connsiteY1031" fmla="*/ 2604435 h 4362432"/>
                <a:gd name="connsiteX1032" fmla="*/ 2802467 w 5357813"/>
                <a:gd name="connsiteY1032" fmla="*/ 2606975 h 4362432"/>
                <a:gd name="connsiteX1033" fmla="*/ 2802467 w 5357813"/>
                <a:gd name="connsiteY1033" fmla="*/ 2609515 h 4362432"/>
                <a:gd name="connsiteX1034" fmla="*/ 2805113 w 5357813"/>
                <a:gd name="connsiteY1034" fmla="*/ 2606975 h 4362432"/>
                <a:gd name="connsiteX1035" fmla="*/ 2805113 w 5357813"/>
                <a:gd name="connsiteY1035" fmla="*/ 2609515 h 4362432"/>
                <a:gd name="connsiteX1036" fmla="*/ 2799821 w 5357813"/>
                <a:gd name="connsiteY1036" fmla="*/ 2614595 h 4362432"/>
                <a:gd name="connsiteX1037" fmla="*/ 2799821 w 5357813"/>
                <a:gd name="connsiteY1037" fmla="*/ 2609515 h 4362432"/>
                <a:gd name="connsiteX1038" fmla="*/ 2799821 w 5357813"/>
                <a:gd name="connsiteY1038" fmla="*/ 2606975 h 4362432"/>
                <a:gd name="connsiteX1039" fmla="*/ 2802467 w 5357813"/>
                <a:gd name="connsiteY1039" fmla="*/ 2601895 h 4362432"/>
                <a:gd name="connsiteX1040" fmla="*/ 2715260 w 5357813"/>
                <a:gd name="connsiteY1040" fmla="*/ 2601718 h 4362432"/>
                <a:gd name="connsiteX1041" fmla="*/ 2712720 w 5357813"/>
                <a:gd name="connsiteY1041" fmla="*/ 2604188 h 4362432"/>
                <a:gd name="connsiteX1042" fmla="*/ 2712720 w 5357813"/>
                <a:gd name="connsiteY1042" fmla="*/ 2606657 h 4362432"/>
                <a:gd name="connsiteX1043" fmla="*/ 2715260 w 5357813"/>
                <a:gd name="connsiteY1043" fmla="*/ 2606657 h 4362432"/>
                <a:gd name="connsiteX1044" fmla="*/ 2712720 w 5357813"/>
                <a:gd name="connsiteY1044" fmla="*/ 2609127 h 4362432"/>
                <a:gd name="connsiteX1045" fmla="*/ 2715260 w 5357813"/>
                <a:gd name="connsiteY1045" fmla="*/ 2611596 h 4362432"/>
                <a:gd name="connsiteX1046" fmla="*/ 2712720 w 5357813"/>
                <a:gd name="connsiteY1046" fmla="*/ 2611596 h 4362432"/>
                <a:gd name="connsiteX1047" fmla="*/ 2712720 w 5357813"/>
                <a:gd name="connsiteY1047" fmla="*/ 2614065 h 4362432"/>
                <a:gd name="connsiteX1048" fmla="*/ 2715260 w 5357813"/>
                <a:gd name="connsiteY1048" fmla="*/ 2614065 h 4362432"/>
                <a:gd name="connsiteX1049" fmla="*/ 2715260 w 5357813"/>
                <a:gd name="connsiteY1049" fmla="*/ 2616535 h 4362432"/>
                <a:gd name="connsiteX1050" fmla="*/ 2715095 w 5357813"/>
                <a:gd name="connsiteY1050" fmla="*/ 2616535 h 4362432"/>
                <a:gd name="connsiteX1051" fmla="*/ 2715948 w 5357813"/>
                <a:gd name="connsiteY1051" fmla="*/ 2617174 h 4362432"/>
                <a:gd name="connsiteX1052" fmla="*/ 2717271 w 5357813"/>
                <a:gd name="connsiteY1052" fmla="*/ 2616182 h 4362432"/>
                <a:gd name="connsiteX1053" fmla="*/ 2719917 w 5357813"/>
                <a:gd name="connsiteY1053" fmla="*/ 2618828 h 4362432"/>
                <a:gd name="connsiteX1054" fmla="*/ 2722563 w 5357813"/>
                <a:gd name="connsiteY1054" fmla="*/ 2621474 h 4362432"/>
                <a:gd name="connsiteX1055" fmla="*/ 2719917 w 5357813"/>
                <a:gd name="connsiteY1055" fmla="*/ 2624120 h 4362432"/>
                <a:gd name="connsiteX1056" fmla="*/ 2717271 w 5357813"/>
                <a:gd name="connsiteY1056" fmla="*/ 2621474 h 4362432"/>
                <a:gd name="connsiteX1057" fmla="*/ 2714801 w 5357813"/>
                <a:gd name="connsiteY1057" fmla="*/ 2616535 h 4362432"/>
                <a:gd name="connsiteX1058" fmla="*/ 2712720 w 5357813"/>
                <a:gd name="connsiteY1058" fmla="*/ 2616535 h 4362432"/>
                <a:gd name="connsiteX1059" fmla="*/ 2712720 w 5357813"/>
                <a:gd name="connsiteY1059" fmla="*/ 2621474 h 4362432"/>
                <a:gd name="connsiteX1060" fmla="*/ 2712720 w 5357813"/>
                <a:gd name="connsiteY1060" fmla="*/ 2623943 h 4362432"/>
                <a:gd name="connsiteX1061" fmla="*/ 2710180 w 5357813"/>
                <a:gd name="connsiteY1061" fmla="*/ 2623943 h 4362432"/>
                <a:gd name="connsiteX1062" fmla="*/ 2710180 w 5357813"/>
                <a:gd name="connsiteY1062" fmla="*/ 2619004 h 4362432"/>
                <a:gd name="connsiteX1063" fmla="*/ 2707640 w 5357813"/>
                <a:gd name="connsiteY1063" fmla="*/ 2619004 h 4362432"/>
                <a:gd name="connsiteX1064" fmla="*/ 2705100 w 5357813"/>
                <a:gd name="connsiteY1064" fmla="*/ 2619004 h 4362432"/>
                <a:gd name="connsiteX1065" fmla="*/ 2705100 w 5357813"/>
                <a:gd name="connsiteY1065" fmla="*/ 2616535 h 4362432"/>
                <a:gd name="connsiteX1066" fmla="*/ 2710180 w 5357813"/>
                <a:gd name="connsiteY1066" fmla="*/ 2616535 h 4362432"/>
                <a:gd name="connsiteX1067" fmla="*/ 2710180 w 5357813"/>
                <a:gd name="connsiteY1067" fmla="*/ 2614065 h 4362432"/>
                <a:gd name="connsiteX1068" fmla="*/ 2707640 w 5357813"/>
                <a:gd name="connsiteY1068" fmla="*/ 2614065 h 4362432"/>
                <a:gd name="connsiteX1069" fmla="*/ 2710180 w 5357813"/>
                <a:gd name="connsiteY1069" fmla="*/ 2611596 h 4362432"/>
                <a:gd name="connsiteX1070" fmla="*/ 2707640 w 5357813"/>
                <a:gd name="connsiteY1070" fmla="*/ 2611596 h 4362432"/>
                <a:gd name="connsiteX1071" fmla="*/ 2705100 w 5357813"/>
                <a:gd name="connsiteY1071" fmla="*/ 2609127 h 4362432"/>
                <a:gd name="connsiteX1072" fmla="*/ 2710180 w 5357813"/>
                <a:gd name="connsiteY1072" fmla="*/ 2609127 h 4362432"/>
                <a:gd name="connsiteX1073" fmla="*/ 2710180 w 5357813"/>
                <a:gd name="connsiteY1073" fmla="*/ 2606657 h 4362432"/>
                <a:gd name="connsiteX1074" fmla="*/ 2715260 w 5357813"/>
                <a:gd name="connsiteY1074" fmla="*/ 2601718 h 4362432"/>
                <a:gd name="connsiteX1075" fmla="*/ 2707640 w 5357813"/>
                <a:gd name="connsiteY1075" fmla="*/ 2601718 h 4362432"/>
                <a:gd name="connsiteX1076" fmla="*/ 2707640 w 5357813"/>
                <a:gd name="connsiteY1076" fmla="*/ 2604188 h 4362432"/>
                <a:gd name="connsiteX1077" fmla="*/ 2710180 w 5357813"/>
                <a:gd name="connsiteY1077" fmla="*/ 2604188 h 4362432"/>
                <a:gd name="connsiteX1078" fmla="*/ 2710180 w 5357813"/>
                <a:gd name="connsiteY1078" fmla="*/ 2606657 h 4362432"/>
                <a:gd name="connsiteX1079" fmla="*/ 2707640 w 5357813"/>
                <a:gd name="connsiteY1079" fmla="*/ 2606657 h 4362432"/>
                <a:gd name="connsiteX1080" fmla="*/ 2705100 w 5357813"/>
                <a:gd name="connsiteY1080" fmla="*/ 2606657 h 4362432"/>
                <a:gd name="connsiteX1081" fmla="*/ 2705100 w 5357813"/>
                <a:gd name="connsiteY1081" fmla="*/ 2604188 h 4362432"/>
                <a:gd name="connsiteX1082" fmla="*/ 2700020 w 5357813"/>
                <a:gd name="connsiteY1082" fmla="*/ 2609127 h 4362432"/>
                <a:gd name="connsiteX1083" fmla="*/ 2692400 w 5357813"/>
                <a:gd name="connsiteY1083" fmla="*/ 2609127 h 4362432"/>
                <a:gd name="connsiteX1084" fmla="*/ 2692400 w 5357813"/>
                <a:gd name="connsiteY1084" fmla="*/ 2606657 h 4362432"/>
                <a:gd name="connsiteX1085" fmla="*/ 2694940 w 5357813"/>
                <a:gd name="connsiteY1085" fmla="*/ 2606657 h 4362432"/>
                <a:gd name="connsiteX1086" fmla="*/ 2697480 w 5357813"/>
                <a:gd name="connsiteY1086" fmla="*/ 2606657 h 4362432"/>
                <a:gd name="connsiteX1087" fmla="*/ 2707640 w 5357813"/>
                <a:gd name="connsiteY1087" fmla="*/ 2601718 h 4362432"/>
                <a:gd name="connsiteX1088" fmla="*/ 2812256 w 5357813"/>
                <a:gd name="connsiteY1088" fmla="*/ 2601442 h 4362432"/>
                <a:gd name="connsiteX1089" fmla="*/ 2817018 w 5357813"/>
                <a:gd name="connsiteY1089" fmla="*/ 2601442 h 4362432"/>
                <a:gd name="connsiteX1090" fmla="*/ 2819400 w 5357813"/>
                <a:gd name="connsiteY1090" fmla="*/ 2601442 h 4362432"/>
                <a:gd name="connsiteX1091" fmla="*/ 2814637 w 5357813"/>
                <a:gd name="connsiteY1091" fmla="*/ 2603936 h 4362432"/>
                <a:gd name="connsiteX1092" fmla="*/ 2812256 w 5357813"/>
                <a:gd name="connsiteY1092" fmla="*/ 2603936 h 4362432"/>
                <a:gd name="connsiteX1093" fmla="*/ 2812256 w 5357813"/>
                <a:gd name="connsiteY1093" fmla="*/ 2601442 h 4362432"/>
                <a:gd name="connsiteX1094" fmla="*/ 2712720 w 5357813"/>
                <a:gd name="connsiteY1094" fmla="*/ 2599249 h 4362432"/>
                <a:gd name="connsiteX1095" fmla="*/ 2717800 w 5357813"/>
                <a:gd name="connsiteY1095" fmla="*/ 2599249 h 4362432"/>
                <a:gd name="connsiteX1096" fmla="*/ 2715260 w 5357813"/>
                <a:gd name="connsiteY1096" fmla="*/ 2601718 h 4362432"/>
                <a:gd name="connsiteX1097" fmla="*/ 2712720 w 5357813"/>
                <a:gd name="connsiteY1097" fmla="*/ 2599249 h 4362432"/>
                <a:gd name="connsiteX1098" fmla="*/ 2560881 w 5357813"/>
                <a:gd name="connsiteY1098" fmla="*/ 2598423 h 4362432"/>
                <a:gd name="connsiteX1099" fmla="*/ 2563446 w 5357813"/>
                <a:gd name="connsiteY1099" fmla="*/ 2598423 h 4362432"/>
                <a:gd name="connsiteX1100" fmla="*/ 2566010 w 5357813"/>
                <a:gd name="connsiteY1100" fmla="*/ 2600903 h 4362432"/>
                <a:gd name="connsiteX1101" fmla="*/ 2563446 w 5357813"/>
                <a:gd name="connsiteY1101" fmla="*/ 2603384 h 4362432"/>
                <a:gd name="connsiteX1102" fmla="*/ 2563446 w 5357813"/>
                <a:gd name="connsiteY1102" fmla="*/ 2605864 h 4362432"/>
                <a:gd name="connsiteX1103" fmla="*/ 2563446 w 5357813"/>
                <a:gd name="connsiteY1103" fmla="*/ 2608345 h 4362432"/>
                <a:gd name="connsiteX1104" fmla="*/ 2563446 w 5357813"/>
                <a:gd name="connsiteY1104" fmla="*/ 2615786 h 4362432"/>
                <a:gd name="connsiteX1105" fmla="*/ 2563446 w 5357813"/>
                <a:gd name="connsiteY1105" fmla="*/ 2623228 h 4362432"/>
                <a:gd name="connsiteX1106" fmla="*/ 2563446 w 5357813"/>
                <a:gd name="connsiteY1106" fmla="*/ 2625708 h 4362432"/>
                <a:gd name="connsiteX1107" fmla="*/ 2558317 w 5357813"/>
                <a:gd name="connsiteY1107" fmla="*/ 2623228 h 4362432"/>
                <a:gd name="connsiteX1108" fmla="*/ 2555752 w 5357813"/>
                <a:gd name="connsiteY1108" fmla="*/ 2620747 h 4362432"/>
                <a:gd name="connsiteX1109" fmla="*/ 2560881 w 5357813"/>
                <a:gd name="connsiteY1109" fmla="*/ 2620747 h 4362432"/>
                <a:gd name="connsiteX1110" fmla="*/ 2560881 w 5357813"/>
                <a:gd name="connsiteY1110" fmla="*/ 2618267 h 4362432"/>
                <a:gd name="connsiteX1111" fmla="*/ 2560881 w 5357813"/>
                <a:gd name="connsiteY1111" fmla="*/ 2613306 h 4362432"/>
                <a:gd name="connsiteX1112" fmla="*/ 2560881 w 5357813"/>
                <a:gd name="connsiteY1112" fmla="*/ 2610825 h 4362432"/>
                <a:gd name="connsiteX1113" fmla="*/ 2560881 w 5357813"/>
                <a:gd name="connsiteY1113" fmla="*/ 2608345 h 4362432"/>
                <a:gd name="connsiteX1114" fmla="*/ 2560881 w 5357813"/>
                <a:gd name="connsiteY1114" fmla="*/ 2603384 h 4362432"/>
                <a:gd name="connsiteX1115" fmla="*/ 2558317 w 5357813"/>
                <a:gd name="connsiteY1115" fmla="*/ 2603384 h 4362432"/>
                <a:gd name="connsiteX1116" fmla="*/ 2553188 w 5357813"/>
                <a:gd name="connsiteY1116" fmla="*/ 2605864 h 4362432"/>
                <a:gd name="connsiteX1117" fmla="*/ 2553188 w 5357813"/>
                <a:gd name="connsiteY1117" fmla="*/ 2608345 h 4362432"/>
                <a:gd name="connsiteX1118" fmla="*/ 2553188 w 5357813"/>
                <a:gd name="connsiteY1118" fmla="*/ 2613306 h 4362432"/>
                <a:gd name="connsiteX1119" fmla="*/ 2553188 w 5357813"/>
                <a:gd name="connsiteY1119" fmla="*/ 2618267 h 4362432"/>
                <a:gd name="connsiteX1120" fmla="*/ 2553188 w 5357813"/>
                <a:gd name="connsiteY1120" fmla="*/ 2620747 h 4362432"/>
                <a:gd name="connsiteX1121" fmla="*/ 2553188 w 5357813"/>
                <a:gd name="connsiteY1121" fmla="*/ 2623228 h 4362432"/>
                <a:gd name="connsiteX1122" fmla="*/ 2550624 w 5357813"/>
                <a:gd name="connsiteY1122" fmla="*/ 2620747 h 4362432"/>
                <a:gd name="connsiteX1123" fmla="*/ 2548059 w 5357813"/>
                <a:gd name="connsiteY1123" fmla="*/ 2620747 h 4362432"/>
                <a:gd name="connsiteX1124" fmla="*/ 2548059 w 5357813"/>
                <a:gd name="connsiteY1124" fmla="*/ 2618267 h 4362432"/>
                <a:gd name="connsiteX1125" fmla="*/ 2550624 w 5357813"/>
                <a:gd name="connsiteY1125" fmla="*/ 2618267 h 4362432"/>
                <a:gd name="connsiteX1126" fmla="*/ 2550624 w 5357813"/>
                <a:gd name="connsiteY1126" fmla="*/ 2617026 h 4362432"/>
                <a:gd name="connsiteX1127" fmla="*/ 2550624 w 5357813"/>
                <a:gd name="connsiteY1127" fmla="*/ 2610825 h 4362432"/>
                <a:gd name="connsiteX1128" fmla="*/ 2550624 w 5357813"/>
                <a:gd name="connsiteY1128" fmla="*/ 2608345 h 4362432"/>
                <a:gd name="connsiteX1129" fmla="*/ 2548059 w 5357813"/>
                <a:gd name="connsiteY1129" fmla="*/ 2608345 h 4362432"/>
                <a:gd name="connsiteX1130" fmla="*/ 2545495 w 5357813"/>
                <a:gd name="connsiteY1130" fmla="*/ 2608345 h 4362432"/>
                <a:gd name="connsiteX1131" fmla="*/ 2550624 w 5357813"/>
                <a:gd name="connsiteY1131" fmla="*/ 2605864 h 4362432"/>
                <a:gd name="connsiteX1132" fmla="*/ 2553188 w 5357813"/>
                <a:gd name="connsiteY1132" fmla="*/ 2600903 h 4362432"/>
                <a:gd name="connsiteX1133" fmla="*/ 2553188 w 5357813"/>
                <a:gd name="connsiteY1133" fmla="*/ 2603384 h 4362432"/>
                <a:gd name="connsiteX1134" fmla="*/ 2555752 w 5357813"/>
                <a:gd name="connsiteY1134" fmla="*/ 2603384 h 4362432"/>
                <a:gd name="connsiteX1135" fmla="*/ 2560881 w 5357813"/>
                <a:gd name="connsiteY1135" fmla="*/ 2598423 h 4362432"/>
                <a:gd name="connsiteX1136" fmla="*/ 2496230 w 5357813"/>
                <a:gd name="connsiteY1136" fmla="*/ 2597132 h 4362432"/>
                <a:gd name="connsiteX1137" fmla="*/ 2498725 w 5357813"/>
                <a:gd name="connsiteY1137" fmla="*/ 2599627 h 4362432"/>
                <a:gd name="connsiteX1138" fmla="*/ 2496230 w 5357813"/>
                <a:gd name="connsiteY1138" fmla="*/ 2604616 h 4362432"/>
                <a:gd name="connsiteX1139" fmla="*/ 2493735 w 5357813"/>
                <a:gd name="connsiteY1139" fmla="*/ 2607111 h 4362432"/>
                <a:gd name="connsiteX1140" fmla="*/ 2496230 w 5357813"/>
                <a:gd name="connsiteY1140" fmla="*/ 2607111 h 4362432"/>
                <a:gd name="connsiteX1141" fmla="*/ 2493735 w 5357813"/>
                <a:gd name="connsiteY1141" fmla="*/ 2609606 h 4362432"/>
                <a:gd name="connsiteX1142" fmla="*/ 2488746 w 5357813"/>
                <a:gd name="connsiteY1142" fmla="*/ 2609606 h 4362432"/>
                <a:gd name="connsiteX1143" fmla="*/ 2486251 w 5357813"/>
                <a:gd name="connsiteY1143" fmla="*/ 2612100 h 4362432"/>
                <a:gd name="connsiteX1144" fmla="*/ 2483756 w 5357813"/>
                <a:gd name="connsiteY1144" fmla="*/ 2614595 h 4362432"/>
                <a:gd name="connsiteX1145" fmla="*/ 2483756 w 5357813"/>
                <a:gd name="connsiteY1145" fmla="*/ 2607111 h 4362432"/>
                <a:gd name="connsiteX1146" fmla="*/ 2483756 w 5357813"/>
                <a:gd name="connsiteY1146" fmla="*/ 2604616 h 4362432"/>
                <a:gd name="connsiteX1147" fmla="*/ 2483756 w 5357813"/>
                <a:gd name="connsiteY1147" fmla="*/ 2602122 h 4362432"/>
                <a:gd name="connsiteX1148" fmla="*/ 2483756 w 5357813"/>
                <a:gd name="connsiteY1148" fmla="*/ 2599627 h 4362432"/>
                <a:gd name="connsiteX1149" fmla="*/ 2486251 w 5357813"/>
                <a:gd name="connsiteY1149" fmla="*/ 2602122 h 4362432"/>
                <a:gd name="connsiteX1150" fmla="*/ 2488746 w 5357813"/>
                <a:gd name="connsiteY1150" fmla="*/ 2607111 h 4362432"/>
                <a:gd name="connsiteX1151" fmla="*/ 2491241 w 5357813"/>
                <a:gd name="connsiteY1151" fmla="*/ 2602122 h 4362432"/>
                <a:gd name="connsiteX1152" fmla="*/ 2488746 w 5357813"/>
                <a:gd name="connsiteY1152" fmla="*/ 2602122 h 4362432"/>
                <a:gd name="connsiteX1153" fmla="*/ 2488746 w 5357813"/>
                <a:gd name="connsiteY1153" fmla="*/ 2599627 h 4362432"/>
                <a:gd name="connsiteX1154" fmla="*/ 2491241 w 5357813"/>
                <a:gd name="connsiteY1154" fmla="*/ 2599627 h 4362432"/>
                <a:gd name="connsiteX1155" fmla="*/ 2496230 w 5357813"/>
                <a:gd name="connsiteY1155" fmla="*/ 2597132 h 4362432"/>
                <a:gd name="connsiteX1156" fmla="*/ 2600854 w 5357813"/>
                <a:gd name="connsiteY1156" fmla="*/ 2595862 h 4362432"/>
                <a:gd name="connsiteX1157" fmla="*/ 2603368 w 5357813"/>
                <a:gd name="connsiteY1157" fmla="*/ 2598402 h 4362432"/>
                <a:gd name="connsiteX1158" fmla="*/ 2605881 w 5357813"/>
                <a:gd name="connsiteY1158" fmla="*/ 2598402 h 4362432"/>
                <a:gd name="connsiteX1159" fmla="*/ 2608395 w 5357813"/>
                <a:gd name="connsiteY1159" fmla="*/ 2598402 h 4362432"/>
                <a:gd name="connsiteX1160" fmla="*/ 2608395 w 5357813"/>
                <a:gd name="connsiteY1160" fmla="*/ 2600942 h 4362432"/>
                <a:gd name="connsiteX1161" fmla="*/ 2608395 w 5357813"/>
                <a:gd name="connsiteY1161" fmla="*/ 2603482 h 4362432"/>
                <a:gd name="connsiteX1162" fmla="*/ 2613422 w 5357813"/>
                <a:gd name="connsiteY1162" fmla="*/ 2598402 h 4362432"/>
                <a:gd name="connsiteX1163" fmla="*/ 2615936 w 5357813"/>
                <a:gd name="connsiteY1163" fmla="*/ 2595862 h 4362432"/>
                <a:gd name="connsiteX1164" fmla="*/ 2615936 w 5357813"/>
                <a:gd name="connsiteY1164" fmla="*/ 2598402 h 4362432"/>
                <a:gd name="connsiteX1165" fmla="*/ 2610908 w 5357813"/>
                <a:gd name="connsiteY1165" fmla="*/ 2603482 h 4362432"/>
                <a:gd name="connsiteX1166" fmla="*/ 2608395 w 5357813"/>
                <a:gd name="connsiteY1166" fmla="*/ 2606022 h 4362432"/>
                <a:gd name="connsiteX1167" fmla="*/ 2613422 w 5357813"/>
                <a:gd name="connsiteY1167" fmla="*/ 2606022 h 4362432"/>
                <a:gd name="connsiteX1168" fmla="*/ 2615936 w 5357813"/>
                <a:gd name="connsiteY1168" fmla="*/ 2606022 h 4362432"/>
                <a:gd name="connsiteX1169" fmla="*/ 2613422 w 5357813"/>
                <a:gd name="connsiteY1169" fmla="*/ 2611102 h 4362432"/>
                <a:gd name="connsiteX1170" fmla="*/ 2613422 w 5357813"/>
                <a:gd name="connsiteY1170" fmla="*/ 2618722 h 4362432"/>
                <a:gd name="connsiteX1171" fmla="*/ 2613422 w 5357813"/>
                <a:gd name="connsiteY1171" fmla="*/ 2621262 h 4362432"/>
                <a:gd name="connsiteX1172" fmla="*/ 2610908 w 5357813"/>
                <a:gd name="connsiteY1172" fmla="*/ 2618722 h 4362432"/>
                <a:gd name="connsiteX1173" fmla="*/ 2610908 w 5357813"/>
                <a:gd name="connsiteY1173" fmla="*/ 2611102 h 4362432"/>
                <a:gd name="connsiteX1174" fmla="*/ 2610908 w 5357813"/>
                <a:gd name="connsiteY1174" fmla="*/ 2608562 h 4362432"/>
                <a:gd name="connsiteX1175" fmla="*/ 2605881 w 5357813"/>
                <a:gd name="connsiteY1175" fmla="*/ 2608562 h 4362432"/>
                <a:gd name="connsiteX1176" fmla="*/ 2605881 w 5357813"/>
                <a:gd name="connsiteY1176" fmla="*/ 2613642 h 4362432"/>
                <a:gd name="connsiteX1177" fmla="*/ 2603368 w 5357813"/>
                <a:gd name="connsiteY1177" fmla="*/ 2611102 h 4362432"/>
                <a:gd name="connsiteX1178" fmla="*/ 2600854 w 5357813"/>
                <a:gd name="connsiteY1178" fmla="*/ 2613642 h 4362432"/>
                <a:gd name="connsiteX1179" fmla="*/ 2598341 w 5357813"/>
                <a:gd name="connsiteY1179" fmla="*/ 2613642 h 4362432"/>
                <a:gd name="connsiteX1180" fmla="*/ 2596078 w 5357813"/>
                <a:gd name="connsiteY1180" fmla="*/ 2613642 h 4362432"/>
                <a:gd name="connsiteX1181" fmla="*/ 2596106 w 5357813"/>
                <a:gd name="connsiteY1181" fmla="*/ 2613360 h 4362432"/>
                <a:gd name="connsiteX1182" fmla="*/ 2598341 w 5357813"/>
                <a:gd name="connsiteY1182" fmla="*/ 2611102 h 4362432"/>
                <a:gd name="connsiteX1183" fmla="*/ 2605881 w 5357813"/>
                <a:gd name="connsiteY1183" fmla="*/ 2606022 h 4362432"/>
                <a:gd name="connsiteX1184" fmla="*/ 2605881 w 5357813"/>
                <a:gd name="connsiteY1184" fmla="*/ 2600942 h 4362432"/>
                <a:gd name="connsiteX1185" fmla="*/ 2603368 w 5357813"/>
                <a:gd name="connsiteY1185" fmla="*/ 2600942 h 4362432"/>
                <a:gd name="connsiteX1186" fmla="*/ 2598341 w 5357813"/>
                <a:gd name="connsiteY1186" fmla="*/ 2600942 h 4362432"/>
                <a:gd name="connsiteX1187" fmla="*/ 2598341 w 5357813"/>
                <a:gd name="connsiteY1187" fmla="*/ 2598402 h 4362432"/>
                <a:gd name="connsiteX1188" fmla="*/ 2600854 w 5357813"/>
                <a:gd name="connsiteY1188" fmla="*/ 2595862 h 4362432"/>
                <a:gd name="connsiteX1189" fmla="*/ 2831008 w 5357813"/>
                <a:gd name="connsiteY1189" fmla="*/ 2595829 h 4362432"/>
                <a:gd name="connsiteX1190" fmla="*/ 2831306 w 5357813"/>
                <a:gd name="connsiteY1190" fmla="*/ 2598947 h 4362432"/>
                <a:gd name="connsiteX1191" fmla="*/ 2826543 w 5357813"/>
                <a:gd name="connsiteY1191" fmla="*/ 2603936 h 4362432"/>
                <a:gd name="connsiteX1192" fmla="*/ 2826543 w 5357813"/>
                <a:gd name="connsiteY1192" fmla="*/ 2598947 h 4362432"/>
                <a:gd name="connsiteX1193" fmla="*/ 2828925 w 5357813"/>
                <a:gd name="connsiteY1193" fmla="*/ 2596452 h 4362432"/>
                <a:gd name="connsiteX1194" fmla="*/ 2831008 w 5357813"/>
                <a:gd name="connsiteY1194" fmla="*/ 2595829 h 4362432"/>
                <a:gd name="connsiteX1195" fmla="*/ 2666495 w 5357813"/>
                <a:gd name="connsiteY1195" fmla="*/ 2595545 h 4362432"/>
                <a:gd name="connsiteX1196" fmla="*/ 2667721 w 5357813"/>
                <a:gd name="connsiteY1196" fmla="*/ 2596497 h 4362432"/>
                <a:gd name="connsiteX1197" fmla="*/ 2670175 w 5357813"/>
                <a:gd name="connsiteY1197" fmla="*/ 2599037 h 4362432"/>
                <a:gd name="connsiteX1198" fmla="*/ 2665268 w 5357813"/>
                <a:gd name="connsiteY1198" fmla="*/ 2604117 h 4362432"/>
                <a:gd name="connsiteX1199" fmla="*/ 2660361 w 5357813"/>
                <a:gd name="connsiteY1199" fmla="*/ 2609197 h 4362432"/>
                <a:gd name="connsiteX1200" fmla="*/ 2660361 w 5357813"/>
                <a:gd name="connsiteY1200" fmla="*/ 2611737 h 4362432"/>
                <a:gd name="connsiteX1201" fmla="*/ 2667721 w 5357813"/>
                <a:gd name="connsiteY1201" fmla="*/ 2609197 h 4362432"/>
                <a:gd name="connsiteX1202" fmla="*/ 2670175 w 5357813"/>
                <a:gd name="connsiteY1202" fmla="*/ 2609197 h 4362432"/>
                <a:gd name="connsiteX1203" fmla="*/ 2667721 w 5357813"/>
                <a:gd name="connsiteY1203" fmla="*/ 2611737 h 4362432"/>
                <a:gd name="connsiteX1204" fmla="*/ 2660361 w 5357813"/>
                <a:gd name="connsiteY1204" fmla="*/ 2614277 h 4362432"/>
                <a:gd name="connsiteX1205" fmla="*/ 2655454 w 5357813"/>
                <a:gd name="connsiteY1205" fmla="*/ 2619357 h 4362432"/>
                <a:gd name="connsiteX1206" fmla="*/ 2653001 w 5357813"/>
                <a:gd name="connsiteY1206" fmla="*/ 2619357 h 4362432"/>
                <a:gd name="connsiteX1207" fmla="*/ 2648094 w 5357813"/>
                <a:gd name="connsiteY1207" fmla="*/ 2619357 h 4362432"/>
                <a:gd name="connsiteX1208" fmla="*/ 2645640 w 5357813"/>
                <a:gd name="connsiteY1208" fmla="*/ 2619357 h 4362432"/>
                <a:gd name="connsiteX1209" fmla="*/ 2645640 w 5357813"/>
                <a:gd name="connsiteY1209" fmla="*/ 2616817 h 4362432"/>
                <a:gd name="connsiteX1210" fmla="*/ 2655454 w 5357813"/>
                <a:gd name="connsiteY1210" fmla="*/ 2614277 h 4362432"/>
                <a:gd name="connsiteX1211" fmla="*/ 2655454 w 5357813"/>
                <a:gd name="connsiteY1211" fmla="*/ 2611737 h 4362432"/>
                <a:gd name="connsiteX1212" fmla="*/ 2662814 w 5357813"/>
                <a:gd name="connsiteY1212" fmla="*/ 2601577 h 4362432"/>
                <a:gd name="connsiteX1213" fmla="*/ 2662814 w 5357813"/>
                <a:gd name="connsiteY1213" fmla="*/ 2599037 h 4362432"/>
                <a:gd name="connsiteX1214" fmla="*/ 2660361 w 5357813"/>
                <a:gd name="connsiteY1214" fmla="*/ 2601577 h 4362432"/>
                <a:gd name="connsiteX1215" fmla="*/ 2655454 w 5357813"/>
                <a:gd name="connsiteY1215" fmla="*/ 2604117 h 4362432"/>
                <a:gd name="connsiteX1216" fmla="*/ 2653001 w 5357813"/>
                <a:gd name="connsiteY1216" fmla="*/ 2599037 h 4362432"/>
                <a:gd name="connsiteX1217" fmla="*/ 2655454 w 5357813"/>
                <a:gd name="connsiteY1217" fmla="*/ 2599037 h 4362432"/>
                <a:gd name="connsiteX1218" fmla="*/ 2657907 w 5357813"/>
                <a:gd name="connsiteY1218" fmla="*/ 2599037 h 4362432"/>
                <a:gd name="connsiteX1219" fmla="*/ 2665268 w 5357813"/>
                <a:gd name="connsiteY1219" fmla="*/ 2596497 h 4362432"/>
                <a:gd name="connsiteX1220" fmla="*/ 2666495 w 5357813"/>
                <a:gd name="connsiteY1220" fmla="*/ 2595545 h 4362432"/>
                <a:gd name="connsiteX1221" fmla="*/ 2725420 w 5357813"/>
                <a:gd name="connsiteY1221" fmla="*/ 2594310 h 4362432"/>
                <a:gd name="connsiteX1222" fmla="*/ 2727960 w 5357813"/>
                <a:gd name="connsiteY1222" fmla="*/ 2594310 h 4362432"/>
                <a:gd name="connsiteX1223" fmla="*/ 2725420 w 5357813"/>
                <a:gd name="connsiteY1223" fmla="*/ 2596779 h 4362432"/>
                <a:gd name="connsiteX1224" fmla="*/ 2720340 w 5357813"/>
                <a:gd name="connsiteY1224" fmla="*/ 2596779 h 4362432"/>
                <a:gd name="connsiteX1225" fmla="*/ 2725420 w 5357813"/>
                <a:gd name="connsiteY1225" fmla="*/ 2594310 h 4362432"/>
                <a:gd name="connsiteX1226" fmla="*/ 2702560 w 5357813"/>
                <a:gd name="connsiteY1226" fmla="*/ 2594310 h 4362432"/>
                <a:gd name="connsiteX1227" fmla="*/ 2705100 w 5357813"/>
                <a:gd name="connsiteY1227" fmla="*/ 2596779 h 4362432"/>
                <a:gd name="connsiteX1228" fmla="*/ 2702560 w 5357813"/>
                <a:gd name="connsiteY1228" fmla="*/ 2599249 h 4362432"/>
                <a:gd name="connsiteX1229" fmla="*/ 2700020 w 5357813"/>
                <a:gd name="connsiteY1229" fmla="*/ 2596779 h 4362432"/>
                <a:gd name="connsiteX1230" fmla="*/ 2702560 w 5357813"/>
                <a:gd name="connsiteY1230" fmla="*/ 2594310 h 4362432"/>
                <a:gd name="connsiteX1231" fmla="*/ 2814637 w 5357813"/>
                <a:gd name="connsiteY1231" fmla="*/ 2593958 h 4362432"/>
                <a:gd name="connsiteX1232" fmla="*/ 2817018 w 5357813"/>
                <a:gd name="connsiteY1232" fmla="*/ 2593958 h 4362432"/>
                <a:gd name="connsiteX1233" fmla="*/ 2819400 w 5357813"/>
                <a:gd name="connsiteY1233" fmla="*/ 2593958 h 4362432"/>
                <a:gd name="connsiteX1234" fmla="*/ 2819400 w 5357813"/>
                <a:gd name="connsiteY1234" fmla="*/ 2596452 h 4362432"/>
                <a:gd name="connsiteX1235" fmla="*/ 2819400 w 5357813"/>
                <a:gd name="connsiteY1235" fmla="*/ 2598947 h 4362432"/>
                <a:gd name="connsiteX1236" fmla="*/ 2817018 w 5357813"/>
                <a:gd name="connsiteY1236" fmla="*/ 2598947 h 4362432"/>
                <a:gd name="connsiteX1237" fmla="*/ 2814637 w 5357813"/>
                <a:gd name="connsiteY1237" fmla="*/ 2598947 h 4362432"/>
                <a:gd name="connsiteX1238" fmla="*/ 2817018 w 5357813"/>
                <a:gd name="connsiteY1238" fmla="*/ 2596452 h 4362432"/>
                <a:gd name="connsiteX1239" fmla="*/ 2814637 w 5357813"/>
                <a:gd name="connsiteY1239" fmla="*/ 2593958 h 4362432"/>
                <a:gd name="connsiteX1240" fmla="*/ 2593313 w 5357813"/>
                <a:gd name="connsiteY1240" fmla="*/ 2593322 h 4362432"/>
                <a:gd name="connsiteX1241" fmla="*/ 2595827 w 5357813"/>
                <a:gd name="connsiteY1241" fmla="*/ 2595862 h 4362432"/>
                <a:gd name="connsiteX1242" fmla="*/ 2595827 w 5357813"/>
                <a:gd name="connsiteY1242" fmla="*/ 2598402 h 4362432"/>
                <a:gd name="connsiteX1243" fmla="*/ 2593313 w 5357813"/>
                <a:gd name="connsiteY1243" fmla="*/ 2600942 h 4362432"/>
                <a:gd name="connsiteX1244" fmla="*/ 2593313 w 5357813"/>
                <a:gd name="connsiteY1244" fmla="*/ 2598402 h 4362432"/>
                <a:gd name="connsiteX1245" fmla="*/ 2717800 w 5357813"/>
                <a:gd name="connsiteY1245" fmla="*/ 2589371 h 4362432"/>
                <a:gd name="connsiteX1246" fmla="*/ 2715260 w 5357813"/>
                <a:gd name="connsiteY1246" fmla="*/ 2591840 h 4362432"/>
                <a:gd name="connsiteX1247" fmla="*/ 2715260 w 5357813"/>
                <a:gd name="connsiteY1247" fmla="*/ 2594310 h 4362432"/>
                <a:gd name="connsiteX1248" fmla="*/ 2712720 w 5357813"/>
                <a:gd name="connsiteY1248" fmla="*/ 2594310 h 4362432"/>
                <a:gd name="connsiteX1249" fmla="*/ 2710180 w 5357813"/>
                <a:gd name="connsiteY1249" fmla="*/ 2591840 h 4362432"/>
                <a:gd name="connsiteX1250" fmla="*/ 2712720 w 5357813"/>
                <a:gd name="connsiteY1250" fmla="*/ 2591840 h 4362432"/>
                <a:gd name="connsiteX1251" fmla="*/ 2717800 w 5357813"/>
                <a:gd name="connsiteY1251" fmla="*/ 2589371 h 4362432"/>
                <a:gd name="connsiteX1252" fmla="*/ 2807493 w 5357813"/>
                <a:gd name="connsiteY1252" fmla="*/ 2588968 h 4362432"/>
                <a:gd name="connsiteX1253" fmla="*/ 2809875 w 5357813"/>
                <a:gd name="connsiteY1253" fmla="*/ 2591463 h 4362432"/>
                <a:gd name="connsiteX1254" fmla="*/ 2807493 w 5357813"/>
                <a:gd name="connsiteY1254" fmla="*/ 2596452 h 4362432"/>
                <a:gd name="connsiteX1255" fmla="*/ 2805112 w 5357813"/>
                <a:gd name="connsiteY1255" fmla="*/ 2591463 h 4362432"/>
                <a:gd name="connsiteX1256" fmla="*/ 2807493 w 5357813"/>
                <a:gd name="connsiteY1256" fmla="*/ 2588968 h 4362432"/>
                <a:gd name="connsiteX1257" fmla="*/ 2814637 w 5357813"/>
                <a:gd name="connsiteY1257" fmla="*/ 2586474 h 4362432"/>
                <a:gd name="connsiteX1258" fmla="*/ 2819400 w 5357813"/>
                <a:gd name="connsiteY1258" fmla="*/ 2586474 h 4362432"/>
                <a:gd name="connsiteX1259" fmla="*/ 2821781 w 5357813"/>
                <a:gd name="connsiteY1259" fmla="*/ 2586474 h 4362432"/>
                <a:gd name="connsiteX1260" fmla="*/ 2824162 w 5357813"/>
                <a:gd name="connsiteY1260" fmla="*/ 2586474 h 4362432"/>
                <a:gd name="connsiteX1261" fmla="*/ 2824162 w 5357813"/>
                <a:gd name="connsiteY1261" fmla="*/ 2588968 h 4362432"/>
                <a:gd name="connsiteX1262" fmla="*/ 2824162 w 5357813"/>
                <a:gd name="connsiteY1262" fmla="*/ 2591463 h 4362432"/>
                <a:gd name="connsiteX1263" fmla="*/ 2824162 w 5357813"/>
                <a:gd name="connsiteY1263" fmla="*/ 2596452 h 4362432"/>
                <a:gd name="connsiteX1264" fmla="*/ 2826543 w 5357813"/>
                <a:gd name="connsiteY1264" fmla="*/ 2593958 h 4362432"/>
                <a:gd name="connsiteX1265" fmla="*/ 2826543 w 5357813"/>
                <a:gd name="connsiteY1265" fmla="*/ 2598947 h 4362432"/>
                <a:gd name="connsiteX1266" fmla="*/ 2824162 w 5357813"/>
                <a:gd name="connsiteY1266" fmla="*/ 2601442 h 4362432"/>
                <a:gd name="connsiteX1267" fmla="*/ 2821781 w 5357813"/>
                <a:gd name="connsiteY1267" fmla="*/ 2601442 h 4362432"/>
                <a:gd name="connsiteX1268" fmla="*/ 2819400 w 5357813"/>
                <a:gd name="connsiteY1268" fmla="*/ 2601442 h 4362432"/>
                <a:gd name="connsiteX1269" fmla="*/ 2819400 w 5357813"/>
                <a:gd name="connsiteY1269" fmla="*/ 2598947 h 4362432"/>
                <a:gd name="connsiteX1270" fmla="*/ 2821781 w 5357813"/>
                <a:gd name="connsiteY1270" fmla="*/ 2598947 h 4362432"/>
                <a:gd name="connsiteX1271" fmla="*/ 2821781 w 5357813"/>
                <a:gd name="connsiteY1271" fmla="*/ 2596452 h 4362432"/>
                <a:gd name="connsiteX1272" fmla="*/ 2821781 w 5357813"/>
                <a:gd name="connsiteY1272" fmla="*/ 2593958 h 4362432"/>
                <a:gd name="connsiteX1273" fmla="*/ 2821781 w 5357813"/>
                <a:gd name="connsiteY1273" fmla="*/ 2591463 h 4362432"/>
                <a:gd name="connsiteX1274" fmla="*/ 2821781 w 5357813"/>
                <a:gd name="connsiteY1274" fmla="*/ 2588968 h 4362432"/>
                <a:gd name="connsiteX1275" fmla="*/ 2819400 w 5357813"/>
                <a:gd name="connsiteY1275" fmla="*/ 2591463 h 4362432"/>
                <a:gd name="connsiteX1276" fmla="*/ 2817018 w 5357813"/>
                <a:gd name="connsiteY1276" fmla="*/ 2588968 h 4362432"/>
                <a:gd name="connsiteX1277" fmla="*/ 2817018 w 5357813"/>
                <a:gd name="connsiteY1277" fmla="*/ 2591463 h 4362432"/>
                <a:gd name="connsiteX1278" fmla="*/ 2814637 w 5357813"/>
                <a:gd name="connsiteY1278" fmla="*/ 2591463 h 4362432"/>
                <a:gd name="connsiteX1279" fmla="*/ 2814637 w 5357813"/>
                <a:gd name="connsiteY1279" fmla="*/ 2588968 h 4362432"/>
                <a:gd name="connsiteX1280" fmla="*/ 2814637 w 5357813"/>
                <a:gd name="connsiteY1280" fmla="*/ 2586474 h 4362432"/>
                <a:gd name="connsiteX1281" fmla="*/ 2901424 w 5357813"/>
                <a:gd name="connsiteY1281" fmla="*/ 2586452 h 4362432"/>
                <a:gd name="connsiteX1282" fmla="*/ 2901424 w 5357813"/>
                <a:gd name="connsiteY1282" fmla="*/ 2608844 h 4362432"/>
                <a:gd name="connsiteX1283" fmla="*/ 3065514 w 5357813"/>
                <a:gd name="connsiteY1283" fmla="*/ 2608844 h 4362432"/>
                <a:gd name="connsiteX1284" fmla="*/ 3077946 w 5357813"/>
                <a:gd name="connsiteY1284" fmla="*/ 2598892 h 4362432"/>
                <a:gd name="connsiteX1285" fmla="*/ 3065514 w 5357813"/>
                <a:gd name="connsiteY1285" fmla="*/ 2586452 h 4362432"/>
                <a:gd name="connsiteX1286" fmla="*/ 2272409 w 5357813"/>
                <a:gd name="connsiteY1286" fmla="*/ 2586452 h 4362432"/>
                <a:gd name="connsiteX1287" fmla="*/ 2259978 w 5357813"/>
                <a:gd name="connsiteY1287" fmla="*/ 2598892 h 4362432"/>
                <a:gd name="connsiteX1288" fmla="*/ 2272409 w 5357813"/>
                <a:gd name="connsiteY1288" fmla="*/ 2608844 h 4362432"/>
                <a:gd name="connsiteX1289" fmla="*/ 2424068 w 5357813"/>
                <a:gd name="connsiteY1289" fmla="*/ 2608844 h 4362432"/>
                <a:gd name="connsiteX1290" fmla="*/ 2424068 w 5357813"/>
                <a:gd name="connsiteY1290" fmla="*/ 2586452 h 4362432"/>
                <a:gd name="connsiteX1291" fmla="*/ 2272409 w 5357813"/>
                <a:gd name="connsiteY1291" fmla="*/ 2586452 h 4362432"/>
                <a:gd name="connsiteX1292" fmla="*/ 2762249 w 5357813"/>
                <a:gd name="connsiteY1292" fmla="*/ 2586020 h 4362432"/>
                <a:gd name="connsiteX1293" fmla="*/ 2764744 w 5357813"/>
                <a:gd name="connsiteY1293" fmla="*/ 2586020 h 4362432"/>
                <a:gd name="connsiteX1294" fmla="*/ 2764744 w 5357813"/>
                <a:gd name="connsiteY1294" fmla="*/ 2591100 h 4362432"/>
                <a:gd name="connsiteX1295" fmla="*/ 2764744 w 5357813"/>
                <a:gd name="connsiteY1295" fmla="*/ 2593640 h 4362432"/>
                <a:gd name="connsiteX1296" fmla="*/ 2764744 w 5357813"/>
                <a:gd name="connsiteY1296" fmla="*/ 2603800 h 4362432"/>
                <a:gd name="connsiteX1297" fmla="*/ 2769733 w 5357813"/>
                <a:gd name="connsiteY1297" fmla="*/ 2601260 h 4362432"/>
                <a:gd name="connsiteX1298" fmla="*/ 2772228 w 5357813"/>
                <a:gd name="connsiteY1298" fmla="*/ 2598720 h 4362432"/>
                <a:gd name="connsiteX1299" fmla="*/ 2774722 w 5357813"/>
                <a:gd name="connsiteY1299" fmla="*/ 2601260 h 4362432"/>
                <a:gd name="connsiteX1300" fmla="*/ 2772228 w 5357813"/>
                <a:gd name="connsiteY1300" fmla="*/ 2603800 h 4362432"/>
                <a:gd name="connsiteX1301" fmla="*/ 2767239 w 5357813"/>
                <a:gd name="connsiteY1301" fmla="*/ 2606340 h 4362432"/>
                <a:gd name="connsiteX1302" fmla="*/ 2762249 w 5357813"/>
                <a:gd name="connsiteY1302" fmla="*/ 2606340 h 4362432"/>
                <a:gd name="connsiteX1303" fmla="*/ 2762249 w 5357813"/>
                <a:gd name="connsiteY1303" fmla="*/ 2608880 h 4362432"/>
                <a:gd name="connsiteX1304" fmla="*/ 2762249 w 5357813"/>
                <a:gd name="connsiteY1304" fmla="*/ 2611420 h 4362432"/>
                <a:gd name="connsiteX1305" fmla="*/ 2754765 w 5357813"/>
                <a:gd name="connsiteY1305" fmla="*/ 2621580 h 4362432"/>
                <a:gd name="connsiteX1306" fmla="*/ 2747281 w 5357813"/>
                <a:gd name="connsiteY1306" fmla="*/ 2621580 h 4362432"/>
                <a:gd name="connsiteX1307" fmla="*/ 2749776 w 5357813"/>
                <a:gd name="connsiteY1307" fmla="*/ 2619040 h 4362432"/>
                <a:gd name="connsiteX1308" fmla="*/ 2757260 w 5357813"/>
                <a:gd name="connsiteY1308" fmla="*/ 2616500 h 4362432"/>
                <a:gd name="connsiteX1309" fmla="*/ 2759755 w 5357813"/>
                <a:gd name="connsiteY1309" fmla="*/ 2608880 h 4362432"/>
                <a:gd name="connsiteX1310" fmla="*/ 2749776 w 5357813"/>
                <a:gd name="connsiteY1310" fmla="*/ 2613960 h 4362432"/>
                <a:gd name="connsiteX1311" fmla="*/ 2747281 w 5357813"/>
                <a:gd name="connsiteY1311" fmla="*/ 2613960 h 4362432"/>
                <a:gd name="connsiteX1312" fmla="*/ 2747281 w 5357813"/>
                <a:gd name="connsiteY1312" fmla="*/ 2611420 h 4362432"/>
                <a:gd name="connsiteX1313" fmla="*/ 2749776 w 5357813"/>
                <a:gd name="connsiteY1313" fmla="*/ 2608880 h 4362432"/>
                <a:gd name="connsiteX1314" fmla="*/ 2752271 w 5357813"/>
                <a:gd name="connsiteY1314" fmla="*/ 2608880 h 4362432"/>
                <a:gd name="connsiteX1315" fmla="*/ 2759755 w 5357813"/>
                <a:gd name="connsiteY1315" fmla="*/ 2606340 h 4362432"/>
                <a:gd name="connsiteX1316" fmla="*/ 2762249 w 5357813"/>
                <a:gd name="connsiteY1316" fmla="*/ 2586020 h 4362432"/>
                <a:gd name="connsiteX1317" fmla="*/ 2618468 w 5357813"/>
                <a:gd name="connsiteY1317" fmla="*/ 2586020 h 4362432"/>
                <a:gd name="connsiteX1318" fmla="*/ 2618468 w 5357813"/>
                <a:gd name="connsiteY1318" fmla="*/ 2588798 h 4362432"/>
                <a:gd name="connsiteX1319" fmla="*/ 2620963 w 5357813"/>
                <a:gd name="connsiteY1319" fmla="*/ 2591577 h 4362432"/>
                <a:gd name="connsiteX1320" fmla="*/ 2613479 w 5357813"/>
                <a:gd name="connsiteY1320" fmla="*/ 2594355 h 4362432"/>
                <a:gd name="connsiteX1321" fmla="*/ 2615973 w 5357813"/>
                <a:gd name="connsiteY1321" fmla="*/ 2591577 h 4362432"/>
                <a:gd name="connsiteX1322" fmla="*/ 2613252 w 5357813"/>
                <a:gd name="connsiteY1322" fmla="*/ 2591829 h 4362432"/>
                <a:gd name="connsiteX1323" fmla="*/ 2610984 w 5357813"/>
                <a:gd name="connsiteY1323" fmla="*/ 2594355 h 4362432"/>
                <a:gd name="connsiteX1324" fmla="*/ 2603500 w 5357813"/>
                <a:gd name="connsiteY1324" fmla="*/ 2597133 h 4362432"/>
                <a:gd name="connsiteX1325" fmla="*/ 2605994 w 5357813"/>
                <a:gd name="connsiteY1325" fmla="*/ 2594355 h 4362432"/>
                <a:gd name="connsiteX1326" fmla="*/ 2610984 w 5357813"/>
                <a:gd name="connsiteY1326" fmla="*/ 2591577 h 4362432"/>
                <a:gd name="connsiteX1327" fmla="*/ 2613479 w 5357813"/>
                <a:gd name="connsiteY1327" fmla="*/ 2588798 h 4362432"/>
                <a:gd name="connsiteX1328" fmla="*/ 2618468 w 5357813"/>
                <a:gd name="connsiteY1328" fmla="*/ 2586020 h 4362432"/>
                <a:gd name="connsiteX1329" fmla="*/ 2560881 w 5357813"/>
                <a:gd name="connsiteY1329" fmla="*/ 2586020 h 4362432"/>
                <a:gd name="connsiteX1330" fmla="*/ 2566010 w 5357813"/>
                <a:gd name="connsiteY1330" fmla="*/ 2586020 h 4362432"/>
                <a:gd name="connsiteX1331" fmla="*/ 2563446 w 5357813"/>
                <a:gd name="connsiteY1331" fmla="*/ 2590981 h 4362432"/>
                <a:gd name="connsiteX1332" fmla="*/ 2560881 w 5357813"/>
                <a:gd name="connsiteY1332" fmla="*/ 2590981 h 4362432"/>
                <a:gd name="connsiteX1333" fmla="*/ 2560881 w 5357813"/>
                <a:gd name="connsiteY1333" fmla="*/ 2588501 h 4362432"/>
                <a:gd name="connsiteX1334" fmla="*/ 2553188 w 5357813"/>
                <a:gd name="connsiteY1334" fmla="*/ 2593462 h 4362432"/>
                <a:gd name="connsiteX1335" fmla="*/ 2553188 w 5357813"/>
                <a:gd name="connsiteY1335" fmla="*/ 2595942 h 4362432"/>
                <a:gd name="connsiteX1336" fmla="*/ 2555752 w 5357813"/>
                <a:gd name="connsiteY1336" fmla="*/ 2595942 h 4362432"/>
                <a:gd name="connsiteX1337" fmla="*/ 2558317 w 5357813"/>
                <a:gd name="connsiteY1337" fmla="*/ 2593462 h 4362432"/>
                <a:gd name="connsiteX1338" fmla="*/ 2560881 w 5357813"/>
                <a:gd name="connsiteY1338" fmla="*/ 2593462 h 4362432"/>
                <a:gd name="connsiteX1339" fmla="*/ 2563446 w 5357813"/>
                <a:gd name="connsiteY1339" fmla="*/ 2595942 h 4362432"/>
                <a:gd name="connsiteX1340" fmla="*/ 2560881 w 5357813"/>
                <a:gd name="connsiteY1340" fmla="*/ 2598423 h 4362432"/>
                <a:gd name="connsiteX1341" fmla="*/ 2555752 w 5357813"/>
                <a:gd name="connsiteY1341" fmla="*/ 2598423 h 4362432"/>
                <a:gd name="connsiteX1342" fmla="*/ 2553188 w 5357813"/>
                <a:gd name="connsiteY1342" fmla="*/ 2600903 h 4362432"/>
                <a:gd name="connsiteX1343" fmla="*/ 2553188 w 5357813"/>
                <a:gd name="connsiteY1343" fmla="*/ 2598423 h 4362432"/>
                <a:gd name="connsiteX1344" fmla="*/ 2550624 w 5357813"/>
                <a:gd name="connsiteY1344" fmla="*/ 2595942 h 4362432"/>
                <a:gd name="connsiteX1345" fmla="*/ 2548059 w 5357813"/>
                <a:gd name="connsiteY1345" fmla="*/ 2595942 h 4362432"/>
                <a:gd name="connsiteX1346" fmla="*/ 2548059 w 5357813"/>
                <a:gd name="connsiteY1346" fmla="*/ 2598423 h 4362432"/>
                <a:gd name="connsiteX1347" fmla="*/ 2545495 w 5357813"/>
                <a:gd name="connsiteY1347" fmla="*/ 2603384 h 4362432"/>
                <a:gd name="connsiteX1348" fmla="*/ 2540366 w 5357813"/>
                <a:gd name="connsiteY1348" fmla="*/ 2605864 h 4362432"/>
                <a:gd name="connsiteX1349" fmla="*/ 2545495 w 5357813"/>
                <a:gd name="connsiteY1349" fmla="*/ 2600903 h 4362432"/>
                <a:gd name="connsiteX1350" fmla="*/ 2542930 w 5357813"/>
                <a:gd name="connsiteY1350" fmla="*/ 2598423 h 4362432"/>
                <a:gd name="connsiteX1351" fmla="*/ 2540366 w 5357813"/>
                <a:gd name="connsiteY1351" fmla="*/ 2600903 h 4362432"/>
                <a:gd name="connsiteX1352" fmla="*/ 2537801 w 5357813"/>
                <a:gd name="connsiteY1352" fmla="*/ 2598423 h 4362432"/>
                <a:gd name="connsiteX1353" fmla="*/ 2542930 w 5357813"/>
                <a:gd name="connsiteY1353" fmla="*/ 2595942 h 4362432"/>
                <a:gd name="connsiteX1354" fmla="*/ 2545495 w 5357813"/>
                <a:gd name="connsiteY1354" fmla="*/ 2595942 h 4362432"/>
                <a:gd name="connsiteX1355" fmla="*/ 2555752 w 5357813"/>
                <a:gd name="connsiteY1355" fmla="*/ 2590981 h 4362432"/>
                <a:gd name="connsiteX1356" fmla="*/ 2560881 w 5357813"/>
                <a:gd name="connsiteY1356" fmla="*/ 2586020 h 4362432"/>
                <a:gd name="connsiteX1357" fmla="*/ 2508038 w 5357813"/>
                <a:gd name="connsiteY1357" fmla="*/ 2586020 h 4362432"/>
                <a:gd name="connsiteX1358" fmla="*/ 2510472 w 5357813"/>
                <a:gd name="connsiteY1358" fmla="*/ 2591100 h 4362432"/>
                <a:gd name="connsiteX1359" fmla="*/ 2508038 w 5357813"/>
                <a:gd name="connsiteY1359" fmla="*/ 2593640 h 4362432"/>
                <a:gd name="connsiteX1360" fmla="*/ 2508038 w 5357813"/>
                <a:gd name="connsiteY1360" fmla="*/ 2596180 h 4362432"/>
                <a:gd name="connsiteX1361" fmla="*/ 2508038 w 5357813"/>
                <a:gd name="connsiteY1361" fmla="*/ 2598720 h 4362432"/>
                <a:gd name="connsiteX1362" fmla="*/ 2510472 w 5357813"/>
                <a:gd name="connsiteY1362" fmla="*/ 2603800 h 4362432"/>
                <a:gd name="connsiteX1363" fmla="*/ 2515341 w 5357813"/>
                <a:gd name="connsiteY1363" fmla="*/ 2608880 h 4362432"/>
                <a:gd name="connsiteX1364" fmla="*/ 2517775 w 5357813"/>
                <a:gd name="connsiteY1364" fmla="*/ 2608880 h 4362432"/>
                <a:gd name="connsiteX1365" fmla="*/ 2515341 w 5357813"/>
                <a:gd name="connsiteY1365" fmla="*/ 2611420 h 4362432"/>
                <a:gd name="connsiteX1366" fmla="*/ 2510472 w 5357813"/>
                <a:gd name="connsiteY1366" fmla="*/ 2608880 h 4362432"/>
                <a:gd name="connsiteX1367" fmla="*/ 2508038 w 5357813"/>
                <a:gd name="connsiteY1367" fmla="*/ 2601260 h 4362432"/>
                <a:gd name="connsiteX1368" fmla="*/ 2505604 w 5357813"/>
                <a:gd name="connsiteY1368" fmla="*/ 2601260 h 4362432"/>
                <a:gd name="connsiteX1369" fmla="*/ 2500735 w 5357813"/>
                <a:gd name="connsiteY1369" fmla="*/ 2608880 h 4362432"/>
                <a:gd name="connsiteX1370" fmla="*/ 2503170 w 5357813"/>
                <a:gd name="connsiteY1370" fmla="*/ 2608880 h 4362432"/>
                <a:gd name="connsiteX1371" fmla="*/ 2505604 w 5357813"/>
                <a:gd name="connsiteY1371" fmla="*/ 2608880 h 4362432"/>
                <a:gd name="connsiteX1372" fmla="*/ 2508038 w 5357813"/>
                <a:gd name="connsiteY1372" fmla="*/ 2608880 h 4362432"/>
                <a:gd name="connsiteX1373" fmla="*/ 2503170 w 5357813"/>
                <a:gd name="connsiteY1373" fmla="*/ 2611420 h 4362432"/>
                <a:gd name="connsiteX1374" fmla="*/ 2500735 w 5357813"/>
                <a:gd name="connsiteY1374" fmla="*/ 2613960 h 4362432"/>
                <a:gd name="connsiteX1375" fmla="*/ 2498301 w 5357813"/>
                <a:gd name="connsiteY1375" fmla="*/ 2611420 h 4362432"/>
                <a:gd name="connsiteX1376" fmla="*/ 2495867 w 5357813"/>
                <a:gd name="connsiteY1376" fmla="*/ 2616500 h 4362432"/>
                <a:gd name="connsiteX1377" fmla="*/ 2493433 w 5357813"/>
                <a:gd name="connsiteY1377" fmla="*/ 2619040 h 4362432"/>
                <a:gd name="connsiteX1378" fmla="*/ 2481262 w 5357813"/>
                <a:gd name="connsiteY1378" fmla="*/ 2624120 h 4362432"/>
                <a:gd name="connsiteX1379" fmla="*/ 2481262 w 5357813"/>
                <a:gd name="connsiteY1379" fmla="*/ 2621580 h 4362432"/>
                <a:gd name="connsiteX1380" fmla="*/ 2493433 w 5357813"/>
                <a:gd name="connsiteY1380" fmla="*/ 2613960 h 4362432"/>
                <a:gd name="connsiteX1381" fmla="*/ 2503170 w 5357813"/>
                <a:gd name="connsiteY1381" fmla="*/ 2596180 h 4362432"/>
                <a:gd name="connsiteX1382" fmla="*/ 2505604 w 5357813"/>
                <a:gd name="connsiteY1382" fmla="*/ 2591100 h 4362432"/>
                <a:gd name="connsiteX1383" fmla="*/ 2508038 w 5357813"/>
                <a:gd name="connsiteY1383" fmla="*/ 2586020 h 4362432"/>
                <a:gd name="connsiteX1384" fmla="*/ 2710180 w 5357813"/>
                <a:gd name="connsiteY1384" fmla="*/ 2584432 h 4362432"/>
                <a:gd name="connsiteX1385" fmla="*/ 2710180 w 5357813"/>
                <a:gd name="connsiteY1385" fmla="*/ 2586902 h 4362432"/>
                <a:gd name="connsiteX1386" fmla="*/ 2710180 w 5357813"/>
                <a:gd name="connsiteY1386" fmla="*/ 2589371 h 4362432"/>
                <a:gd name="connsiteX1387" fmla="*/ 2710180 w 5357813"/>
                <a:gd name="connsiteY1387" fmla="*/ 2591840 h 4362432"/>
                <a:gd name="connsiteX1388" fmla="*/ 2710180 w 5357813"/>
                <a:gd name="connsiteY1388" fmla="*/ 2599249 h 4362432"/>
                <a:gd name="connsiteX1389" fmla="*/ 2715260 w 5357813"/>
                <a:gd name="connsiteY1389" fmla="*/ 2596779 h 4362432"/>
                <a:gd name="connsiteX1390" fmla="*/ 2717800 w 5357813"/>
                <a:gd name="connsiteY1390" fmla="*/ 2589371 h 4362432"/>
                <a:gd name="connsiteX1391" fmla="*/ 2717800 w 5357813"/>
                <a:gd name="connsiteY1391" fmla="*/ 2586902 h 4362432"/>
                <a:gd name="connsiteX1392" fmla="*/ 2722880 w 5357813"/>
                <a:gd name="connsiteY1392" fmla="*/ 2586902 h 4362432"/>
                <a:gd name="connsiteX1393" fmla="*/ 2722880 w 5357813"/>
                <a:gd name="connsiteY1393" fmla="*/ 2591840 h 4362432"/>
                <a:gd name="connsiteX1394" fmla="*/ 2717800 w 5357813"/>
                <a:gd name="connsiteY1394" fmla="*/ 2594310 h 4362432"/>
                <a:gd name="connsiteX1395" fmla="*/ 2720340 w 5357813"/>
                <a:gd name="connsiteY1395" fmla="*/ 2596779 h 4362432"/>
                <a:gd name="connsiteX1396" fmla="*/ 2717800 w 5357813"/>
                <a:gd name="connsiteY1396" fmla="*/ 2596779 h 4362432"/>
                <a:gd name="connsiteX1397" fmla="*/ 2707640 w 5357813"/>
                <a:gd name="connsiteY1397" fmla="*/ 2601718 h 4362432"/>
                <a:gd name="connsiteX1398" fmla="*/ 2707640 w 5357813"/>
                <a:gd name="connsiteY1398" fmla="*/ 2599249 h 4362432"/>
                <a:gd name="connsiteX1399" fmla="*/ 2707640 w 5357813"/>
                <a:gd name="connsiteY1399" fmla="*/ 2596779 h 4362432"/>
                <a:gd name="connsiteX1400" fmla="*/ 2705100 w 5357813"/>
                <a:gd name="connsiteY1400" fmla="*/ 2596779 h 4362432"/>
                <a:gd name="connsiteX1401" fmla="*/ 2707640 w 5357813"/>
                <a:gd name="connsiteY1401" fmla="*/ 2594310 h 4362432"/>
                <a:gd name="connsiteX1402" fmla="*/ 2707640 w 5357813"/>
                <a:gd name="connsiteY1402" fmla="*/ 2589371 h 4362432"/>
                <a:gd name="connsiteX1403" fmla="*/ 2705100 w 5357813"/>
                <a:gd name="connsiteY1403" fmla="*/ 2586902 h 4362432"/>
                <a:gd name="connsiteX1404" fmla="*/ 2710180 w 5357813"/>
                <a:gd name="connsiteY1404" fmla="*/ 2584432 h 4362432"/>
                <a:gd name="connsiteX1405" fmla="*/ 2605087 w 5357813"/>
                <a:gd name="connsiteY1405" fmla="*/ 2584432 h 4362432"/>
                <a:gd name="connsiteX1406" fmla="*/ 2610643 w 5357813"/>
                <a:gd name="connsiteY1406" fmla="*/ 2584432 h 4362432"/>
                <a:gd name="connsiteX1407" fmla="*/ 2610643 w 5357813"/>
                <a:gd name="connsiteY1407" fmla="*/ 2586814 h 4362432"/>
                <a:gd name="connsiteX1408" fmla="*/ 2610643 w 5357813"/>
                <a:gd name="connsiteY1408" fmla="*/ 2589195 h 4362432"/>
                <a:gd name="connsiteX1409" fmla="*/ 2607865 w 5357813"/>
                <a:gd name="connsiteY1409" fmla="*/ 2589195 h 4362432"/>
                <a:gd name="connsiteX1410" fmla="*/ 2607865 w 5357813"/>
                <a:gd name="connsiteY1410" fmla="*/ 2586814 h 4362432"/>
                <a:gd name="connsiteX1411" fmla="*/ 2605087 w 5357813"/>
                <a:gd name="connsiteY1411" fmla="*/ 2586814 h 4362432"/>
                <a:gd name="connsiteX1412" fmla="*/ 2605087 w 5357813"/>
                <a:gd name="connsiteY1412" fmla="*/ 2584432 h 4362432"/>
                <a:gd name="connsiteX1413" fmla="*/ 2831306 w 5357813"/>
                <a:gd name="connsiteY1413" fmla="*/ 2583979 h 4362432"/>
                <a:gd name="connsiteX1414" fmla="*/ 2831306 w 5357813"/>
                <a:gd name="connsiteY1414" fmla="*/ 2586474 h 4362432"/>
                <a:gd name="connsiteX1415" fmla="*/ 2828925 w 5357813"/>
                <a:gd name="connsiteY1415" fmla="*/ 2591463 h 4362432"/>
                <a:gd name="connsiteX1416" fmla="*/ 2826543 w 5357813"/>
                <a:gd name="connsiteY1416" fmla="*/ 2593958 h 4362432"/>
                <a:gd name="connsiteX1417" fmla="*/ 2826543 w 5357813"/>
                <a:gd name="connsiteY1417" fmla="*/ 2588968 h 4362432"/>
                <a:gd name="connsiteX1418" fmla="*/ 2826543 w 5357813"/>
                <a:gd name="connsiteY1418" fmla="*/ 2586474 h 4362432"/>
                <a:gd name="connsiteX1419" fmla="*/ 2831306 w 5357813"/>
                <a:gd name="connsiteY1419" fmla="*/ 2583979 h 4362432"/>
                <a:gd name="connsiteX1420" fmla="*/ 2809875 w 5357813"/>
                <a:gd name="connsiteY1420" fmla="*/ 2583979 h 4362432"/>
                <a:gd name="connsiteX1421" fmla="*/ 2812256 w 5357813"/>
                <a:gd name="connsiteY1421" fmla="*/ 2583979 h 4362432"/>
                <a:gd name="connsiteX1422" fmla="*/ 2812256 w 5357813"/>
                <a:gd name="connsiteY1422" fmla="*/ 2586474 h 4362432"/>
                <a:gd name="connsiteX1423" fmla="*/ 2812256 w 5357813"/>
                <a:gd name="connsiteY1423" fmla="*/ 2591463 h 4362432"/>
                <a:gd name="connsiteX1424" fmla="*/ 2814637 w 5357813"/>
                <a:gd name="connsiteY1424" fmla="*/ 2591463 h 4362432"/>
                <a:gd name="connsiteX1425" fmla="*/ 2814637 w 5357813"/>
                <a:gd name="connsiteY1425" fmla="*/ 2593958 h 4362432"/>
                <a:gd name="connsiteX1426" fmla="*/ 2812256 w 5357813"/>
                <a:gd name="connsiteY1426" fmla="*/ 2596452 h 4362432"/>
                <a:gd name="connsiteX1427" fmla="*/ 2809875 w 5357813"/>
                <a:gd name="connsiteY1427" fmla="*/ 2598947 h 4362432"/>
                <a:gd name="connsiteX1428" fmla="*/ 2805112 w 5357813"/>
                <a:gd name="connsiteY1428" fmla="*/ 2601442 h 4362432"/>
                <a:gd name="connsiteX1429" fmla="*/ 2805112 w 5357813"/>
                <a:gd name="connsiteY1429" fmla="*/ 2598947 h 4362432"/>
                <a:gd name="connsiteX1430" fmla="*/ 2807493 w 5357813"/>
                <a:gd name="connsiteY1430" fmla="*/ 2596452 h 4362432"/>
                <a:gd name="connsiteX1431" fmla="*/ 2809875 w 5357813"/>
                <a:gd name="connsiteY1431" fmla="*/ 2596452 h 4362432"/>
                <a:gd name="connsiteX1432" fmla="*/ 2809875 w 5357813"/>
                <a:gd name="connsiteY1432" fmla="*/ 2593958 h 4362432"/>
                <a:gd name="connsiteX1433" fmla="*/ 2809875 w 5357813"/>
                <a:gd name="connsiteY1433" fmla="*/ 2591463 h 4362432"/>
                <a:gd name="connsiteX1434" fmla="*/ 2809875 w 5357813"/>
                <a:gd name="connsiteY1434" fmla="*/ 2586474 h 4362432"/>
                <a:gd name="connsiteX1435" fmla="*/ 2809875 w 5357813"/>
                <a:gd name="connsiteY1435" fmla="*/ 2583979 h 4362432"/>
                <a:gd name="connsiteX1436" fmla="*/ 2824162 w 5357813"/>
                <a:gd name="connsiteY1436" fmla="*/ 2576495 h 4362432"/>
                <a:gd name="connsiteX1437" fmla="*/ 2826543 w 5357813"/>
                <a:gd name="connsiteY1437" fmla="*/ 2578990 h 4362432"/>
                <a:gd name="connsiteX1438" fmla="*/ 2826543 w 5357813"/>
                <a:gd name="connsiteY1438" fmla="*/ 2581484 h 4362432"/>
                <a:gd name="connsiteX1439" fmla="*/ 2824162 w 5357813"/>
                <a:gd name="connsiteY1439" fmla="*/ 2583979 h 4362432"/>
                <a:gd name="connsiteX1440" fmla="*/ 2821781 w 5357813"/>
                <a:gd name="connsiteY1440" fmla="*/ 2586474 h 4362432"/>
                <a:gd name="connsiteX1441" fmla="*/ 2824162 w 5357813"/>
                <a:gd name="connsiteY1441" fmla="*/ 2581484 h 4362432"/>
                <a:gd name="connsiteX1442" fmla="*/ 2824162 w 5357813"/>
                <a:gd name="connsiteY1442" fmla="*/ 2576495 h 4362432"/>
                <a:gd name="connsiteX1443" fmla="*/ 2448931 w 5357813"/>
                <a:gd name="connsiteY1443" fmla="*/ 2564060 h 4362432"/>
                <a:gd name="connsiteX1444" fmla="*/ 2438986 w 5357813"/>
                <a:gd name="connsiteY1444" fmla="*/ 2571524 h 4362432"/>
                <a:gd name="connsiteX1445" fmla="*/ 2438986 w 5357813"/>
                <a:gd name="connsiteY1445" fmla="*/ 2631236 h 4362432"/>
                <a:gd name="connsiteX1446" fmla="*/ 2448931 w 5357813"/>
                <a:gd name="connsiteY1446" fmla="*/ 2638700 h 4362432"/>
                <a:gd name="connsiteX1447" fmla="*/ 2876561 w 5357813"/>
                <a:gd name="connsiteY1447" fmla="*/ 2638700 h 4362432"/>
                <a:gd name="connsiteX1448" fmla="*/ 2884020 w 5357813"/>
                <a:gd name="connsiteY1448" fmla="*/ 2631236 h 4362432"/>
                <a:gd name="connsiteX1449" fmla="*/ 2884020 w 5357813"/>
                <a:gd name="connsiteY1449" fmla="*/ 2571524 h 4362432"/>
                <a:gd name="connsiteX1450" fmla="*/ 2876561 w 5357813"/>
                <a:gd name="connsiteY1450" fmla="*/ 2564060 h 4362432"/>
                <a:gd name="connsiteX1451" fmla="*/ 2448931 w 5357813"/>
                <a:gd name="connsiteY1451" fmla="*/ 2564060 h 4362432"/>
                <a:gd name="connsiteX1452" fmla="*/ 5214937 w 5357813"/>
                <a:gd name="connsiteY1452" fmla="*/ 2563795 h 4362432"/>
                <a:gd name="connsiteX1453" fmla="*/ 5254625 w 5357813"/>
                <a:gd name="connsiteY1453" fmla="*/ 2563795 h 4362432"/>
                <a:gd name="connsiteX1454" fmla="*/ 5254625 w 5357813"/>
                <a:gd name="connsiteY1454" fmla="*/ 2616183 h 4362432"/>
                <a:gd name="connsiteX1455" fmla="*/ 5214937 w 5357813"/>
                <a:gd name="connsiteY1455" fmla="*/ 2616183 h 4362432"/>
                <a:gd name="connsiteX1456" fmla="*/ 5141912 w 5357813"/>
                <a:gd name="connsiteY1456" fmla="*/ 2563795 h 4362432"/>
                <a:gd name="connsiteX1457" fmla="*/ 5181600 w 5357813"/>
                <a:gd name="connsiteY1457" fmla="*/ 2563795 h 4362432"/>
                <a:gd name="connsiteX1458" fmla="*/ 5181600 w 5357813"/>
                <a:gd name="connsiteY1458" fmla="*/ 2616183 h 4362432"/>
                <a:gd name="connsiteX1459" fmla="*/ 5141912 w 5357813"/>
                <a:gd name="connsiteY1459" fmla="*/ 2616183 h 4362432"/>
                <a:gd name="connsiteX1460" fmla="*/ 5070475 w 5357813"/>
                <a:gd name="connsiteY1460" fmla="*/ 2563795 h 4362432"/>
                <a:gd name="connsiteX1461" fmla="*/ 5110163 w 5357813"/>
                <a:gd name="connsiteY1461" fmla="*/ 2563795 h 4362432"/>
                <a:gd name="connsiteX1462" fmla="*/ 5110163 w 5357813"/>
                <a:gd name="connsiteY1462" fmla="*/ 2616183 h 4362432"/>
                <a:gd name="connsiteX1463" fmla="*/ 5070475 w 5357813"/>
                <a:gd name="connsiteY1463" fmla="*/ 2616183 h 4362432"/>
                <a:gd name="connsiteX1464" fmla="*/ 4997450 w 5357813"/>
                <a:gd name="connsiteY1464" fmla="*/ 2563795 h 4362432"/>
                <a:gd name="connsiteX1465" fmla="*/ 5037138 w 5357813"/>
                <a:gd name="connsiteY1465" fmla="*/ 2563795 h 4362432"/>
                <a:gd name="connsiteX1466" fmla="*/ 5037138 w 5357813"/>
                <a:gd name="connsiteY1466" fmla="*/ 2616183 h 4362432"/>
                <a:gd name="connsiteX1467" fmla="*/ 4997450 w 5357813"/>
                <a:gd name="connsiteY1467" fmla="*/ 2616183 h 4362432"/>
                <a:gd name="connsiteX1468" fmla="*/ 4926012 w 5357813"/>
                <a:gd name="connsiteY1468" fmla="*/ 2563795 h 4362432"/>
                <a:gd name="connsiteX1469" fmla="*/ 4965700 w 5357813"/>
                <a:gd name="connsiteY1469" fmla="*/ 2563795 h 4362432"/>
                <a:gd name="connsiteX1470" fmla="*/ 4965700 w 5357813"/>
                <a:gd name="connsiteY1470" fmla="*/ 2616183 h 4362432"/>
                <a:gd name="connsiteX1471" fmla="*/ 4926012 w 5357813"/>
                <a:gd name="connsiteY1471" fmla="*/ 2616183 h 4362432"/>
                <a:gd name="connsiteX1472" fmla="*/ 4438650 w 5357813"/>
                <a:gd name="connsiteY1472" fmla="*/ 2563795 h 4362432"/>
                <a:gd name="connsiteX1473" fmla="*/ 4475163 w 5357813"/>
                <a:gd name="connsiteY1473" fmla="*/ 2563795 h 4362432"/>
                <a:gd name="connsiteX1474" fmla="*/ 4475163 w 5357813"/>
                <a:gd name="connsiteY1474" fmla="*/ 2616183 h 4362432"/>
                <a:gd name="connsiteX1475" fmla="*/ 4438650 w 5357813"/>
                <a:gd name="connsiteY1475" fmla="*/ 2616183 h 4362432"/>
                <a:gd name="connsiteX1476" fmla="*/ 4365625 w 5357813"/>
                <a:gd name="connsiteY1476" fmla="*/ 2563795 h 4362432"/>
                <a:gd name="connsiteX1477" fmla="*/ 4403725 w 5357813"/>
                <a:gd name="connsiteY1477" fmla="*/ 2563795 h 4362432"/>
                <a:gd name="connsiteX1478" fmla="*/ 4403725 w 5357813"/>
                <a:gd name="connsiteY1478" fmla="*/ 2616183 h 4362432"/>
                <a:gd name="connsiteX1479" fmla="*/ 4365625 w 5357813"/>
                <a:gd name="connsiteY1479" fmla="*/ 2616183 h 4362432"/>
                <a:gd name="connsiteX1480" fmla="*/ 4294187 w 5357813"/>
                <a:gd name="connsiteY1480" fmla="*/ 2563795 h 4362432"/>
                <a:gd name="connsiteX1481" fmla="*/ 4333875 w 5357813"/>
                <a:gd name="connsiteY1481" fmla="*/ 2563795 h 4362432"/>
                <a:gd name="connsiteX1482" fmla="*/ 4333875 w 5357813"/>
                <a:gd name="connsiteY1482" fmla="*/ 2616183 h 4362432"/>
                <a:gd name="connsiteX1483" fmla="*/ 4294187 w 5357813"/>
                <a:gd name="connsiteY1483" fmla="*/ 2616183 h 4362432"/>
                <a:gd name="connsiteX1484" fmla="*/ 4221162 w 5357813"/>
                <a:gd name="connsiteY1484" fmla="*/ 2563795 h 4362432"/>
                <a:gd name="connsiteX1485" fmla="*/ 4262437 w 5357813"/>
                <a:gd name="connsiteY1485" fmla="*/ 2563795 h 4362432"/>
                <a:gd name="connsiteX1486" fmla="*/ 4262437 w 5357813"/>
                <a:gd name="connsiteY1486" fmla="*/ 2616183 h 4362432"/>
                <a:gd name="connsiteX1487" fmla="*/ 4221162 w 5357813"/>
                <a:gd name="connsiteY1487" fmla="*/ 2616183 h 4362432"/>
                <a:gd name="connsiteX1488" fmla="*/ 4149725 w 5357813"/>
                <a:gd name="connsiteY1488" fmla="*/ 2563795 h 4362432"/>
                <a:gd name="connsiteX1489" fmla="*/ 4189413 w 5357813"/>
                <a:gd name="connsiteY1489" fmla="*/ 2563795 h 4362432"/>
                <a:gd name="connsiteX1490" fmla="*/ 4189413 w 5357813"/>
                <a:gd name="connsiteY1490" fmla="*/ 2616183 h 4362432"/>
                <a:gd name="connsiteX1491" fmla="*/ 4149725 w 5357813"/>
                <a:gd name="connsiteY1491" fmla="*/ 2616183 h 4362432"/>
                <a:gd name="connsiteX1492" fmla="*/ 1163637 w 5357813"/>
                <a:gd name="connsiteY1492" fmla="*/ 2563795 h 4362432"/>
                <a:gd name="connsiteX1493" fmla="*/ 1203325 w 5357813"/>
                <a:gd name="connsiteY1493" fmla="*/ 2563795 h 4362432"/>
                <a:gd name="connsiteX1494" fmla="*/ 1203325 w 5357813"/>
                <a:gd name="connsiteY1494" fmla="*/ 2616183 h 4362432"/>
                <a:gd name="connsiteX1495" fmla="*/ 1163637 w 5357813"/>
                <a:gd name="connsiteY1495" fmla="*/ 2616183 h 4362432"/>
                <a:gd name="connsiteX1496" fmla="*/ 1090612 w 5357813"/>
                <a:gd name="connsiteY1496" fmla="*/ 2563795 h 4362432"/>
                <a:gd name="connsiteX1497" fmla="*/ 1130300 w 5357813"/>
                <a:gd name="connsiteY1497" fmla="*/ 2563795 h 4362432"/>
                <a:gd name="connsiteX1498" fmla="*/ 1130300 w 5357813"/>
                <a:gd name="connsiteY1498" fmla="*/ 2616183 h 4362432"/>
                <a:gd name="connsiteX1499" fmla="*/ 1090612 w 5357813"/>
                <a:gd name="connsiteY1499" fmla="*/ 2616183 h 4362432"/>
                <a:gd name="connsiteX1500" fmla="*/ 1020762 w 5357813"/>
                <a:gd name="connsiteY1500" fmla="*/ 2563795 h 4362432"/>
                <a:gd name="connsiteX1501" fmla="*/ 1058862 w 5357813"/>
                <a:gd name="connsiteY1501" fmla="*/ 2563795 h 4362432"/>
                <a:gd name="connsiteX1502" fmla="*/ 1058862 w 5357813"/>
                <a:gd name="connsiteY1502" fmla="*/ 2616183 h 4362432"/>
                <a:gd name="connsiteX1503" fmla="*/ 1020762 w 5357813"/>
                <a:gd name="connsiteY1503" fmla="*/ 2616183 h 4362432"/>
                <a:gd name="connsiteX1504" fmla="*/ 949325 w 5357813"/>
                <a:gd name="connsiteY1504" fmla="*/ 2563795 h 4362432"/>
                <a:gd name="connsiteX1505" fmla="*/ 987425 w 5357813"/>
                <a:gd name="connsiteY1505" fmla="*/ 2563795 h 4362432"/>
                <a:gd name="connsiteX1506" fmla="*/ 987425 w 5357813"/>
                <a:gd name="connsiteY1506" fmla="*/ 2616183 h 4362432"/>
                <a:gd name="connsiteX1507" fmla="*/ 949325 w 5357813"/>
                <a:gd name="connsiteY1507" fmla="*/ 2616183 h 4362432"/>
                <a:gd name="connsiteX1508" fmla="*/ 877887 w 5357813"/>
                <a:gd name="connsiteY1508" fmla="*/ 2563795 h 4362432"/>
                <a:gd name="connsiteX1509" fmla="*/ 914400 w 5357813"/>
                <a:gd name="connsiteY1509" fmla="*/ 2563795 h 4362432"/>
                <a:gd name="connsiteX1510" fmla="*/ 914400 w 5357813"/>
                <a:gd name="connsiteY1510" fmla="*/ 2616183 h 4362432"/>
                <a:gd name="connsiteX1511" fmla="*/ 877887 w 5357813"/>
                <a:gd name="connsiteY1511" fmla="*/ 2616183 h 4362432"/>
                <a:gd name="connsiteX1512" fmla="*/ 387350 w 5357813"/>
                <a:gd name="connsiteY1512" fmla="*/ 2563795 h 4362432"/>
                <a:gd name="connsiteX1513" fmla="*/ 427038 w 5357813"/>
                <a:gd name="connsiteY1513" fmla="*/ 2563795 h 4362432"/>
                <a:gd name="connsiteX1514" fmla="*/ 427038 w 5357813"/>
                <a:gd name="connsiteY1514" fmla="*/ 2616183 h 4362432"/>
                <a:gd name="connsiteX1515" fmla="*/ 387350 w 5357813"/>
                <a:gd name="connsiteY1515" fmla="*/ 2616183 h 4362432"/>
                <a:gd name="connsiteX1516" fmla="*/ 315912 w 5357813"/>
                <a:gd name="connsiteY1516" fmla="*/ 2563795 h 4362432"/>
                <a:gd name="connsiteX1517" fmla="*/ 355600 w 5357813"/>
                <a:gd name="connsiteY1517" fmla="*/ 2563795 h 4362432"/>
                <a:gd name="connsiteX1518" fmla="*/ 355600 w 5357813"/>
                <a:gd name="connsiteY1518" fmla="*/ 2616183 h 4362432"/>
                <a:gd name="connsiteX1519" fmla="*/ 315912 w 5357813"/>
                <a:gd name="connsiteY1519" fmla="*/ 2616183 h 4362432"/>
                <a:gd name="connsiteX1520" fmla="*/ 246062 w 5357813"/>
                <a:gd name="connsiteY1520" fmla="*/ 2563795 h 4362432"/>
                <a:gd name="connsiteX1521" fmla="*/ 282575 w 5357813"/>
                <a:gd name="connsiteY1521" fmla="*/ 2563795 h 4362432"/>
                <a:gd name="connsiteX1522" fmla="*/ 282575 w 5357813"/>
                <a:gd name="connsiteY1522" fmla="*/ 2616183 h 4362432"/>
                <a:gd name="connsiteX1523" fmla="*/ 246062 w 5357813"/>
                <a:gd name="connsiteY1523" fmla="*/ 2616183 h 4362432"/>
                <a:gd name="connsiteX1524" fmla="*/ 173037 w 5357813"/>
                <a:gd name="connsiteY1524" fmla="*/ 2563795 h 4362432"/>
                <a:gd name="connsiteX1525" fmla="*/ 211137 w 5357813"/>
                <a:gd name="connsiteY1525" fmla="*/ 2563795 h 4362432"/>
                <a:gd name="connsiteX1526" fmla="*/ 211137 w 5357813"/>
                <a:gd name="connsiteY1526" fmla="*/ 2616183 h 4362432"/>
                <a:gd name="connsiteX1527" fmla="*/ 173037 w 5357813"/>
                <a:gd name="connsiteY1527" fmla="*/ 2616183 h 4362432"/>
                <a:gd name="connsiteX1528" fmla="*/ 101600 w 5357813"/>
                <a:gd name="connsiteY1528" fmla="*/ 2563795 h 4362432"/>
                <a:gd name="connsiteX1529" fmla="*/ 138113 w 5357813"/>
                <a:gd name="connsiteY1529" fmla="*/ 2563795 h 4362432"/>
                <a:gd name="connsiteX1530" fmla="*/ 138113 w 5357813"/>
                <a:gd name="connsiteY1530" fmla="*/ 2616183 h 4362432"/>
                <a:gd name="connsiteX1531" fmla="*/ 101600 w 5357813"/>
                <a:gd name="connsiteY1531" fmla="*/ 2616183 h 4362432"/>
                <a:gd name="connsiteX1532" fmla="*/ 2898937 w 5357813"/>
                <a:gd name="connsiteY1532" fmla="*/ 2559084 h 4362432"/>
                <a:gd name="connsiteX1533" fmla="*/ 2901424 w 5357813"/>
                <a:gd name="connsiteY1533" fmla="*/ 2569036 h 4362432"/>
                <a:gd name="connsiteX1534" fmla="*/ 3065514 w 5357813"/>
                <a:gd name="connsiteY1534" fmla="*/ 2569036 h 4362432"/>
                <a:gd name="connsiteX1535" fmla="*/ 3085404 w 5357813"/>
                <a:gd name="connsiteY1535" fmla="*/ 2569036 h 4362432"/>
                <a:gd name="connsiteX1536" fmla="*/ 3090377 w 5357813"/>
                <a:gd name="connsiteY1536" fmla="*/ 2564060 h 4362432"/>
                <a:gd name="connsiteX1537" fmla="*/ 3085404 w 5357813"/>
                <a:gd name="connsiteY1537" fmla="*/ 2559084 h 4362432"/>
                <a:gd name="connsiteX1538" fmla="*/ 2898937 w 5357813"/>
                <a:gd name="connsiteY1538" fmla="*/ 2559084 h 4362432"/>
                <a:gd name="connsiteX1539" fmla="*/ 2242574 w 5357813"/>
                <a:gd name="connsiteY1539" fmla="*/ 2559084 h 4362432"/>
                <a:gd name="connsiteX1540" fmla="*/ 2240088 w 5357813"/>
                <a:gd name="connsiteY1540" fmla="*/ 2564060 h 4362432"/>
                <a:gd name="connsiteX1541" fmla="*/ 2242574 w 5357813"/>
                <a:gd name="connsiteY1541" fmla="*/ 2569036 h 4362432"/>
                <a:gd name="connsiteX1542" fmla="*/ 2272409 w 5357813"/>
                <a:gd name="connsiteY1542" fmla="*/ 2569036 h 4362432"/>
                <a:gd name="connsiteX1543" fmla="*/ 2424068 w 5357813"/>
                <a:gd name="connsiteY1543" fmla="*/ 2569036 h 4362432"/>
                <a:gd name="connsiteX1544" fmla="*/ 2426555 w 5357813"/>
                <a:gd name="connsiteY1544" fmla="*/ 2559084 h 4362432"/>
                <a:gd name="connsiteX1545" fmla="*/ 3956050 w 5357813"/>
                <a:gd name="connsiteY1545" fmla="*/ 2559032 h 4362432"/>
                <a:gd name="connsiteX1546" fmla="*/ 3995738 w 5357813"/>
                <a:gd name="connsiteY1546" fmla="*/ 2559032 h 4362432"/>
                <a:gd name="connsiteX1547" fmla="*/ 3995738 w 5357813"/>
                <a:gd name="connsiteY1547" fmla="*/ 2611420 h 4362432"/>
                <a:gd name="connsiteX1548" fmla="*/ 3956050 w 5357813"/>
                <a:gd name="connsiteY1548" fmla="*/ 2611420 h 4362432"/>
                <a:gd name="connsiteX1549" fmla="*/ 1357312 w 5357813"/>
                <a:gd name="connsiteY1549" fmla="*/ 2559032 h 4362432"/>
                <a:gd name="connsiteX1550" fmla="*/ 1397000 w 5357813"/>
                <a:gd name="connsiteY1550" fmla="*/ 2559032 h 4362432"/>
                <a:gd name="connsiteX1551" fmla="*/ 1397000 w 5357813"/>
                <a:gd name="connsiteY1551" fmla="*/ 2611420 h 4362432"/>
                <a:gd name="connsiteX1552" fmla="*/ 1357312 w 5357813"/>
                <a:gd name="connsiteY1552" fmla="*/ 2611420 h 4362432"/>
                <a:gd name="connsiteX1553" fmla="*/ 4806950 w 5357813"/>
                <a:gd name="connsiteY1553" fmla="*/ 2549507 h 4362432"/>
                <a:gd name="connsiteX1554" fmla="*/ 4846638 w 5357813"/>
                <a:gd name="connsiteY1554" fmla="*/ 2549507 h 4362432"/>
                <a:gd name="connsiteX1555" fmla="*/ 4846638 w 5357813"/>
                <a:gd name="connsiteY1555" fmla="*/ 2601895 h 4362432"/>
                <a:gd name="connsiteX1556" fmla="*/ 4806950 w 5357813"/>
                <a:gd name="connsiteY1556" fmla="*/ 2601895 h 4362432"/>
                <a:gd name="connsiteX1557" fmla="*/ 4702175 w 5357813"/>
                <a:gd name="connsiteY1557" fmla="*/ 2549507 h 4362432"/>
                <a:gd name="connsiteX1558" fmla="*/ 4741863 w 5357813"/>
                <a:gd name="connsiteY1558" fmla="*/ 2549507 h 4362432"/>
                <a:gd name="connsiteX1559" fmla="*/ 4741863 w 5357813"/>
                <a:gd name="connsiteY1559" fmla="*/ 2601895 h 4362432"/>
                <a:gd name="connsiteX1560" fmla="*/ 4702175 w 5357813"/>
                <a:gd name="connsiteY1560" fmla="*/ 2601895 h 4362432"/>
                <a:gd name="connsiteX1561" fmla="*/ 4629150 w 5357813"/>
                <a:gd name="connsiteY1561" fmla="*/ 2549507 h 4362432"/>
                <a:gd name="connsiteX1562" fmla="*/ 4668838 w 5357813"/>
                <a:gd name="connsiteY1562" fmla="*/ 2549507 h 4362432"/>
                <a:gd name="connsiteX1563" fmla="*/ 4668838 w 5357813"/>
                <a:gd name="connsiteY1563" fmla="*/ 2601895 h 4362432"/>
                <a:gd name="connsiteX1564" fmla="*/ 4629150 w 5357813"/>
                <a:gd name="connsiteY1564" fmla="*/ 2601895 h 4362432"/>
                <a:gd name="connsiteX1565" fmla="*/ 4540250 w 5357813"/>
                <a:gd name="connsiteY1565" fmla="*/ 2549507 h 4362432"/>
                <a:gd name="connsiteX1566" fmla="*/ 4576763 w 5357813"/>
                <a:gd name="connsiteY1566" fmla="*/ 2549507 h 4362432"/>
                <a:gd name="connsiteX1567" fmla="*/ 4576763 w 5357813"/>
                <a:gd name="connsiteY1567" fmla="*/ 2601895 h 4362432"/>
                <a:gd name="connsiteX1568" fmla="*/ 4540250 w 5357813"/>
                <a:gd name="connsiteY1568" fmla="*/ 2601895 h 4362432"/>
                <a:gd name="connsiteX1569" fmla="*/ 774700 w 5357813"/>
                <a:gd name="connsiteY1569" fmla="*/ 2549507 h 4362432"/>
                <a:gd name="connsiteX1570" fmla="*/ 814388 w 5357813"/>
                <a:gd name="connsiteY1570" fmla="*/ 2549507 h 4362432"/>
                <a:gd name="connsiteX1571" fmla="*/ 814388 w 5357813"/>
                <a:gd name="connsiteY1571" fmla="*/ 2601895 h 4362432"/>
                <a:gd name="connsiteX1572" fmla="*/ 774700 w 5357813"/>
                <a:gd name="connsiteY1572" fmla="*/ 2601895 h 4362432"/>
                <a:gd name="connsiteX1573" fmla="*/ 685800 w 5357813"/>
                <a:gd name="connsiteY1573" fmla="*/ 2549507 h 4362432"/>
                <a:gd name="connsiteX1574" fmla="*/ 723900 w 5357813"/>
                <a:gd name="connsiteY1574" fmla="*/ 2549507 h 4362432"/>
                <a:gd name="connsiteX1575" fmla="*/ 723900 w 5357813"/>
                <a:gd name="connsiteY1575" fmla="*/ 2601895 h 4362432"/>
                <a:gd name="connsiteX1576" fmla="*/ 685800 w 5357813"/>
                <a:gd name="connsiteY1576" fmla="*/ 2601895 h 4362432"/>
                <a:gd name="connsiteX1577" fmla="*/ 614362 w 5357813"/>
                <a:gd name="connsiteY1577" fmla="*/ 2549507 h 4362432"/>
                <a:gd name="connsiteX1578" fmla="*/ 650875 w 5357813"/>
                <a:gd name="connsiteY1578" fmla="*/ 2549507 h 4362432"/>
                <a:gd name="connsiteX1579" fmla="*/ 650875 w 5357813"/>
                <a:gd name="connsiteY1579" fmla="*/ 2601895 h 4362432"/>
                <a:gd name="connsiteX1580" fmla="*/ 614362 w 5357813"/>
                <a:gd name="connsiteY1580" fmla="*/ 2601895 h 4362432"/>
                <a:gd name="connsiteX1581" fmla="*/ 506412 w 5357813"/>
                <a:gd name="connsiteY1581" fmla="*/ 2549507 h 4362432"/>
                <a:gd name="connsiteX1582" fmla="*/ 546100 w 5357813"/>
                <a:gd name="connsiteY1582" fmla="*/ 2549507 h 4362432"/>
                <a:gd name="connsiteX1583" fmla="*/ 546100 w 5357813"/>
                <a:gd name="connsiteY1583" fmla="*/ 2601895 h 4362432"/>
                <a:gd name="connsiteX1584" fmla="*/ 506412 w 5357813"/>
                <a:gd name="connsiteY1584" fmla="*/ 2601895 h 4362432"/>
                <a:gd name="connsiteX1585" fmla="*/ 3749675 w 5357813"/>
                <a:gd name="connsiteY1585" fmla="*/ 2536807 h 4362432"/>
                <a:gd name="connsiteX1586" fmla="*/ 3789363 w 5357813"/>
                <a:gd name="connsiteY1586" fmla="*/ 2536807 h 4362432"/>
                <a:gd name="connsiteX1587" fmla="*/ 3789363 w 5357813"/>
                <a:gd name="connsiteY1587" fmla="*/ 2589195 h 4362432"/>
                <a:gd name="connsiteX1588" fmla="*/ 3749675 w 5357813"/>
                <a:gd name="connsiteY1588" fmla="*/ 2589195 h 4362432"/>
                <a:gd name="connsiteX1589" fmla="*/ 3667125 w 5357813"/>
                <a:gd name="connsiteY1589" fmla="*/ 2536807 h 4362432"/>
                <a:gd name="connsiteX1590" fmla="*/ 3705225 w 5357813"/>
                <a:gd name="connsiteY1590" fmla="*/ 2536807 h 4362432"/>
                <a:gd name="connsiteX1591" fmla="*/ 3705225 w 5357813"/>
                <a:gd name="connsiteY1591" fmla="*/ 2589195 h 4362432"/>
                <a:gd name="connsiteX1592" fmla="*/ 3667125 w 5357813"/>
                <a:gd name="connsiteY1592" fmla="*/ 2589195 h 4362432"/>
                <a:gd name="connsiteX1593" fmla="*/ 3582987 w 5357813"/>
                <a:gd name="connsiteY1593" fmla="*/ 2536807 h 4362432"/>
                <a:gd name="connsiteX1594" fmla="*/ 3619500 w 5357813"/>
                <a:gd name="connsiteY1594" fmla="*/ 2536807 h 4362432"/>
                <a:gd name="connsiteX1595" fmla="*/ 3619500 w 5357813"/>
                <a:gd name="connsiteY1595" fmla="*/ 2589195 h 4362432"/>
                <a:gd name="connsiteX1596" fmla="*/ 3582987 w 5357813"/>
                <a:gd name="connsiteY1596" fmla="*/ 2589195 h 4362432"/>
                <a:gd name="connsiteX1597" fmla="*/ 3498850 w 5357813"/>
                <a:gd name="connsiteY1597" fmla="*/ 2536807 h 4362432"/>
                <a:gd name="connsiteX1598" fmla="*/ 3538538 w 5357813"/>
                <a:gd name="connsiteY1598" fmla="*/ 2536807 h 4362432"/>
                <a:gd name="connsiteX1599" fmla="*/ 3538538 w 5357813"/>
                <a:gd name="connsiteY1599" fmla="*/ 2589195 h 4362432"/>
                <a:gd name="connsiteX1600" fmla="*/ 3498850 w 5357813"/>
                <a:gd name="connsiteY1600" fmla="*/ 2589195 h 4362432"/>
                <a:gd name="connsiteX1601" fmla="*/ 3413125 w 5357813"/>
                <a:gd name="connsiteY1601" fmla="*/ 2536807 h 4362432"/>
                <a:gd name="connsiteX1602" fmla="*/ 3452813 w 5357813"/>
                <a:gd name="connsiteY1602" fmla="*/ 2536807 h 4362432"/>
                <a:gd name="connsiteX1603" fmla="*/ 3452813 w 5357813"/>
                <a:gd name="connsiteY1603" fmla="*/ 2589195 h 4362432"/>
                <a:gd name="connsiteX1604" fmla="*/ 3413125 w 5357813"/>
                <a:gd name="connsiteY1604" fmla="*/ 2589195 h 4362432"/>
                <a:gd name="connsiteX1605" fmla="*/ 3332162 w 5357813"/>
                <a:gd name="connsiteY1605" fmla="*/ 2536807 h 4362432"/>
                <a:gd name="connsiteX1606" fmla="*/ 3368675 w 5357813"/>
                <a:gd name="connsiteY1606" fmla="*/ 2536807 h 4362432"/>
                <a:gd name="connsiteX1607" fmla="*/ 3368675 w 5357813"/>
                <a:gd name="connsiteY1607" fmla="*/ 2589195 h 4362432"/>
                <a:gd name="connsiteX1608" fmla="*/ 3332162 w 5357813"/>
                <a:gd name="connsiteY1608" fmla="*/ 2589195 h 4362432"/>
                <a:gd name="connsiteX1609" fmla="*/ 3246437 w 5357813"/>
                <a:gd name="connsiteY1609" fmla="*/ 2536807 h 4362432"/>
                <a:gd name="connsiteX1610" fmla="*/ 3284537 w 5357813"/>
                <a:gd name="connsiteY1610" fmla="*/ 2536807 h 4362432"/>
                <a:gd name="connsiteX1611" fmla="*/ 3284537 w 5357813"/>
                <a:gd name="connsiteY1611" fmla="*/ 2589195 h 4362432"/>
                <a:gd name="connsiteX1612" fmla="*/ 3246437 w 5357813"/>
                <a:gd name="connsiteY1612" fmla="*/ 2589195 h 4362432"/>
                <a:gd name="connsiteX1613" fmla="*/ 3162300 w 5357813"/>
                <a:gd name="connsiteY1613" fmla="*/ 2536807 h 4362432"/>
                <a:gd name="connsiteX1614" fmla="*/ 3201988 w 5357813"/>
                <a:gd name="connsiteY1614" fmla="*/ 2536807 h 4362432"/>
                <a:gd name="connsiteX1615" fmla="*/ 3201988 w 5357813"/>
                <a:gd name="connsiteY1615" fmla="*/ 2589195 h 4362432"/>
                <a:gd name="connsiteX1616" fmla="*/ 3162300 w 5357813"/>
                <a:gd name="connsiteY1616" fmla="*/ 2589195 h 4362432"/>
                <a:gd name="connsiteX1617" fmla="*/ 2151062 w 5357813"/>
                <a:gd name="connsiteY1617" fmla="*/ 2536807 h 4362432"/>
                <a:gd name="connsiteX1618" fmla="*/ 2190750 w 5357813"/>
                <a:gd name="connsiteY1618" fmla="*/ 2536807 h 4362432"/>
                <a:gd name="connsiteX1619" fmla="*/ 2190750 w 5357813"/>
                <a:gd name="connsiteY1619" fmla="*/ 2589195 h 4362432"/>
                <a:gd name="connsiteX1620" fmla="*/ 2151062 w 5357813"/>
                <a:gd name="connsiteY1620" fmla="*/ 2589195 h 4362432"/>
                <a:gd name="connsiteX1621" fmla="*/ 2068512 w 5357813"/>
                <a:gd name="connsiteY1621" fmla="*/ 2536807 h 4362432"/>
                <a:gd name="connsiteX1622" fmla="*/ 2105025 w 5357813"/>
                <a:gd name="connsiteY1622" fmla="*/ 2536807 h 4362432"/>
                <a:gd name="connsiteX1623" fmla="*/ 2105025 w 5357813"/>
                <a:gd name="connsiteY1623" fmla="*/ 2589195 h 4362432"/>
                <a:gd name="connsiteX1624" fmla="*/ 2068512 w 5357813"/>
                <a:gd name="connsiteY1624" fmla="*/ 2589195 h 4362432"/>
                <a:gd name="connsiteX1625" fmla="*/ 1984375 w 5357813"/>
                <a:gd name="connsiteY1625" fmla="*/ 2536807 h 4362432"/>
                <a:gd name="connsiteX1626" fmla="*/ 2024063 w 5357813"/>
                <a:gd name="connsiteY1626" fmla="*/ 2536807 h 4362432"/>
                <a:gd name="connsiteX1627" fmla="*/ 2024063 w 5357813"/>
                <a:gd name="connsiteY1627" fmla="*/ 2589195 h 4362432"/>
                <a:gd name="connsiteX1628" fmla="*/ 1984375 w 5357813"/>
                <a:gd name="connsiteY1628" fmla="*/ 2589195 h 4362432"/>
                <a:gd name="connsiteX1629" fmla="*/ 1898650 w 5357813"/>
                <a:gd name="connsiteY1629" fmla="*/ 2536807 h 4362432"/>
                <a:gd name="connsiteX1630" fmla="*/ 1939925 w 5357813"/>
                <a:gd name="connsiteY1630" fmla="*/ 2536807 h 4362432"/>
                <a:gd name="connsiteX1631" fmla="*/ 1939925 w 5357813"/>
                <a:gd name="connsiteY1631" fmla="*/ 2589195 h 4362432"/>
                <a:gd name="connsiteX1632" fmla="*/ 1898650 w 5357813"/>
                <a:gd name="connsiteY1632" fmla="*/ 2589195 h 4362432"/>
                <a:gd name="connsiteX1633" fmla="*/ 1814512 w 5357813"/>
                <a:gd name="connsiteY1633" fmla="*/ 2536807 h 4362432"/>
                <a:gd name="connsiteX1634" fmla="*/ 1854200 w 5357813"/>
                <a:gd name="connsiteY1634" fmla="*/ 2536807 h 4362432"/>
                <a:gd name="connsiteX1635" fmla="*/ 1854200 w 5357813"/>
                <a:gd name="connsiteY1635" fmla="*/ 2589195 h 4362432"/>
                <a:gd name="connsiteX1636" fmla="*/ 1814512 w 5357813"/>
                <a:gd name="connsiteY1636" fmla="*/ 2589195 h 4362432"/>
                <a:gd name="connsiteX1637" fmla="*/ 1731962 w 5357813"/>
                <a:gd name="connsiteY1637" fmla="*/ 2536807 h 4362432"/>
                <a:gd name="connsiteX1638" fmla="*/ 1770062 w 5357813"/>
                <a:gd name="connsiteY1638" fmla="*/ 2536807 h 4362432"/>
                <a:gd name="connsiteX1639" fmla="*/ 1770062 w 5357813"/>
                <a:gd name="connsiteY1639" fmla="*/ 2589195 h 4362432"/>
                <a:gd name="connsiteX1640" fmla="*/ 1731962 w 5357813"/>
                <a:gd name="connsiteY1640" fmla="*/ 2589195 h 4362432"/>
                <a:gd name="connsiteX1641" fmla="*/ 1647825 w 5357813"/>
                <a:gd name="connsiteY1641" fmla="*/ 2536807 h 4362432"/>
                <a:gd name="connsiteX1642" fmla="*/ 1687513 w 5357813"/>
                <a:gd name="connsiteY1642" fmla="*/ 2536807 h 4362432"/>
                <a:gd name="connsiteX1643" fmla="*/ 1687513 w 5357813"/>
                <a:gd name="connsiteY1643" fmla="*/ 2589195 h 4362432"/>
                <a:gd name="connsiteX1644" fmla="*/ 1647825 w 5357813"/>
                <a:gd name="connsiteY1644" fmla="*/ 2589195 h 4362432"/>
                <a:gd name="connsiteX1645" fmla="*/ 1563687 w 5357813"/>
                <a:gd name="connsiteY1645" fmla="*/ 2536807 h 4362432"/>
                <a:gd name="connsiteX1646" fmla="*/ 1603375 w 5357813"/>
                <a:gd name="connsiteY1646" fmla="*/ 2536807 h 4362432"/>
                <a:gd name="connsiteX1647" fmla="*/ 1603375 w 5357813"/>
                <a:gd name="connsiteY1647" fmla="*/ 2589195 h 4362432"/>
                <a:gd name="connsiteX1648" fmla="*/ 1563687 w 5357813"/>
                <a:gd name="connsiteY1648" fmla="*/ 2589195 h 4362432"/>
                <a:gd name="connsiteX1649" fmla="*/ 2824351 w 5357813"/>
                <a:gd name="connsiteY1649" fmla="*/ 2534204 h 4362432"/>
                <a:gd name="connsiteX1650" fmla="*/ 2824351 w 5357813"/>
                <a:gd name="connsiteY1650" fmla="*/ 2544156 h 4362432"/>
                <a:gd name="connsiteX1651" fmla="*/ 2941203 w 5357813"/>
                <a:gd name="connsiteY1651" fmla="*/ 2544156 h 4362432"/>
                <a:gd name="connsiteX1652" fmla="*/ 2941203 w 5357813"/>
                <a:gd name="connsiteY1652" fmla="*/ 2534204 h 4362432"/>
                <a:gd name="connsiteX1653" fmla="*/ 2824351 w 5357813"/>
                <a:gd name="connsiteY1653" fmla="*/ 2534204 h 4362432"/>
                <a:gd name="connsiteX1654" fmla="*/ 2540921 w 5357813"/>
                <a:gd name="connsiteY1654" fmla="*/ 2534204 h 4362432"/>
                <a:gd name="connsiteX1655" fmla="*/ 2540921 w 5357813"/>
                <a:gd name="connsiteY1655" fmla="*/ 2544156 h 4362432"/>
                <a:gd name="connsiteX1656" fmla="*/ 2806947 w 5357813"/>
                <a:gd name="connsiteY1656" fmla="*/ 2544156 h 4362432"/>
                <a:gd name="connsiteX1657" fmla="*/ 2806947 w 5357813"/>
                <a:gd name="connsiteY1657" fmla="*/ 2534204 h 4362432"/>
                <a:gd name="connsiteX1658" fmla="*/ 2540921 w 5357813"/>
                <a:gd name="connsiteY1658" fmla="*/ 2534204 h 4362432"/>
                <a:gd name="connsiteX1659" fmla="*/ 2401692 w 5357813"/>
                <a:gd name="connsiteY1659" fmla="*/ 2534204 h 4362432"/>
                <a:gd name="connsiteX1660" fmla="*/ 2401692 w 5357813"/>
                <a:gd name="connsiteY1660" fmla="*/ 2544156 h 4362432"/>
                <a:gd name="connsiteX1661" fmla="*/ 2523517 w 5357813"/>
                <a:gd name="connsiteY1661" fmla="*/ 2544156 h 4362432"/>
                <a:gd name="connsiteX1662" fmla="*/ 2523517 w 5357813"/>
                <a:gd name="connsiteY1662" fmla="*/ 2534204 h 4362432"/>
                <a:gd name="connsiteX1663" fmla="*/ 2401692 w 5357813"/>
                <a:gd name="connsiteY1663" fmla="*/ 2534204 h 4362432"/>
                <a:gd name="connsiteX1664" fmla="*/ 5214937 w 5357813"/>
                <a:gd name="connsiteY1664" fmla="*/ 2463782 h 4362432"/>
                <a:gd name="connsiteX1665" fmla="*/ 5254625 w 5357813"/>
                <a:gd name="connsiteY1665" fmla="*/ 2463782 h 4362432"/>
                <a:gd name="connsiteX1666" fmla="*/ 5254625 w 5357813"/>
                <a:gd name="connsiteY1666" fmla="*/ 2514582 h 4362432"/>
                <a:gd name="connsiteX1667" fmla="*/ 5214937 w 5357813"/>
                <a:gd name="connsiteY1667" fmla="*/ 2514582 h 4362432"/>
                <a:gd name="connsiteX1668" fmla="*/ 5141912 w 5357813"/>
                <a:gd name="connsiteY1668" fmla="*/ 2463782 h 4362432"/>
                <a:gd name="connsiteX1669" fmla="*/ 5181600 w 5357813"/>
                <a:gd name="connsiteY1669" fmla="*/ 2463782 h 4362432"/>
                <a:gd name="connsiteX1670" fmla="*/ 5181600 w 5357813"/>
                <a:gd name="connsiteY1670" fmla="*/ 2514582 h 4362432"/>
                <a:gd name="connsiteX1671" fmla="*/ 5141912 w 5357813"/>
                <a:gd name="connsiteY1671" fmla="*/ 2514582 h 4362432"/>
                <a:gd name="connsiteX1672" fmla="*/ 5070475 w 5357813"/>
                <a:gd name="connsiteY1672" fmla="*/ 2463782 h 4362432"/>
                <a:gd name="connsiteX1673" fmla="*/ 5110163 w 5357813"/>
                <a:gd name="connsiteY1673" fmla="*/ 2463782 h 4362432"/>
                <a:gd name="connsiteX1674" fmla="*/ 5110163 w 5357813"/>
                <a:gd name="connsiteY1674" fmla="*/ 2514582 h 4362432"/>
                <a:gd name="connsiteX1675" fmla="*/ 5070475 w 5357813"/>
                <a:gd name="connsiteY1675" fmla="*/ 2514582 h 4362432"/>
                <a:gd name="connsiteX1676" fmla="*/ 4997450 w 5357813"/>
                <a:gd name="connsiteY1676" fmla="*/ 2463782 h 4362432"/>
                <a:gd name="connsiteX1677" fmla="*/ 5037138 w 5357813"/>
                <a:gd name="connsiteY1677" fmla="*/ 2463782 h 4362432"/>
                <a:gd name="connsiteX1678" fmla="*/ 5037138 w 5357813"/>
                <a:gd name="connsiteY1678" fmla="*/ 2514582 h 4362432"/>
                <a:gd name="connsiteX1679" fmla="*/ 4997450 w 5357813"/>
                <a:gd name="connsiteY1679" fmla="*/ 2514582 h 4362432"/>
                <a:gd name="connsiteX1680" fmla="*/ 4926012 w 5357813"/>
                <a:gd name="connsiteY1680" fmla="*/ 2463782 h 4362432"/>
                <a:gd name="connsiteX1681" fmla="*/ 4965700 w 5357813"/>
                <a:gd name="connsiteY1681" fmla="*/ 2463782 h 4362432"/>
                <a:gd name="connsiteX1682" fmla="*/ 4965700 w 5357813"/>
                <a:gd name="connsiteY1682" fmla="*/ 2514582 h 4362432"/>
                <a:gd name="connsiteX1683" fmla="*/ 4926012 w 5357813"/>
                <a:gd name="connsiteY1683" fmla="*/ 2514582 h 4362432"/>
                <a:gd name="connsiteX1684" fmla="*/ 4438650 w 5357813"/>
                <a:gd name="connsiteY1684" fmla="*/ 2463782 h 4362432"/>
                <a:gd name="connsiteX1685" fmla="*/ 4475163 w 5357813"/>
                <a:gd name="connsiteY1685" fmla="*/ 2463782 h 4362432"/>
                <a:gd name="connsiteX1686" fmla="*/ 4475163 w 5357813"/>
                <a:gd name="connsiteY1686" fmla="*/ 2514582 h 4362432"/>
                <a:gd name="connsiteX1687" fmla="*/ 4438650 w 5357813"/>
                <a:gd name="connsiteY1687" fmla="*/ 2514582 h 4362432"/>
                <a:gd name="connsiteX1688" fmla="*/ 4365625 w 5357813"/>
                <a:gd name="connsiteY1688" fmla="*/ 2463782 h 4362432"/>
                <a:gd name="connsiteX1689" fmla="*/ 4403725 w 5357813"/>
                <a:gd name="connsiteY1689" fmla="*/ 2463782 h 4362432"/>
                <a:gd name="connsiteX1690" fmla="*/ 4403725 w 5357813"/>
                <a:gd name="connsiteY1690" fmla="*/ 2514582 h 4362432"/>
                <a:gd name="connsiteX1691" fmla="*/ 4365625 w 5357813"/>
                <a:gd name="connsiteY1691" fmla="*/ 2514582 h 4362432"/>
                <a:gd name="connsiteX1692" fmla="*/ 4294187 w 5357813"/>
                <a:gd name="connsiteY1692" fmla="*/ 2463782 h 4362432"/>
                <a:gd name="connsiteX1693" fmla="*/ 4333875 w 5357813"/>
                <a:gd name="connsiteY1693" fmla="*/ 2463782 h 4362432"/>
                <a:gd name="connsiteX1694" fmla="*/ 4333875 w 5357813"/>
                <a:gd name="connsiteY1694" fmla="*/ 2514582 h 4362432"/>
                <a:gd name="connsiteX1695" fmla="*/ 4294187 w 5357813"/>
                <a:gd name="connsiteY1695" fmla="*/ 2514582 h 4362432"/>
                <a:gd name="connsiteX1696" fmla="*/ 4221162 w 5357813"/>
                <a:gd name="connsiteY1696" fmla="*/ 2463782 h 4362432"/>
                <a:gd name="connsiteX1697" fmla="*/ 4262437 w 5357813"/>
                <a:gd name="connsiteY1697" fmla="*/ 2463782 h 4362432"/>
                <a:gd name="connsiteX1698" fmla="*/ 4262437 w 5357813"/>
                <a:gd name="connsiteY1698" fmla="*/ 2514582 h 4362432"/>
                <a:gd name="connsiteX1699" fmla="*/ 4221162 w 5357813"/>
                <a:gd name="connsiteY1699" fmla="*/ 2514582 h 4362432"/>
                <a:gd name="connsiteX1700" fmla="*/ 4149725 w 5357813"/>
                <a:gd name="connsiteY1700" fmla="*/ 2463782 h 4362432"/>
                <a:gd name="connsiteX1701" fmla="*/ 4189413 w 5357813"/>
                <a:gd name="connsiteY1701" fmla="*/ 2463782 h 4362432"/>
                <a:gd name="connsiteX1702" fmla="*/ 4189413 w 5357813"/>
                <a:gd name="connsiteY1702" fmla="*/ 2514582 h 4362432"/>
                <a:gd name="connsiteX1703" fmla="*/ 4149725 w 5357813"/>
                <a:gd name="connsiteY1703" fmla="*/ 2514582 h 4362432"/>
                <a:gd name="connsiteX1704" fmla="*/ 1163637 w 5357813"/>
                <a:gd name="connsiteY1704" fmla="*/ 2463782 h 4362432"/>
                <a:gd name="connsiteX1705" fmla="*/ 1203325 w 5357813"/>
                <a:gd name="connsiteY1705" fmla="*/ 2463782 h 4362432"/>
                <a:gd name="connsiteX1706" fmla="*/ 1203325 w 5357813"/>
                <a:gd name="connsiteY1706" fmla="*/ 2514582 h 4362432"/>
                <a:gd name="connsiteX1707" fmla="*/ 1163637 w 5357813"/>
                <a:gd name="connsiteY1707" fmla="*/ 2514582 h 4362432"/>
                <a:gd name="connsiteX1708" fmla="*/ 1090612 w 5357813"/>
                <a:gd name="connsiteY1708" fmla="*/ 2463782 h 4362432"/>
                <a:gd name="connsiteX1709" fmla="*/ 1130300 w 5357813"/>
                <a:gd name="connsiteY1709" fmla="*/ 2463782 h 4362432"/>
                <a:gd name="connsiteX1710" fmla="*/ 1130300 w 5357813"/>
                <a:gd name="connsiteY1710" fmla="*/ 2514582 h 4362432"/>
                <a:gd name="connsiteX1711" fmla="*/ 1090612 w 5357813"/>
                <a:gd name="connsiteY1711" fmla="*/ 2514582 h 4362432"/>
                <a:gd name="connsiteX1712" fmla="*/ 1020762 w 5357813"/>
                <a:gd name="connsiteY1712" fmla="*/ 2463782 h 4362432"/>
                <a:gd name="connsiteX1713" fmla="*/ 1058862 w 5357813"/>
                <a:gd name="connsiteY1713" fmla="*/ 2463782 h 4362432"/>
                <a:gd name="connsiteX1714" fmla="*/ 1058862 w 5357813"/>
                <a:gd name="connsiteY1714" fmla="*/ 2514582 h 4362432"/>
                <a:gd name="connsiteX1715" fmla="*/ 1020762 w 5357813"/>
                <a:gd name="connsiteY1715" fmla="*/ 2514582 h 4362432"/>
                <a:gd name="connsiteX1716" fmla="*/ 949325 w 5357813"/>
                <a:gd name="connsiteY1716" fmla="*/ 2463782 h 4362432"/>
                <a:gd name="connsiteX1717" fmla="*/ 987425 w 5357813"/>
                <a:gd name="connsiteY1717" fmla="*/ 2463782 h 4362432"/>
                <a:gd name="connsiteX1718" fmla="*/ 987425 w 5357813"/>
                <a:gd name="connsiteY1718" fmla="*/ 2514582 h 4362432"/>
                <a:gd name="connsiteX1719" fmla="*/ 949325 w 5357813"/>
                <a:gd name="connsiteY1719" fmla="*/ 2514582 h 4362432"/>
                <a:gd name="connsiteX1720" fmla="*/ 877887 w 5357813"/>
                <a:gd name="connsiteY1720" fmla="*/ 2463782 h 4362432"/>
                <a:gd name="connsiteX1721" fmla="*/ 914400 w 5357813"/>
                <a:gd name="connsiteY1721" fmla="*/ 2463782 h 4362432"/>
                <a:gd name="connsiteX1722" fmla="*/ 914400 w 5357813"/>
                <a:gd name="connsiteY1722" fmla="*/ 2514582 h 4362432"/>
                <a:gd name="connsiteX1723" fmla="*/ 877887 w 5357813"/>
                <a:gd name="connsiteY1723" fmla="*/ 2514582 h 4362432"/>
                <a:gd name="connsiteX1724" fmla="*/ 387350 w 5357813"/>
                <a:gd name="connsiteY1724" fmla="*/ 2463782 h 4362432"/>
                <a:gd name="connsiteX1725" fmla="*/ 427038 w 5357813"/>
                <a:gd name="connsiteY1725" fmla="*/ 2463782 h 4362432"/>
                <a:gd name="connsiteX1726" fmla="*/ 427038 w 5357813"/>
                <a:gd name="connsiteY1726" fmla="*/ 2514582 h 4362432"/>
                <a:gd name="connsiteX1727" fmla="*/ 387350 w 5357813"/>
                <a:gd name="connsiteY1727" fmla="*/ 2514582 h 4362432"/>
                <a:gd name="connsiteX1728" fmla="*/ 315912 w 5357813"/>
                <a:gd name="connsiteY1728" fmla="*/ 2463782 h 4362432"/>
                <a:gd name="connsiteX1729" fmla="*/ 355600 w 5357813"/>
                <a:gd name="connsiteY1729" fmla="*/ 2463782 h 4362432"/>
                <a:gd name="connsiteX1730" fmla="*/ 355600 w 5357813"/>
                <a:gd name="connsiteY1730" fmla="*/ 2514582 h 4362432"/>
                <a:gd name="connsiteX1731" fmla="*/ 315912 w 5357813"/>
                <a:gd name="connsiteY1731" fmla="*/ 2514582 h 4362432"/>
                <a:gd name="connsiteX1732" fmla="*/ 246062 w 5357813"/>
                <a:gd name="connsiteY1732" fmla="*/ 2463782 h 4362432"/>
                <a:gd name="connsiteX1733" fmla="*/ 282575 w 5357813"/>
                <a:gd name="connsiteY1733" fmla="*/ 2463782 h 4362432"/>
                <a:gd name="connsiteX1734" fmla="*/ 282575 w 5357813"/>
                <a:gd name="connsiteY1734" fmla="*/ 2514582 h 4362432"/>
                <a:gd name="connsiteX1735" fmla="*/ 246062 w 5357813"/>
                <a:gd name="connsiteY1735" fmla="*/ 2514582 h 4362432"/>
                <a:gd name="connsiteX1736" fmla="*/ 173037 w 5357813"/>
                <a:gd name="connsiteY1736" fmla="*/ 2463782 h 4362432"/>
                <a:gd name="connsiteX1737" fmla="*/ 211137 w 5357813"/>
                <a:gd name="connsiteY1737" fmla="*/ 2463782 h 4362432"/>
                <a:gd name="connsiteX1738" fmla="*/ 211137 w 5357813"/>
                <a:gd name="connsiteY1738" fmla="*/ 2514582 h 4362432"/>
                <a:gd name="connsiteX1739" fmla="*/ 173037 w 5357813"/>
                <a:gd name="connsiteY1739" fmla="*/ 2514582 h 4362432"/>
                <a:gd name="connsiteX1740" fmla="*/ 101600 w 5357813"/>
                <a:gd name="connsiteY1740" fmla="*/ 2463782 h 4362432"/>
                <a:gd name="connsiteX1741" fmla="*/ 138113 w 5357813"/>
                <a:gd name="connsiteY1741" fmla="*/ 2463782 h 4362432"/>
                <a:gd name="connsiteX1742" fmla="*/ 138113 w 5357813"/>
                <a:gd name="connsiteY1742" fmla="*/ 2514582 h 4362432"/>
                <a:gd name="connsiteX1743" fmla="*/ 101600 w 5357813"/>
                <a:gd name="connsiteY1743" fmla="*/ 2514582 h 4362432"/>
                <a:gd name="connsiteX1744" fmla="*/ 3956050 w 5357813"/>
                <a:gd name="connsiteY1744" fmla="*/ 2459020 h 4362432"/>
                <a:gd name="connsiteX1745" fmla="*/ 3995738 w 5357813"/>
                <a:gd name="connsiteY1745" fmla="*/ 2459020 h 4362432"/>
                <a:gd name="connsiteX1746" fmla="*/ 3995738 w 5357813"/>
                <a:gd name="connsiteY1746" fmla="*/ 2511408 h 4362432"/>
                <a:gd name="connsiteX1747" fmla="*/ 3956050 w 5357813"/>
                <a:gd name="connsiteY1747" fmla="*/ 2511408 h 4362432"/>
                <a:gd name="connsiteX1748" fmla="*/ 1357312 w 5357813"/>
                <a:gd name="connsiteY1748" fmla="*/ 2459020 h 4362432"/>
                <a:gd name="connsiteX1749" fmla="*/ 1397000 w 5357813"/>
                <a:gd name="connsiteY1749" fmla="*/ 2459020 h 4362432"/>
                <a:gd name="connsiteX1750" fmla="*/ 1397000 w 5357813"/>
                <a:gd name="connsiteY1750" fmla="*/ 2511408 h 4362432"/>
                <a:gd name="connsiteX1751" fmla="*/ 1357312 w 5357813"/>
                <a:gd name="connsiteY1751" fmla="*/ 2511408 h 4362432"/>
                <a:gd name="connsiteX1752" fmla="*/ 4806950 w 5357813"/>
                <a:gd name="connsiteY1752" fmla="*/ 2449495 h 4362432"/>
                <a:gd name="connsiteX1753" fmla="*/ 4846638 w 5357813"/>
                <a:gd name="connsiteY1753" fmla="*/ 2449495 h 4362432"/>
                <a:gd name="connsiteX1754" fmla="*/ 4846638 w 5357813"/>
                <a:gd name="connsiteY1754" fmla="*/ 2498708 h 4362432"/>
                <a:gd name="connsiteX1755" fmla="*/ 4806950 w 5357813"/>
                <a:gd name="connsiteY1755" fmla="*/ 2498708 h 4362432"/>
                <a:gd name="connsiteX1756" fmla="*/ 4702175 w 5357813"/>
                <a:gd name="connsiteY1756" fmla="*/ 2449495 h 4362432"/>
                <a:gd name="connsiteX1757" fmla="*/ 4741863 w 5357813"/>
                <a:gd name="connsiteY1757" fmla="*/ 2449495 h 4362432"/>
                <a:gd name="connsiteX1758" fmla="*/ 4741863 w 5357813"/>
                <a:gd name="connsiteY1758" fmla="*/ 2498708 h 4362432"/>
                <a:gd name="connsiteX1759" fmla="*/ 4702175 w 5357813"/>
                <a:gd name="connsiteY1759" fmla="*/ 2498708 h 4362432"/>
                <a:gd name="connsiteX1760" fmla="*/ 4629150 w 5357813"/>
                <a:gd name="connsiteY1760" fmla="*/ 2449495 h 4362432"/>
                <a:gd name="connsiteX1761" fmla="*/ 4668838 w 5357813"/>
                <a:gd name="connsiteY1761" fmla="*/ 2449495 h 4362432"/>
                <a:gd name="connsiteX1762" fmla="*/ 4668838 w 5357813"/>
                <a:gd name="connsiteY1762" fmla="*/ 2498708 h 4362432"/>
                <a:gd name="connsiteX1763" fmla="*/ 4629150 w 5357813"/>
                <a:gd name="connsiteY1763" fmla="*/ 2498708 h 4362432"/>
                <a:gd name="connsiteX1764" fmla="*/ 4540250 w 5357813"/>
                <a:gd name="connsiteY1764" fmla="*/ 2449495 h 4362432"/>
                <a:gd name="connsiteX1765" fmla="*/ 4576763 w 5357813"/>
                <a:gd name="connsiteY1765" fmla="*/ 2449495 h 4362432"/>
                <a:gd name="connsiteX1766" fmla="*/ 4576763 w 5357813"/>
                <a:gd name="connsiteY1766" fmla="*/ 2498708 h 4362432"/>
                <a:gd name="connsiteX1767" fmla="*/ 4540250 w 5357813"/>
                <a:gd name="connsiteY1767" fmla="*/ 2498708 h 4362432"/>
                <a:gd name="connsiteX1768" fmla="*/ 2857500 w 5357813"/>
                <a:gd name="connsiteY1768" fmla="*/ 2449495 h 4362432"/>
                <a:gd name="connsiteX1769" fmla="*/ 2897188 w 5357813"/>
                <a:gd name="connsiteY1769" fmla="*/ 2449495 h 4362432"/>
                <a:gd name="connsiteX1770" fmla="*/ 2897188 w 5357813"/>
                <a:gd name="connsiteY1770" fmla="*/ 2501883 h 4362432"/>
                <a:gd name="connsiteX1771" fmla="*/ 2857500 w 5357813"/>
                <a:gd name="connsiteY1771" fmla="*/ 2501883 h 4362432"/>
                <a:gd name="connsiteX1772" fmla="*/ 2732087 w 5357813"/>
                <a:gd name="connsiteY1772" fmla="*/ 2449495 h 4362432"/>
                <a:gd name="connsiteX1773" fmla="*/ 2770187 w 5357813"/>
                <a:gd name="connsiteY1773" fmla="*/ 2449495 h 4362432"/>
                <a:gd name="connsiteX1774" fmla="*/ 2770187 w 5357813"/>
                <a:gd name="connsiteY1774" fmla="*/ 2501883 h 4362432"/>
                <a:gd name="connsiteX1775" fmla="*/ 2732087 w 5357813"/>
                <a:gd name="connsiteY1775" fmla="*/ 2501883 h 4362432"/>
                <a:gd name="connsiteX1776" fmla="*/ 2647950 w 5357813"/>
                <a:gd name="connsiteY1776" fmla="*/ 2449495 h 4362432"/>
                <a:gd name="connsiteX1777" fmla="*/ 2684463 w 5357813"/>
                <a:gd name="connsiteY1777" fmla="*/ 2449495 h 4362432"/>
                <a:gd name="connsiteX1778" fmla="*/ 2684463 w 5357813"/>
                <a:gd name="connsiteY1778" fmla="*/ 2501883 h 4362432"/>
                <a:gd name="connsiteX1779" fmla="*/ 2647950 w 5357813"/>
                <a:gd name="connsiteY1779" fmla="*/ 2501883 h 4362432"/>
                <a:gd name="connsiteX1780" fmla="*/ 2563812 w 5357813"/>
                <a:gd name="connsiteY1780" fmla="*/ 2449495 h 4362432"/>
                <a:gd name="connsiteX1781" fmla="*/ 2603500 w 5357813"/>
                <a:gd name="connsiteY1781" fmla="*/ 2449495 h 4362432"/>
                <a:gd name="connsiteX1782" fmla="*/ 2603500 w 5357813"/>
                <a:gd name="connsiteY1782" fmla="*/ 2501883 h 4362432"/>
                <a:gd name="connsiteX1783" fmla="*/ 2563812 w 5357813"/>
                <a:gd name="connsiteY1783" fmla="*/ 2501883 h 4362432"/>
                <a:gd name="connsiteX1784" fmla="*/ 2441575 w 5357813"/>
                <a:gd name="connsiteY1784" fmla="*/ 2449495 h 4362432"/>
                <a:gd name="connsiteX1785" fmla="*/ 2478088 w 5357813"/>
                <a:gd name="connsiteY1785" fmla="*/ 2449495 h 4362432"/>
                <a:gd name="connsiteX1786" fmla="*/ 2478088 w 5357813"/>
                <a:gd name="connsiteY1786" fmla="*/ 2501883 h 4362432"/>
                <a:gd name="connsiteX1787" fmla="*/ 2441575 w 5357813"/>
                <a:gd name="connsiteY1787" fmla="*/ 2501883 h 4362432"/>
                <a:gd name="connsiteX1788" fmla="*/ 774700 w 5357813"/>
                <a:gd name="connsiteY1788" fmla="*/ 2449495 h 4362432"/>
                <a:gd name="connsiteX1789" fmla="*/ 814388 w 5357813"/>
                <a:gd name="connsiteY1789" fmla="*/ 2449495 h 4362432"/>
                <a:gd name="connsiteX1790" fmla="*/ 814388 w 5357813"/>
                <a:gd name="connsiteY1790" fmla="*/ 2498708 h 4362432"/>
                <a:gd name="connsiteX1791" fmla="*/ 774700 w 5357813"/>
                <a:gd name="connsiteY1791" fmla="*/ 2498708 h 4362432"/>
                <a:gd name="connsiteX1792" fmla="*/ 685800 w 5357813"/>
                <a:gd name="connsiteY1792" fmla="*/ 2449495 h 4362432"/>
                <a:gd name="connsiteX1793" fmla="*/ 723900 w 5357813"/>
                <a:gd name="connsiteY1793" fmla="*/ 2449495 h 4362432"/>
                <a:gd name="connsiteX1794" fmla="*/ 723900 w 5357813"/>
                <a:gd name="connsiteY1794" fmla="*/ 2498708 h 4362432"/>
                <a:gd name="connsiteX1795" fmla="*/ 685800 w 5357813"/>
                <a:gd name="connsiteY1795" fmla="*/ 2498708 h 4362432"/>
                <a:gd name="connsiteX1796" fmla="*/ 614362 w 5357813"/>
                <a:gd name="connsiteY1796" fmla="*/ 2449495 h 4362432"/>
                <a:gd name="connsiteX1797" fmla="*/ 650875 w 5357813"/>
                <a:gd name="connsiteY1797" fmla="*/ 2449495 h 4362432"/>
                <a:gd name="connsiteX1798" fmla="*/ 650875 w 5357813"/>
                <a:gd name="connsiteY1798" fmla="*/ 2498708 h 4362432"/>
                <a:gd name="connsiteX1799" fmla="*/ 614362 w 5357813"/>
                <a:gd name="connsiteY1799" fmla="*/ 2498708 h 4362432"/>
                <a:gd name="connsiteX1800" fmla="*/ 506412 w 5357813"/>
                <a:gd name="connsiteY1800" fmla="*/ 2449495 h 4362432"/>
                <a:gd name="connsiteX1801" fmla="*/ 546100 w 5357813"/>
                <a:gd name="connsiteY1801" fmla="*/ 2449495 h 4362432"/>
                <a:gd name="connsiteX1802" fmla="*/ 546100 w 5357813"/>
                <a:gd name="connsiteY1802" fmla="*/ 2498708 h 4362432"/>
                <a:gd name="connsiteX1803" fmla="*/ 506412 w 5357813"/>
                <a:gd name="connsiteY1803" fmla="*/ 2498708 h 4362432"/>
                <a:gd name="connsiteX1804" fmla="*/ 3749675 w 5357813"/>
                <a:gd name="connsiteY1804" fmla="*/ 2430445 h 4362432"/>
                <a:gd name="connsiteX1805" fmla="*/ 3789363 w 5357813"/>
                <a:gd name="connsiteY1805" fmla="*/ 2430445 h 4362432"/>
                <a:gd name="connsiteX1806" fmla="*/ 3789363 w 5357813"/>
                <a:gd name="connsiteY1806" fmla="*/ 2481245 h 4362432"/>
                <a:gd name="connsiteX1807" fmla="*/ 3749675 w 5357813"/>
                <a:gd name="connsiteY1807" fmla="*/ 2481245 h 4362432"/>
                <a:gd name="connsiteX1808" fmla="*/ 3667125 w 5357813"/>
                <a:gd name="connsiteY1808" fmla="*/ 2430445 h 4362432"/>
                <a:gd name="connsiteX1809" fmla="*/ 3705225 w 5357813"/>
                <a:gd name="connsiteY1809" fmla="*/ 2430445 h 4362432"/>
                <a:gd name="connsiteX1810" fmla="*/ 3705225 w 5357813"/>
                <a:gd name="connsiteY1810" fmla="*/ 2481245 h 4362432"/>
                <a:gd name="connsiteX1811" fmla="*/ 3667125 w 5357813"/>
                <a:gd name="connsiteY1811" fmla="*/ 2481245 h 4362432"/>
                <a:gd name="connsiteX1812" fmla="*/ 3582987 w 5357813"/>
                <a:gd name="connsiteY1812" fmla="*/ 2430445 h 4362432"/>
                <a:gd name="connsiteX1813" fmla="*/ 3619500 w 5357813"/>
                <a:gd name="connsiteY1813" fmla="*/ 2430445 h 4362432"/>
                <a:gd name="connsiteX1814" fmla="*/ 3619500 w 5357813"/>
                <a:gd name="connsiteY1814" fmla="*/ 2481245 h 4362432"/>
                <a:gd name="connsiteX1815" fmla="*/ 3582987 w 5357813"/>
                <a:gd name="connsiteY1815" fmla="*/ 2481245 h 4362432"/>
                <a:gd name="connsiteX1816" fmla="*/ 3498850 w 5357813"/>
                <a:gd name="connsiteY1816" fmla="*/ 2430445 h 4362432"/>
                <a:gd name="connsiteX1817" fmla="*/ 3538538 w 5357813"/>
                <a:gd name="connsiteY1817" fmla="*/ 2430445 h 4362432"/>
                <a:gd name="connsiteX1818" fmla="*/ 3538538 w 5357813"/>
                <a:gd name="connsiteY1818" fmla="*/ 2481245 h 4362432"/>
                <a:gd name="connsiteX1819" fmla="*/ 3498850 w 5357813"/>
                <a:gd name="connsiteY1819" fmla="*/ 2481245 h 4362432"/>
                <a:gd name="connsiteX1820" fmla="*/ 3413125 w 5357813"/>
                <a:gd name="connsiteY1820" fmla="*/ 2430445 h 4362432"/>
                <a:gd name="connsiteX1821" fmla="*/ 3452813 w 5357813"/>
                <a:gd name="connsiteY1821" fmla="*/ 2430445 h 4362432"/>
                <a:gd name="connsiteX1822" fmla="*/ 3452813 w 5357813"/>
                <a:gd name="connsiteY1822" fmla="*/ 2481245 h 4362432"/>
                <a:gd name="connsiteX1823" fmla="*/ 3413125 w 5357813"/>
                <a:gd name="connsiteY1823" fmla="*/ 2481245 h 4362432"/>
                <a:gd name="connsiteX1824" fmla="*/ 3332162 w 5357813"/>
                <a:gd name="connsiteY1824" fmla="*/ 2430445 h 4362432"/>
                <a:gd name="connsiteX1825" fmla="*/ 3368675 w 5357813"/>
                <a:gd name="connsiteY1825" fmla="*/ 2430445 h 4362432"/>
                <a:gd name="connsiteX1826" fmla="*/ 3368675 w 5357813"/>
                <a:gd name="connsiteY1826" fmla="*/ 2481245 h 4362432"/>
                <a:gd name="connsiteX1827" fmla="*/ 3332162 w 5357813"/>
                <a:gd name="connsiteY1827" fmla="*/ 2481245 h 4362432"/>
                <a:gd name="connsiteX1828" fmla="*/ 3246437 w 5357813"/>
                <a:gd name="connsiteY1828" fmla="*/ 2430445 h 4362432"/>
                <a:gd name="connsiteX1829" fmla="*/ 3284537 w 5357813"/>
                <a:gd name="connsiteY1829" fmla="*/ 2430445 h 4362432"/>
                <a:gd name="connsiteX1830" fmla="*/ 3284537 w 5357813"/>
                <a:gd name="connsiteY1830" fmla="*/ 2481245 h 4362432"/>
                <a:gd name="connsiteX1831" fmla="*/ 3246437 w 5357813"/>
                <a:gd name="connsiteY1831" fmla="*/ 2481245 h 4362432"/>
                <a:gd name="connsiteX1832" fmla="*/ 3162300 w 5357813"/>
                <a:gd name="connsiteY1832" fmla="*/ 2430445 h 4362432"/>
                <a:gd name="connsiteX1833" fmla="*/ 3201988 w 5357813"/>
                <a:gd name="connsiteY1833" fmla="*/ 2430445 h 4362432"/>
                <a:gd name="connsiteX1834" fmla="*/ 3201988 w 5357813"/>
                <a:gd name="connsiteY1834" fmla="*/ 2481245 h 4362432"/>
                <a:gd name="connsiteX1835" fmla="*/ 3162300 w 5357813"/>
                <a:gd name="connsiteY1835" fmla="*/ 2481245 h 4362432"/>
                <a:gd name="connsiteX1836" fmla="*/ 3078162 w 5357813"/>
                <a:gd name="connsiteY1836" fmla="*/ 2430445 h 4362432"/>
                <a:gd name="connsiteX1837" fmla="*/ 3117850 w 5357813"/>
                <a:gd name="connsiteY1837" fmla="*/ 2430445 h 4362432"/>
                <a:gd name="connsiteX1838" fmla="*/ 3117850 w 5357813"/>
                <a:gd name="connsiteY1838" fmla="*/ 2481245 h 4362432"/>
                <a:gd name="connsiteX1839" fmla="*/ 3078162 w 5357813"/>
                <a:gd name="connsiteY1839" fmla="*/ 2481245 h 4362432"/>
                <a:gd name="connsiteX1840" fmla="*/ 2989262 w 5357813"/>
                <a:gd name="connsiteY1840" fmla="*/ 2430445 h 4362432"/>
                <a:gd name="connsiteX1841" fmla="*/ 3028950 w 5357813"/>
                <a:gd name="connsiteY1841" fmla="*/ 2430445 h 4362432"/>
                <a:gd name="connsiteX1842" fmla="*/ 3028950 w 5357813"/>
                <a:gd name="connsiteY1842" fmla="*/ 2481245 h 4362432"/>
                <a:gd name="connsiteX1843" fmla="*/ 2989262 w 5357813"/>
                <a:gd name="connsiteY1843" fmla="*/ 2481245 h 4362432"/>
                <a:gd name="connsiteX1844" fmla="*/ 2322512 w 5357813"/>
                <a:gd name="connsiteY1844" fmla="*/ 2430445 h 4362432"/>
                <a:gd name="connsiteX1845" fmla="*/ 2362200 w 5357813"/>
                <a:gd name="connsiteY1845" fmla="*/ 2430445 h 4362432"/>
                <a:gd name="connsiteX1846" fmla="*/ 2362200 w 5357813"/>
                <a:gd name="connsiteY1846" fmla="*/ 2481245 h 4362432"/>
                <a:gd name="connsiteX1847" fmla="*/ 2322512 w 5357813"/>
                <a:gd name="connsiteY1847" fmla="*/ 2481245 h 4362432"/>
                <a:gd name="connsiteX1848" fmla="*/ 2235200 w 5357813"/>
                <a:gd name="connsiteY1848" fmla="*/ 2430445 h 4362432"/>
                <a:gd name="connsiteX1849" fmla="*/ 2274888 w 5357813"/>
                <a:gd name="connsiteY1849" fmla="*/ 2430445 h 4362432"/>
                <a:gd name="connsiteX1850" fmla="*/ 2274888 w 5357813"/>
                <a:gd name="connsiteY1850" fmla="*/ 2481245 h 4362432"/>
                <a:gd name="connsiteX1851" fmla="*/ 2235200 w 5357813"/>
                <a:gd name="connsiteY1851" fmla="*/ 2481245 h 4362432"/>
                <a:gd name="connsiteX1852" fmla="*/ 2151062 w 5357813"/>
                <a:gd name="connsiteY1852" fmla="*/ 2430445 h 4362432"/>
                <a:gd name="connsiteX1853" fmla="*/ 2190750 w 5357813"/>
                <a:gd name="connsiteY1853" fmla="*/ 2430445 h 4362432"/>
                <a:gd name="connsiteX1854" fmla="*/ 2190750 w 5357813"/>
                <a:gd name="connsiteY1854" fmla="*/ 2481245 h 4362432"/>
                <a:gd name="connsiteX1855" fmla="*/ 2151062 w 5357813"/>
                <a:gd name="connsiteY1855" fmla="*/ 2481245 h 4362432"/>
                <a:gd name="connsiteX1856" fmla="*/ 2068512 w 5357813"/>
                <a:gd name="connsiteY1856" fmla="*/ 2430445 h 4362432"/>
                <a:gd name="connsiteX1857" fmla="*/ 2105025 w 5357813"/>
                <a:gd name="connsiteY1857" fmla="*/ 2430445 h 4362432"/>
                <a:gd name="connsiteX1858" fmla="*/ 2105025 w 5357813"/>
                <a:gd name="connsiteY1858" fmla="*/ 2481245 h 4362432"/>
                <a:gd name="connsiteX1859" fmla="*/ 2068512 w 5357813"/>
                <a:gd name="connsiteY1859" fmla="*/ 2481245 h 4362432"/>
                <a:gd name="connsiteX1860" fmla="*/ 1984375 w 5357813"/>
                <a:gd name="connsiteY1860" fmla="*/ 2430445 h 4362432"/>
                <a:gd name="connsiteX1861" fmla="*/ 2024063 w 5357813"/>
                <a:gd name="connsiteY1861" fmla="*/ 2430445 h 4362432"/>
                <a:gd name="connsiteX1862" fmla="*/ 2024063 w 5357813"/>
                <a:gd name="connsiteY1862" fmla="*/ 2481245 h 4362432"/>
                <a:gd name="connsiteX1863" fmla="*/ 1984375 w 5357813"/>
                <a:gd name="connsiteY1863" fmla="*/ 2481245 h 4362432"/>
                <a:gd name="connsiteX1864" fmla="*/ 1898650 w 5357813"/>
                <a:gd name="connsiteY1864" fmla="*/ 2430445 h 4362432"/>
                <a:gd name="connsiteX1865" fmla="*/ 1939925 w 5357813"/>
                <a:gd name="connsiteY1865" fmla="*/ 2430445 h 4362432"/>
                <a:gd name="connsiteX1866" fmla="*/ 1939925 w 5357813"/>
                <a:gd name="connsiteY1866" fmla="*/ 2481245 h 4362432"/>
                <a:gd name="connsiteX1867" fmla="*/ 1898650 w 5357813"/>
                <a:gd name="connsiteY1867" fmla="*/ 2481245 h 4362432"/>
                <a:gd name="connsiteX1868" fmla="*/ 1814512 w 5357813"/>
                <a:gd name="connsiteY1868" fmla="*/ 2430445 h 4362432"/>
                <a:gd name="connsiteX1869" fmla="*/ 1854200 w 5357813"/>
                <a:gd name="connsiteY1869" fmla="*/ 2430445 h 4362432"/>
                <a:gd name="connsiteX1870" fmla="*/ 1854200 w 5357813"/>
                <a:gd name="connsiteY1870" fmla="*/ 2481245 h 4362432"/>
                <a:gd name="connsiteX1871" fmla="*/ 1814512 w 5357813"/>
                <a:gd name="connsiteY1871" fmla="*/ 2481245 h 4362432"/>
                <a:gd name="connsiteX1872" fmla="*/ 1731962 w 5357813"/>
                <a:gd name="connsiteY1872" fmla="*/ 2430445 h 4362432"/>
                <a:gd name="connsiteX1873" fmla="*/ 1770062 w 5357813"/>
                <a:gd name="connsiteY1873" fmla="*/ 2430445 h 4362432"/>
                <a:gd name="connsiteX1874" fmla="*/ 1770062 w 5357813"/>
                <a:gd name="connsiteY1874" fmla="*/ 2481245 h 4362432"/>
                <a:gd name="connsiteX1875" fmla="*/ 1731962 w 5357813"/>
                <a:gd name="connsiteY1875" fmla="*/ 2481245 h 4362432"/>
                <a:gd name="connsiteX1876" fmla="*/ 1647825 w 5357813"/>
                <a:gd name="connsiteY1876" fmla="*/ 2430445 h 4362432"/>
                <a:gd name="connsiteX1877" fmla="*/ 1687513 w 5357813"/>
                <a:gd name="connsiteY1877" fmla="*/ 2430445 h 4362432"/>
                <a:gd name="connsiteX1878" fmla="*/ 1687513 w 5357813"/>
                <a:gd name="connsiteY1878" fmla="*/ 2481245 h 4362432"/>
                <a:gd name="connsiteX1879" fmla="*/ 1647825 w 5357813"/>
                <a:gd name="connsiteY1879" fmla="*/ 2481245 h 4362432"/>
                <a:gd name="connsiteX1880" fmla="*/ 1563687 w 5357813"/>
                <a:gd name="connsiteY1880" fmla="*/ 2430445 h 4362432"/>
                <a:gd name="connsiteX1881" fmla="*/ 1603375 w 5357813"/>
                <a:gd name="connsiteY1881" fmla="*/ 2430445 h 4362432"/>
                <a:gd name="connsiteX1882" fmla="*/ 1603375 w 5357813"/>
                <a:gd name="connsiteY1882" fmla="*/ 2481245 h 4362432"/>
                <a:gd name="connsiteX1883" fmla="*/ 1563687 w 5357813"/>
                <a:gd name="connsiteY1883" fmla="*/ 2481245 h 4362432"/>
                <a:gd name="connsiteX1884" fmla="*/ 4887916 w 5357813"/>
                <a:gd name="connsiteY1884" fmla="*/ 2424733 h 4362432"/>
                <a:gd name="connsiteX1885" fmla="*/ 4887916 w 5357813"/>
                <a:gd name="connsiteY1885" fmla="*/ 2830275 h 4362432"/>
                <a:gd name="connsiteX1886" fmla="*/ 5298144 w 5357813"/>
                <a:gd name="connsiteY1886" fmla="*/ 2830275 h 4362432"/>
                <a:gd name="connsiteX1887" fmla="*/ 5298144 w 5357813"/>
                <a:gd name="connsiteY1887" fmla="*/ 2424733 h 4362432"/>
                <a:gd name="connsiteX1888" fmla="*/ 4887916 w 5357813"/>
                <a:gd name="connsiteY1888" fmla="*/ 2424733 h 4362432"/>
                <a:gd name="connsiteX1889" fmla="*/ 4129618 w 5357813"/>
                <a:gd name="connsiteY1889" fmla="*/ 2424733 h 4362432"/>
                <a:gd name="connsiteX1890" fmla="*/ 4129618 w 5357813"/>
                <a:gd name="connsiteY1890" fmla="*/ 2830275 h 4362432"/>
                <a:gd name="connsiteX1891" fmla="*/ 4502552 w 5357813"/>
                <a:gd name="connsiteY1891" fmla="*/ 2830275 h 4362432"/>
                <a:gd name="connsiteX1892" fmla="*/ 4502552 w 5357813"/>
                <a:gd name="connsiteY1892" fmla="*/ 2424733 h 4362432"/>
                <a:gd name="connsiteX1893" fmla="*/ 4129618 w 5357813"/>
                <a:gd name="connsiteY1893" fmla="*/ 2424733 h 4362432"/>
                <a:gd name="connsiteX1894" fmla="*/ 4052545 w 5357813"/>
                <a:gd name="connsiteY1894" fmla="*/ 2424733 h 4362432"/>
                <a:gd name="connsiteX1895" fmla="*/ 4052545 w 5357813"/>
                <a:gd name="connsiteY1895" fmla="*/ 2830275 h 4362432"/>
                <a:gd name="connsiteX1896" fmla="*/ 4112215 w 5357813"/>
                <a:gd name="connsiteY1896" fmla="*/ 2830275 h 4362432"/>
                <a:gd name="connsiteX1897" fmla="*/ 4112215 w 5357813"/>
                <a:gd name="connsiteY1897" fmla="*/ 2424733 h 4362432"/>
                <a:gd name="connsiteX1898" fmla="*/ 4052545 w 5357813"/>
                <a:gd name="connsiteY1898" fmla="*/ 2424733 h 4362432"/>
                <a:gd name="connsiteX1899" fmla="*/ 3918289 w 5357813"/>
                <a:gd name="connsiteY1899" fmla="*/ 2424733 h 4362432"/>
                <a:gd name="connsiteX1900" fmla="*/ 3918289 w 5357813"/>
                <a:gd name="connsiteY1900" fmla="*/ 2827787 h 4362432"/>
                <a:gd name="connsiteX1901" fmla="*/ 3920776 w 5357813"/>
                <a:gd name="connsiteY1901" fmla="*/ 2827787 h 4362432"/>
                <a:gd name="connsiteX1902" fmla="*/ 3975473 w 5357813"/>
                <a:gd name="connsiteY1902" fmla="*/ 2780515 h 4362432"/>
                <a:gd name="connsiteX1903" fmla="*/ 4032656 w 5357813"/>
                <a:gd name="connsiteY1903" fmla="*/ 2830275 h 4362432"/>
                <a:gd name="connsiteX1904" fmla="*/ 4032656 w 5357813"/>
                <a:gd name="connsiteY1904" fmla="*/ 2424733 h 4362432"/>
                <a:gd name="connsiteX1905" fmla="*/ 3918289 w 5357813"/>
                <a:gd name="connsiteY1905" fmla="*/ 2424733 h 4362432"/>
                <a:gd name="connsiteX1906" fmla="*/ 1320185 w 5357813"/>
                <a:gd name="connsiteY1906" fmla="*/ 2424733 h 4362432"/>
                <a:gd name="connsiteX1907" fmla="*/ 1320185 w 5357813"/>
                <a:gd name="connsiteY1907" fmla="*/ 2830275 h 4362432"/>
                <a:gd name="connsiteX1908" fmla="*/ 1377368 w 5357813"/>
                <a:gd name="connsiteY1908" fmla="*/ 2780515 h 4362432"/>
                <a:gd name="connsiteX1909" fmla="*/ 1432065 w 5357813"/>
                <a:gd name="connsiteY1909" fmla="*/ 2827787 h 4362432"/>
                <a:gd name="connsiteX1910" fmla="*/ 1437037 w 5357813"/>
                <a:gd name="connsiteY1910" fmla="*/ 2827787 h 4362432"/>
                <a:gd name="connsiteX1911" fmla="*/ 1437037 w 5357813"/>
                <a:gd name="connsiteY1911" fmla="*/ 2424733 h 4362432"/>
                <a:gd name="connsiteX1912" fmla="*/ 1320185 w 5357813"/>
                <a:gd name="connsiteY1912" fmla="*/ 2424733 h 4362432"/>
                <a:gd name="connsiteX1913" fmla="*/ 1240626 w 5357813"/>
                <a:gd name="connsiteY1913" fmla="*/ 2424733 h 4362432"/>
                <a:gd name="connsiteX1914" fmla="*/ 1240626 w 5357813"/>
                <a:gd name="connsiteY1914" fmla="*/ 2830275 h 4362432"/>
                <a:gd name="connsiteX1915" fmla="*/ 1302781 w 5357813"/>
                <a:gd name="connsiteY1915" fmla="*/ 2830275 h 4362432"/>
                <a:gd name="connsiteX1916" fmla="*/ 1302781 w 5357813"/>
                <a:gd name="connsiteY1916" fmla="*/ 2424733 h 4362432"/>
                <a:gd name="connsiteX1917" fmla="*/ 1240626 w 5357813"/>
                <a:gd name="connsiteY1917" fmla="*/ 2424733 h 4362432"/>
                <a:gd name="connsiteX1918" fmla="*/ 850288 w 5357813"/>
                <a:gd name="connsiteY1918" fmla="*/ 2424733 h 4362432"/>
                <a:gd name="connsiteX1919" fmla="*/ 850288 w 5357813"/>
                <a:gd name="connsiteY1919" fmla="*/ 2830275 h 4362432"/>
                <a:gd name="connsiteX1920" fmla="*/ 1223222 w 5357813"/>
                <a:gd name="connsiteY1920" fmla="*/ 2830275 h 4362432"/>
                <a:gd name="connsiteX1921" fmla="*/ 1223222 w 5357813"/>
                <a:gd name="connsiteY1921" fmla="*/ 2424733 h 4362432"/>
                <a:gd name="connsiteX1922" fmla="*/ 850288 w 5357813"/>
                <a:gd name="connsiteY1922" fmla="*/ 2424733 h 4362432"/>
                <a:gd name="connsiteX1923" fmla="*/ 54697 w 5357813"/>
                <a:gd name="connsiteY1923" fmla="*/ 2424733 h 4362432"/>
                <a:gd name="connsiteX1924" fmla="*/ 54697 w 5357813"/>
                <a:gd name="connsiteY1924" fmla="*/ 2830275 h 4362432"/>
                <a:gd name="connsiteX1925" fmla="*/ 467410 w 5357813"/>
                <a:gd name="connsiteY1925" fmla="*/ 2830275 h 4362432"/>
                <a:gd name="connsiteX1926" fmla="*/ 467410 w 5357813"/>
                <a:gd name="connsiteY1926" fmla="*/ 2424733 h 4362432"/>
                <a:gd name="connsiteX1927" fmla="*/ 54697 w 5357813"/>
                <a:gd name="connsiteY1927" fmla="*/ 2424733 h 4362432"/>
                <a:gd name="connsiteX1928" fmla="*/ 4790954 w 5357813"/>
                <a:gd name="connsiteY1928" fmla="*/ 2409805 h 4362432"/>
                <a:gd name="connsiteX1929" fmla="*/ 4790954 w 5357813"/>
                <a:gd name="connsiteY1929" fmla="*/ 2827787 h 4362432"/>
                <a:gd name="connsiteX1930" fmla="*/ 4868027 w 5357813"/>
                <a:gd name="connsiteY1930" fmla="*/ 2827787 h 4362432"/>
                <a:gd name="connsiteX1931" fmla="*/ 4868027 w 5357813"/>
                <a:gd name="connsiteY1931" fmla="*/ 2409805 h 4362432"/>
                <a:gd name="connsiteX1932" fmla="*/ 4790954 w 5357813"/>
                <a:gd name="connsiteY1932" fmla="*/ 2409805 h 4362432"/>
                <a:gd name="connsiteX1933" fmla="*/ 4614432 w 5357813"/>
                <a:gd name="connsiteY1933" fmla="*/ 2409805 h 4362432"/>
                <a:gd name="connsiteX1934" fmla="*/ 4614432 w 5357813"/>
                <a:gd name="connsiteY1934" fmla="*/ 2827787 h 4362432"/>
                <a:gd name="connsiteX1935" fmla="*/ 4773551 w 5357813"/>
                <a:gd name="connsiteY1935" fmla="*/ 2827787 h 4362432"/>
                <a:gd name="connsiteX1936" fmla="*/ 4773551 w 5357813"/>
                <a:gd name="connsiteY1936" fmla="*/ 2409805 h 4362432"/>
                <a:gd name="connsiteX1937" fmla="*/ 4614432 w 5357813"/>
                <a:gd name="connsiteY1937" fmla="*/ 2409805 h 4362432"/>
                <a:gd name="connsiteX1938" fmla="*/ 4519956 w 5357813"/>
                <a:gd name="connsiteY1938" fmla="*/ 2409805 h 4362432"/>
                <a:gd name="connsiteX1939" fmla="*/ 4519956 w 5357813"/>
                <a:gd name="connsiteY1939" fmla="*/ 2827787 h 4362432"/>
                <a:gd name="connsiteX1940" fmla="*/ 4597029 w 5357813"/>
                <a:gd name="connsiteY1940" fmla="*/ 2827787 h 4362432"/>
                <a:gd name="connsiteX1941" fmla="*/ 4597029 w 5357813"/>
                <a:gd name="connsiteY1941" fmla="*/ 2409805 h 4362432"/>
                <a:gd name="connsiteX1942" fmla="*/ 4519956 w 5357813"/>
                <a:gd name="connsiteY1942" fmla="*/ 2409805 h 4362432"/>
                <a:gd name="connsiteX1943" fmla="*/ 755812 w 5357813"/>
                <a:gd name="connsiteY1943" fmla="*/ 2409805 h 4362432"/>
                <a:gd name="connsiteX1944" fmla="*/ 755812 w 5357813"/>
                <a:gd name="connsiteY1944" fmla="*/ 2827787 h 4362432"/>
                <a:gd name="connsiteX1945" fmla="*/ 832885 w 5357813"/>
                <a:gd name="connsiteY1945" fmla="*/ 2827787 h 4362432"/>
                <a:gd name="connsiteX1946" fmla="*/ 832885 w 5357813"/>
                <a:gd name="connsiteY1946" fmla="*/ 2409805 h 4362432"/>
                <a:gd name="connsiteX1947" fmla="*/ 755812 w 5357813"/>
                <a:gd name="connsiteY1947" fmla="*/ 2409805 h 4362432"/>
                <a:gd name="connsiteX1948" fmla="*/ 579290 w 5357813"/>
                <a:gd name="connsiteY1948" fmla="*/ 2409805 h 4362432"/>
                <a:gd name="connsiteX1949" fmla="*/ 579290 w 5357813"/>
                <a:gd name="connsiteY1949" fmla="*/ 2827787 h 4362432"/>
                <a:gd name="connsiteX1950" fmla="*/ 738408 w 5357813"/>
                <a:gd name="connsiteY1950" fmla="*/ 2827787 h 4362432"/>
                <a:gd name="connsiteX1951" fmla="*/ 738408 w 5357813"/>
                <a:gd name="connsiteY1951" fmla="*/ 2409805 h 4362432"/>
                <a:gd name="connsiteX1952" fmla="*/ 579290 w 5357813"/>
                <a:gd name="connsiteY1952" fmla="*/ 2409805 h 4362432"/>
                <a:gd name="connsiteX1953" fmla="*/ 484814 w 5357813"/>
                <a:gd name="connsiteY1953" fmla="*/ 2409805 h 4362432"/>
                <a:gd name="connsiteX1954" fmla="*/ 484814 w 5357813"/>
                <a:gd name="connsiteY1954" fmla="*/ 2827787 h 4362432"/>
                <a:gd name="connsiteX1955" fmla="*/ 561886 w 5357813"/>
                <a:gd name="connsiteY1955" fmla="*/ 2827787 h 4362432"/>
                <a:gd name="connsiteX1956" fmla="*/ 561886 w 5357813"/>
                <a:gd name="connsiteY1956" fmla="*/ 2409805 h 4362432"/>
                <a:gd name="connsiteX1957" fmla="*/ 484814 w 5357813"/>
                <a:gd name="connsiteY1957" fmla="*/ 2409805 h 4362432"/>
                <a:gd name="connsiteX1958" fmla="*/ 4472717 w 5357813"/>
                <a:gd name="connsiteY1958" fmla="*/ 2369998 h 4362432"/>
                <a:gd name="connsiteX1959" fmla="*/ 4452828 w 5357813"/>
                <a:gd name="connsiteY1959" fmla="*/ 2392390 h 4362432"/>
                <a:gd name="connsiteX1960" fmla="*/ 4087353 w 5357813"/>
                <a:gd name="connsiteY1960" fmla="*/ 2392390 h 4362432"/>
                <a:gd name="connsiteX1961" fmla="*/ 4087353 w 5357813"/>
                <a:gd name="connsiteY1961" fmla="*/ 2407317 h 4362432"/>
                <a:gd name="connsiteX1962" fmla="*/ 4112215 w 5357813"/>
                <a:gd name="connsiteY1962" fmla="*/ 2407317 h 4362432"/>
                <a:gd name="connsiteX1963" fmla="*/ 4122160 w 5357813"/>
                <a:gd name="connsiteY1963" fmla="*/ 2407317 h 4362432"/>
                <a:gd name="connsiteX1964" fmla="*/ 4129618 w 5357813"/>
                <a:gd name="connsiteY1964" fmla="*/ 2407317 h 4362432"/>
                <a:gd name="connsiteX1965" fmla="*/ 4502552 w 5357813"/>
                <a:gd name="connsiteY1965" fmla="*/ 2407317 h 4362432"/>
                <a:gd name="connsiteX1966" fmla="*/ 4502552 w 5357813"/>
                <a:gd name="connsiteY1966" fmla="*/ 2392390 h 4362432"/>
                <a:gd name="connsiteX1967" fmla="*/ 4597029 w 5357813"/>
                <a:gd name="connsiteY1967" fmla="*/ 2392390 h 4362432"/>
                <a:gd name="connsiteX1968" fmla="*/ 4783495 w 5357813"/>
                <a:gd name="connsiteY1968" fmla="*/ 2392390 h 4362432"/>
                <a:gd name="connsiteX1969" fmla="*/ 4790954 w 5357813"/>
                <a:gd name="connsiteY1969" fmla="*/ 2392390 h 4362432"/>
                <a:gd name="connsiteX1970" fmla="*/ 4877972 w 5357813"/>
                <a:gd name="connsiteY1970" fmla="*/ 2392390 h 4362432"/>
                <a:gd name="connsiteX1971" fmla="*/ 4885430 w 5357813"/>
                <a:gd name="connsiteY1971" fmla="*/ 2392390 h 4362432"/>
                <a:gd name="connsiteX1972" fmla="*/ 4885430 w 5357813"/>
                <a:gd name="connsiteY1972" fmla="*/ 2407317 h 4362432"/>
                <a:gd name="connsiteX1973" fmla="*/ 5305602 w 5357813"/>
                <a:gd name="connsiteY1973" fmla="*/ 2407317 h 4362432"/>
                <a:gd name="connsiteX1974" fmla="*/ 5313061 w 5357813"/>
                <a:gd name="connsiteY1974" fmla="*/ 2407317 h 4362432"/>
                <a:gd name="connsiteX1975" fmla="*/ 5313061 w 5357813"/>
                <a:gd name="connsiteY1975" fmla="*/ 2399853 h 4362432"/>
                <a:gd name="connsiteX1976" fmla="*/ 4902834 w 5357813"/>
                <a:gd name="connsiteY1976" fmla="*/ 2399853 h 4362432"/>
                <a:gd name="connsiteX1977" fmla="*/ 4885430 w 5357813"/>
                <a:gd name="connsiteY1977" fmla="*/ 2369998 h 4362432"/>
                <a:gd name="connsiteX1978" fmla="*/ 4472717 w 5357813"/>
                <a:gd name="connsiteY1978" fmla="*/ 2369998 h 4362432"/>
                <a:gd name="connsiteX1979" fmla="*/ 469896 w 5357813"/>
                <a:gd name="connsiteY1979" fmla="*/ 2369998 h 4362432"/>
                <a:gd name="connsiteX1980" fmla="*/ 450006 w 5357813"/>
                <a:gd name="connsiteY1980" fmla="*/ 2399853 h 4362432"/>
                <a:gd name="connsiteX1981" fmla="*/ 42266 w 5357813"/>
                <a:gd name="connsiteY1981" fmla="*/ 2399853 h 4362432"/>
                <a:gd name="connsiteX1982" fmla="*/ 42266 w 5357813"/>
                <a:gd name="connsiteY1982" fmla="*/ 2407317 h 4362432"/>
                <a:gd name="connsiteX1983" fmla="*/ 467410 w 5357813"/>
                <a:gd name="connsiteY1983" fmla="*/ 2407317 h 4362432"/>
                <a:gd name="connsiteX1984" fmla="*/ 467410 w 5357813"/>
                <a:gd name="connsiteY1984" fmla="*/ 2392390 h 4362432"/>
                <a:gd name="connsiteX1985" fmla="*/ 561886 w 5357813"/>
                <a:gd name="connsiteY1985" fmla="*/ 2392390 h 4362432"/>
                <a:gd name="connsiteX1986" fmla="*/ 748353 w 5357813"/>
                <a:gd name="connsiteY1986" fmla="*/ 2392390 h 4362432"/>
                <a:gd name="connsiteX1987" fmla="*/ 755812 w 5357813"/>
                <a:gd name="connsiteY1987" fmla="*/ 2392390 h 4362432"/>
                <a:gd name="connsiteX1988" fmla="*/ 842830 w 5357813"/>
                <a:gd name="connsiteY1988" fmla="*/ 2392390 h 4362432"/>
                <a:gd name="connsiteX1989" fmla="*/ 850288 w 5357813"/>
                <a:gd name="connsiteY1989" fmla="*/ 2392390 h 4362432"/>
                <a:gd name="connsiteX1990" fmla="*/ 850288 w 5357813"/>
                <a:gd name="connsiteY1990" fmla="*/ 2407317 h 4362432"/>
                <a:gd name="connsiteX1991" fmla="*/ 1223222 w 5357813"/>
                <a:gd name="connsiteY1991" fmla="*/ 2407317 h 4362432"/>
                <a:gd name="connsiteX1992" fmla="*/ 1233167 w 5357813"/>
                <a:gd name="connsiteY1992" fmla="*/ 2407317 h 4362432"/>
                <a:gd name="connsiteX1993" fmla="*/ 1240626 w 5357813"/>
                <a:gd name="connsiteY1993" fmla="*/ 2407317 h 4362432"/>
                <a:gd name="connsiteX1994" fmla="*/ 1265488 w 5357813"/>
                <a:gd name="connsiteY1994" fmla="*/ 2407317 h 4362432"/>
                <a:gd name="connsiteX1995" fmla="*/ 1265488 w 5357813"/>
                <a:gd name="connsiteY1995" fmla="*/ 2392390 h 4362432"/>
                <a:gd name="connsiteX1996" fmla="*/ 900013 w 5357813"/>
                <a:gd name="connsiteY1996" fmla="*/ 2392390 h 4362432"/>
                <a:gd name="connsiteX1997" fmla="*/ 880123 w 5357813"/>
                <a:gd name="connsiteY1997" fmla="*/ 2369998 h 4362432"/>
                <a:gd name="connsiteX1998" fmla="*/ 469896 w 5357813"/>
                <a:gd name="connsiteY1998" fmla="*/ 2369998 h 4362432"/>
                <a:gd name="connsiteX1999" fmla="*/ 2857500 w 5357813"/>
                <a:gd name="connsiteY1999" fmla="*/ 2338370 h 4362432"/>
                <a:gd name="connsiteX2000" fmla="*/ 2897188 w 5357813"/>
                <a:gd name="connsiteY2000" fmla="*/ 2338370 h 4362432"/>
                <a:gd name="connsiteX2001" fmla="*/ 2897188 w 5357813"/>
                <a:gd name="connsiteY2001" fmla="*/ 2389170 h 4362432"/>
                <a:gd name="connsiteX2002" fmla="*/ 2857500 w 5357813"/>
                <a:gd name="connsiteY2002" fmla="*/ 2389170 h 4362432"/>
                <a:gd name="connsiteX2003" fmla="*/ 2732087 w 5357813"/>
                <a:gd name="connsiteY2003" fmla="*/ 2338370 h 4362432"/>
                <a:gd name="connsiteX2004" fmla="*/ 2770187 w 5357813"/>
                <a:gd name="connsiteY2004" fmla="*/ 2338370 h 4362432"/>
                <a:gd name="connsiteX2005" fmla="*/ 2770187 w 5357813"/>
                <a:gd name="connsiteY2005" fmla="*/ 2389170 h 4362432"/>
                <a:gd name="connsiteX2006" fmla="*/ 2732087 w 5357813"/>
                <a:gd name="connsiteY2006" fmla="*/ 2389170 h 4362432"/>
                <a:gd name="connsiteX2007" fmla="*/ 2647950 w 5357813"/>
                <a:gd name="connsiteY2007" fmla="*/ 2338370 h 4362432"/>
                <a:gd name="connsiteX2008" fmla="*/ 2684463 w 5357813"/>
                <a:gd name="connsiteY2008" fmla="*/ 2338370 h 4362432"/>
                <a:gd name="connsiteX2009" fmla="*/ 2684463 w 5357813"/>
                <a:gd name="connsiteY2009" fmla="*/ 2389170 h 4362432"/>
                <a:gd name="connsiteX2010" fmla="*/ 2647950 w 5357813"/>
                <a:gd name="connsiteY2010" fmla="*/ 2389170 h 4362432"/>
                <a:gd name="connsiteX2011" fmla="*/ 2563812 w 5357813"/>
                <a:gd name="connsiteY2011" fmla="*/ 2338370 h 4362432"/>
                <a:gd name="connsiteX2012" fmla="*/ 2603500 w 5357813"/>
                <a:gd name="connsiteY2012" fmla="*/ 2338370 h 4362432"/>
                <a:gd name="connsiteX2013" fmla="*/ 2603500 w 5357813"/>
                <a:gd name="connsiteY2013" fmla="*/ 2389170 h 4362432"/>
                <a:gd name="connsiteX2014" fmla="*/ 2563812 w 5357813"/>
                <a:gd name="connsiteY2014" fmla="*/ 2389170 h 4362432"/>
                <a:gd name="connsiteX2015" fmla="*/ 2441575 w 5357813"/>
                <a:gd name="connsiteY2015" fmla="*/ 2338370 h 4362432"/>
                <a:gd name="connsiteX2016" fmla="*/ 2478088 w 5357813"/>
                <a:gd name="connsiteY2016" fmla="*/ 2338370 h 4362432"/>
                <a:gd name="connsiteX2017" fmla="*/ 2478088 w 5357813"/>
                <a:gd name="connsiteY2017" fmla="*/ 2389170 h 4362432"/>
                <a:gd name="connsiteX2018" fmla="*/ 2441575 w 5357813"/>
                <a:gd name="connsiteY2018" fmla="*/ 2389170 h 4362432"/>
                <a:gd name="connsiteX2019" fmla="*/ 3749675 w 5357813"/>
                <a:gd name="connsiteY2019" fmla="*/ 2325670 h 4362432"/>
                <a:gd name="connsiteX2020" fmla="*/ 3789363 w 5357813"/>
                <a:gd name="connsiteY2020" fmla="*/ 2325670 h 4362432"/>
                <a:gd name="connsiteX2021" fmla="*/ 3789363 w 5357813"/>
                <a:gd name="connsiteY2021" fmla="*/ 2378058 h 4362432"/>
                <a:gd name="connsiteX2022" fmla="*/ 3749675 w 5357813"/>
                <a:gd name="connsiteY2022" fmla="*/ 2378058 h 4362432"/>
                <a:gd name="connsiteX2023" fmla="*/ 3667125 w 5357813"/>
                <a:gd name="connsiteY2023" fmla="*/ 2325670 h 4362432"/>
                <a:gd name="connsiteX2024" fmla="*/ 3705225 w 5357813"/>
                <a:gd name="connsiteY2024" fmla="*/ 2325670 h 4362432"/>
                <a:gd name="connsiteX2025" fmla="*/ 3705225 w 5357813"/>
                <a:gd name="connsiteY2025" fmla="*/ 2378058 h 4362432"/>
                <a:gd name="connsiteX2026" fmla="*/ 3667125 w 5357813"/>
                <a:gd name="connsiteY2026" fmla="*/ 2378058 h 4362432"/>
                <a:gd name="connsiteX2027" fmla="*/ 3582987 w 5357813"/>
                <a:gd name="connsiteY2027" fmla="*/ 2325670 h 4362432"/>
                <a:gd name="connsiteX2028" fmla="*/ 3619500 w 5357813"/>
                <a:gd name="connsiteY2028" fmla="*/ 2325670 h 4362432"/>
                <a:gd name="connsiteX2029" fmla="*/ 3619500 w 5357813"/>
                <a:gd name="connsiteY2029" fmla="*/ 2378058 h 4362432"/>
                <a:gd name="connsiteX2030" fmla="*/ 3582987 w 5357813"/>
                <a:gd name="connsiteY2030" fmla="*/ 2378058 h 4362432"/>
                <a:gd name="connsiteX2031" fmla="*/ 3498850 w 5357813"/>
                <a:gd name="connsiteY2031" fmla="*/ 2325670 h 4362432"/>
                <a:gd name="connsiteX2032" fmla="*/ 3538538 w 5357813"/>
                <a:gd name="connsiteY2032" fmla="*/ 2325670 h 4362432"/>
                <a:gd name="connsiteX2033" fmla="*/ 3538538 w 5357813"/>
                <a:gd name="connsiteY2033" fmla="*/ 2378058 h 4362432"/>
                <a:gd name="connsiteX2034" fmla="*/ 3498850 w 5357813"/>
                <a:gd name="connsiteY2034" fmla="*/ 2378058 h 4362432"/>
                <a:gd name="connsiteX2035" fmla="*/ 3413125 w 5357813"/>
                <a:gd name="connsiteY2035" fmla="*/ 2325670 h 4362432"/>
                <a:gd name="connsiteX2036" fmla="*/ 3452813 w 5357813"/>
                <a:gd name="connsiteY2036" fmla="*/ 2325670 h 4362432"/>
                <a:gd name="connsiteX2037" fmla="*/ 3452813 w 5357813"/>
                <a:gd name="connsiteY2037" fmla="*/ 2378058 h 4362432"/>
                <a:gd name="connsiteX2038" fmla="*/ 3413125 w 5357813"/>
                <a:gd name="connsiteY2038" fmla="*/ 2378058 h 4362432"/>
                <a:gd name="connsiteX2039" fmla="*/ 3332162 w 5357813"/>
                <a:gd name="connsiteY2039" fmla="*/ 2325670 h 4362432"/>
                <a:gd name="connsiteX2040" fmla="*/ 3368675 w 5357813"/>
                <a:gd name="connsiteY2040" fmla="*/ 2325670 h 4362432"/>
                <a:gd name="connsiteX2041" fmla="*/ 3368675 w 5357813"/>
                <a:gd name="connsiteY2041" fmla="*/ 2378058 h 4362432"/>
                <a:gd name="connsiteX2042" fmla="*/ 3332162 w 5357813"/>
                <a:gd name="connsiteY2042" fmla="*/ 2378058 h 4362432"/>
                <a:gd name="connsiteX2043" fmla="*/ 3246437 w 5357813"/>
                <a:gd name="connsiteY2043" fmla="*/ 2325670 h 4362432"/>
                <a:gd name="connsiteX2044" fmla="*/ 3284537 w 5357813"/>
                <a:gd name="connsiteY2044" fmla="*/ 2325670 h 4362432"/>
                <a:gd name="connsiteX2045" fmla="*/ 3284537 w 5357813"/>
                <a:gd name="connsiteY2045" fmla="*/ 2378058 h 4362432"/>
                <a:gd name="connsiteX2046" fmla="*/ 3246437 w 5357813"/>
                <a:gd name="connsiteY2046" fmla="*/ 2378058 h 4362432"/>
                <a:gd name="connsiteX2047" fmla="*/ 3162300 w 5357813"/>
                <a:gd name="connsiteY2047" fmla="*/ 2325670 h 4362432"/>
                <a:gd name="connsiteX2048" fmla="*/ 3201988 w 5357813"/>
                <a:gd name="connsiteY2048" fmla="*/ 2325670 h 4362432"/>
                <a:gd name="connsiteX2049" fmla="*/ 3201988 w 5357813"/>
                <a:gd name="connsiteY2049" fmla="*/ 2378058 h 4362432"/>
                <a:gd name="connsiteX2050" fmla="*/ 3162300 w 5357813"/>
                <a:gd name="connsiteY2050" fmla="*/ 2378058 h 4362432"/>
                <a:gd name="connsiteX2051" fmla="*/ 3078162 w 5357813"/>
                <a:gd name="connsiteY2051" fmla="*/ 2325670 h 4362432"/>
                <a:gd name="connsiteX2052" fmla="*/ 3117850 w 5357813"/>
                <a:gd name="connsiteY2052" fmla="*/ 2325670 h 4362432"/>
                <a:gd name="connsiteX2053" fmla="*/ 3117850 w 5357813"/>
                <a:gd name="connsiteY2053" fmla="*/ 2378058 h 4362432"/>
                <a:gd name="connsiteX2054" fmla="*/ 3078162 w 5357813"/>
                <a:gd name="connsiteY2054" fmla="*/ 2378058 h 4362432"/>
                <a:gd name="connsiteX2055" fmla="*/ 2995612 w 5357813"/>
                <a:gd name="connsiteY2055" fmla="*/ 2325670 h 4362432"/>
                <a:gd name="connsiteX2056" fmla="*/ 3033712 w 5357813"/>
                <a:gd name="connsiteY2056" fmla="*/ 2325670 h 4362432"/>
                <a:gd name="connsiteX2057" fmla="*/ 3033712 w 5357813"/>
                <a:gd name="connsiteY2057" fmla="*/ 2378058 h 4362432"/>
                <a:gd name="connsiteX2058" fmla="*/ 2995612 w 5357813"/>
                <a:gd name="connsiteY2058" fmla="*/ 2378058 h 4362432"/>
                <a:gd name="connsiteX2059" fmla="*/ 2319337 w 5357813"/>
                <a:gd name="connsiteY2059" fmla="*/ 2325670 h 4362432"/>
                <a:gd name="connsiteX2060" fmla="*/ 2359025 w 5357813"/>
                <a:gd name="connsiteY2060" fmla="*/ 2325670 h 4362432"/>
                <a:gd name="connsiteX2061" fmla="*/ 2359025 w 5357813"/>
                <a:gd name="connsiteY2061" fmla="*/ 2378058 h 4362432"/>
                <a:gd name="connsiteX2062" fmla="*/ 2319337 w 5357813"/>
                <a:gd name="connsiteY2062" fmla="*/ 2378058 h 4362432"/>
                <a:gd name="connsiteX2063" fmla="*/ 2235200 w 5357813"/>
                <a:gd name="connsiteY2063" fmla="*/ 2325670 h 4362432"/>
                <a:gd name="connsiteX2064" fmla="*/ 2274888 w 5357813"/>
                <a:gd name="connsiteY2064" fmla="*/ 2325670 h 4362432"/>
                <a:gd name="connsiteX2065" fmla="*/ 2274888 w 5357813"/>
                <a:gd name="connsiteY2065" fmla="*/ 2378058 h 4362432"/>
                <a:gd name="connsiteX2066" fmla="*/ 2235200 w 5357813"/>
                <a:gd name="connsiteY2066" fmla="*/ 2378058 h 4362432"/>
                <a:gd name="connsiteX2067" fmla="*/ 2151062 w 5357813"/>
                <a:gd name="connsiteY2067" fmla="*/ 2325670 h 4362432"/>
                <a:gd name="connsiteX2068" fmla="*/ 2190750 w 5357813"/>
                <a:gd name="connsiteY2068" fmla="*/ 2325670 h 4362432"/>
                <a:gd name="connsiteX2069" fmla="*/ 2190750 w 5357813"/>
                <a:gd name="connsiteY2069" fmla="*/ 2378058 h 4362432"/>
                <a:gd name="connsiteX2070" fmla="*/ 2151062 w 5357813"/>
                <a:gd name="connsiteY2070" fmla="*/ 2378058 h 4362432"/>
                <a:gd name="connsiteX2071" fmla="*/ 2068512 w 5357813"/>
                <a:gd name="connsiteY2071" fmla="*/ 2325670 h 4362432"/>
                <a:gd name="connsiteX2072" fmla="*/ 2105025 w 5357813"/>
                <a:gd name="connsiteY2072" fmla="*/ 2325670 h 4362432"/>
                <a:gd name="connsiteX2073" fmla="*/ 2105025 w 5357813"/>
                <a:gd name="connsiteY2073" fmla="*/ 2378058 h 4362432"/>
                <a:gd name="connsiteX2074" fmla="*/ 2068512 w 5357813"/>
                <a:gd name="connsiteY2074" fmla="*/ 2378058 h 4362432"/>
                <a:gd name="connsiteX2075" fmla="*/ 1984375 w 5357813"/>
                <a:gd name="connsiteY2075" fmla="*/ 2325670 h 4362432"/>
                <a:gd name="connsiteX2076" fmla="*/ 2024063 w 5357813"/>
                <a:gd name="connsiteY2076" fmla="*/ 2325670 h 4362432"/>
                <a:gd name="connsiteX2077" fmla="*/ 2024063 w 5357813"/>
                <a:gd name="connsiteY2077" fmla="*/ 2378058 h 4362432"/>
                <a:gd name="connsiteX2078" fmla="*/ 1984375 w 5357813"/>
                <a:gd name="connsiteY2078" fmla="*/ 2378058 h 4362432"/>
                <a:gd name="connsiteX2079" fmla="*/ 1898650 w 5357813"/>
                <a:gd name="connsiteY2079" fmla="*/ 2325670 h 4362432"/>
                <a:gd name="connsiteX2080" fmla="*/ 1939925 w 5357813"/>
                <a:gd name="connsiteY2080" fmla="*/ 2325670 h 4362432"/>
                <a:gd name="connsiteX2081" fmla="*/ 1939925 w 5357813"/>
                <a:gd name="connsiteY2081" fmla="*/ 2378058 h 4362432"/>
                <a:gd name="connsiteX2082" fmla="*/ 1898650 w 5357813"/>
                <a:gd name="connsiteY2082" fmla="*/ 2378058 h 4362432"/>
                <a:gd name="connsiteX2083" fmla="*/ 1814512 w 5357813"/>
                <a:gd name="connsiteY2083" fmla="*/ 2325670 h 4362432"/>
                <a:gd name="connsiteX2084" fmla="*/ 1854200 w 5357813"/>
                <a:gd name="connsiteY2084" fmla="*/ 2325670 h 4362432"/>
                <a:gd name="connsiteX2085" fmla="*/ 1854200 w 5357813"/>
                <a:gd name="connsiteY2085" fmla="*/ 2378058 h 4362432"/>
                <a:gd name="connsiteX2086" fmla="*/ 1814512 w 5357813"/>
                <a:gd name="connsiteY2086" fmla="*/ 2378058 h 4362432"/>
                <a:gd name="connsiteX2087" fmla="*/ 1731962 w 5357813"/>
                <a:gd name="connsiteY2087" fmla="*/ 2325670 h 4362432"/>
                <a:gd name="connsiteX2088" fmla="*/ 1770062 w 5357813"/>
                <a:gd name="connsiteY2088" fmla="*/ 2325670 h 4362432"/>
                <a:gd name="connsiteX2089" fmla="*/ 1770062 w 5357813"/>
                <a:gd name="connsiteY2089" fmla="*/ 2378058 h 4362432"/>
                <a:gd name="connsiteX2090" fmla="*/ 1731962 w 5357813"/>
                <a:gd name="connsiteY2090" fmla="*/ 2378058 h 4362432"/>
                <a:gd name="connsiteX2091" fmla="*/ 1647825 w 5357813"/>
                <a:gd name="connsiteY2091" fmla="*/ 2325670 h 4362432"/>
                <a:gd name="connsiteX2092" fmla="*/ 1687513 w 5357813"/>
                <a:gd name="connsiteY2092" fmla="*/ 2325670 h 4362432"/>
                <a:gd name="connsiteX2093" fmla="*/ 1687513 w 5357813"/>
                <a:gd name="connsiteY2093" fmla="*/ 2378058 h 4362432"/>
                <a:gd name="connsiteX2094" fmla="*/ 1647825 w 5357813"/>
                <a:gd name="connsiteY2094" fmla="*/ 2378058 h 4362432"/>
                <a:gd name="connsiteX2095" fmla="*/ 1563687 w 5357813"/>
                <a:gd name="connsiteY2095" fmla="*/ 2325670 h 4362432"/>
                <a:gd name="connsiteX2096" fmla="*/ 1603375 w 5357813"/>
                <a:gd name="connsiteY2096" fmla="*/ 2325670 h 4362432"/>
                <a:gd name="connsiteX2097" fmla="*/ 1603375 w 5357813"/>
                <a:gd name="connsiteY2097" fmla="*/ 2378058 h 4362432"/>
                <a:gd name="connsiteX2098" fmla="*/ 1563687 w 5357813"/>
                <a:gd name="connsiteY2098" fmla="*/ 2378058 h 4362432"/>
                <a:gd name="connsiteX2099" fmla="*/ 2857500 w 5357813"/>
                <a:gd name="connsiteY2099" fmla="*/ 2228832 h 4362432"/>
                <a:gd name="connsiteX2100" fmla="*/ 2897188 w 5357813"/>
                <a:gd name="connsiteY2100" fmla="*/ 2228832 h 4362432"/>
                <a:gd name="connsiteX2101" fmla="*/ 2897188 w 5357813"/>
                <a:gd name="connsiteY2101" fmla="*/ 2278045 h 4362432"/>
                <a:gd name="connsiteX2102" fmla="*/ 2857500 w 5357813"/>
                <a:gd name="connsiteY2102" fmla="*/ 2278045 h 4362432"/>
                <a:gd name="connsiteX2103" fmla="*/ 2732087 w 5357813"/>
                <a:gd name="connsiteY2103" fmla="*/ 2228832 h 4362432"/>
                <a:gd name="connsiteX2104" fmla="*/ 2770187 w 5357813"/>
                <a:gd name="connsiteY2104" fmla="*/ 2228832 h 4362432"/>
                <a:gd name="connsiteX2105" fmla="*/ 2770187 w 5357813"/>
                <a:gd name="connsiteY2105" fmla="*/ 2278045 h 4362432"/>
                <a:gd name="connsiteX2106" fmla="*/ 2732087 w 5357813"/>
                <a:gd name="connsiteY2106" fmla="*/ 2278045 h 4362432"/>
                <a:gd name="connsiteX2107" fmla="*/ 2647950 w 5357813"/>
                <a:gd name="connsiteY2107" fmla="*/ 2228832 h 4362432"/>
                <a:gd name="connsiteX2108" fmla="*/ 2684463 w 5357813"/>
                <a:gd name="connsiteY2108" fmla="*/ 2228832 h 4362432"/>
                <a:gd name="connsiteX2109" fmla="*/ 2684463 w 5357813"/>
                <a:gd name="connsiteY2109" fmla="*/ 2278045 h 4362432"/>
                <a:gd name="connsiteX2110" fmla="*/ 2647950 w 5357813"/>
                <a:gd name="connsiteY2110" fmla="*/ 2278045 h 4362432"/>
                <a:gd name="connsiteX2111" fmla="*/ 2563812 w 5357813"/>
                <a:gd name="connsiteY2111" fmla="*/ 2228832 h 4362432"/>
                <a:gd name="connsiteX2112" fmla="*/ 2603500 w 5357813"/>
                <a:gd name="connsiteY2112" fmla="*/ 2228832 h 4362432"/>
                <a:gd name="connsiteX2113" fmla="*/ 2603500 w 5357813"/>
                <a:gd name="connsiteY2113" fmla="*/ 2278045 h 4362432"/>
                <a:gd name="connsiteX2114" fmla="*/ 2563812 w 5357813"/>
                <a:gd name="connsiteY2114" fmla="*/ 2278045 h 4362432"/>
                <a:gd name="connsiteX2115" fmla="*/ 2441575 w 5357813"/>
                <a:gd name="connsiteY2115" fmla="*/ 2228832 h 4362432"/>
                <a:gd name="connsiteX2116" fmla="*/ 2478088 w 5357813"/>
                <a:gd name="connsiteY2116" fmla="*/ 2228832 h 4362432"/>
                <a:gd name="connsiteX2117" fmla="*/ 2478088 w 5357813"/>
                <a:gd name="connsiteY2117" fmla="*/ 2278045 h 4362432"/>
                <a:gd name="connsiteX2118" fmla="*/ 2441575 w 5357813"/>
                <a:gd name="connsiteY2118" fmla="*/ 2278045 h 4362432"/>
                <a:gd name="connsiteX2119" fmla="*/ 3833758 w 5357813"/>
                <a:gd name="connsiteY2119" fmla="*/ 2223207 h 4362432"/>
                <a:gd name="connsiteX2120" fmla="*/ 3833758 w 5357813"/>
                <a:gd name="connsiteY2120" fmla="*/ 2827787 h 4362432"/>
                <a:gd name="connsiteX2121" fmla="*/ 3898400 w 5357813"/>
                <a:gd name="connsiteY2121" fmla="*/ 2827787 h 4362432"/>
                <a:gd name="connsiteX2122" fmla="*/ 3898400 w 5357813"/>
                <a:gd name="connsiteY2122" fmla="*/ 2407317 h 4362432"/>
                <a:gd name="connsiteX2123" fmla="*/ 3900886 w 5357813"/>
                <a:gd name="connsiteY2123" fmla="*/ 2407317 h 4362432"/>
                <a:gd name="connsiteX2124" fmla="*/ 3900886 w 5357813"/>
                <a:gd name="connsiteY2124" fmla="*/ 2223207 h 4362432"/>
                <a:gd name="connsiteX2125" fmla="*/ 3833758 w 5357813"/>
                <a:gd name="connsiteY2125" fmla="*/ 2223207 h 4362432"/>
                <a:gd name="connsiteX2126" fmla="*/ 1451955 w 5357813"/>
                <a:gd name="connsiteY2126" fmla="*/ 2223207 h 4362432"/>
                <a:gd name="connsiteX2127" fmla="*/ 1451955 w 5357813"/>
                <a:gd name="connsiteY2127" fmla="*/ 2407317 h 4362432"/>
                <a:gd name="connsiteX2128" fmla="*/ 1454441 w 5357813"/>
                <a:gd name="connsiteY2128" fmla="*/ 2407317 h 4362432"/>
                <a:gd name="connsiteX2129" fmla="*/ 1454441 w 5357813"/>
                <a:gd name="connsiteY2129" fmla="*/ 2827787 h 4362432"/>
                <a:gd name="connsiteX2130" fmla="*/ 1519083 w 5357813"/>
                <a:gd name="connsiteY2130" fmla="*/ 2827787 h 4362432"/>
                <a:gd name="connsiteX2131" fmla="*/ 1519083 w 5357813"/>
                <a:gd name="connsiteY2131" fmla="*/ 2223207 h 4362432"/>
                <a:gd name="connsiteX2132" fmla="*/ 1451955 w 5357813"/>
                <a:gd name="connsiteY2132" fmla="*/ 2223207 h 4362432"/>
                <a:gd name="connsiteX2133" fmla="*/ 3749675 w 5357813"/>
                <a:gd name="connsiteY2133" fmla="*/ 2217720 h 4362432"/>
                <a:gd name="connsiteX2134" fmla="*/ 3789363 w 5357813"/>
                <a:gd name="connsiteY2134" fmla="*/ 2217720 h 4362432"/>
                <a:gd name="connsiteX2135" fmla="*/ 3789363 w 5357813"/>
                <a:gd name="connsiteY2135" fmla="*/ 2270108 h 4362432"/>
                <a:gd name="connsiteX2136" fmla="*/ 3749675 w 5357813"/>
                <a:gd name="connsiteY2136" fmla="*/ 2270108 h 4362432"/>
                <a:gd name="connsiteX2137" fmla="*/ 3667125 w 5357813"/>
                <a:gd name="connsiteY2137" fmla="*/ 2217720 h 4362432"/>
                <a:gd name="connsiteX2138" fmla="*/ 3705225 w 5357813"/>
                <a:gd name="connsiteY2138" fmla="*/ 2217720 h 4362432"/>
                <a:gd name="connsiteX2139" fmla="*/ 3705225 w 5357813"/>
                <a:gd name="connsiteY2139" fmla="*/ 2270108 h 4362432"/>
                <a:gd name="connsiteX2140" fmla="*/ 3667125 w 5357813"/>
                <a:gd name="connsiteY2140" fmla="*/ 2270108 h 4362432"/>
                <a:gd name="connsiteX2141" fmla="*/ 3582987 w 5357813"/>
                <a:gd name="connsiteY2141" fmla="*/ 2217720 h 4362432"/>
                <a:gd name="connsiteX2142" fmla="*/ 3619500 w 5357813"/>
                <a:gd name="connsiteY2142" fmla="*/ 2217720 h 4362432"/>
                <a:gd name="connsiteX2143" fmla="*/ 3619500 w 5357813"/>
                <a:gd name="connsiteY2143" fmla="*/ 2270108 h 4362432"/>
                <a:gd name="connsiteX2144" fmla="*/ 3582987 w 5357813"/>
                <a:gd name="connsiteY2144" fmla="*/ 2270108 h 4362432"/>
                <a:gd name="connsiteX2145" fmla="*/ 3498850 w 5357813"/>
                <a:gd name="connsiteY2145" fmla="*/ 2217720 h 4362432"/>
                <a:gd name="connsiteX2146" fmla="*/ 3538538 w 5357813"/>
                <a:gd name="connsiteY2146" fmla="*/ 2217720 h 4362432"/>
                <a:gd name="connsiteX2147" fmla="*/ 3538538 w 5357813"/>
                <a:gd name="connsiteY2147" fmla="*/ 2270108 h 4362432"/>
                <a:gd name="connsiteX2148" fmla="*/ 3498850 w 5357813"/>
                <a:gd name="connsiteY2148" fmla="*/ 2270108 h 4362432"/>
                <a:gd name="connsiteX2149" fmla="*/ 3413125 w 5357813"/>
                <a:gd name="connsiteY2149" fmla="*/ 2217720 h 4362432"/>
                <a:gd name="connsiteX2150" fmla="*/ 3452813 w 5357813"/>
                <a:gd name="connsiteY2150" fmla="*/ 2217720 h 4362432"/>
                <a:gd name="connsiteX2151" fmla="*/ 3452813 w 5357813"/>
                <a:gd name="connsiteY2151" fmla="*/ 2270108 h 4362432"/>
                <a:gd name="connsiteX2152" fmla="*/ 3413125 w 5357813"/>
                <a:gd name="connsiteY2152" fmla="*/ 2270108 h 4362432"/>
                <a:gd name="connsiteX2153" fmla="*/ 3332162 w 5357813"/>
                <a:gd name="connsiteY2153" fmla="*/ 2217720 h 4362432"/>
                <a:gd name="connsiteX2154" fmla="*/ 3368675 w 5357813"/>
                <a:gd name="connsiteY2154" fmla="*/ 2217720 h 4362432"/>
                <a:gd name="connsiteX2155" fmla="*/ 3368675 w 5357813"/>
                <a:gd name="connsiteY2155" fmla="*/ 2270108 h 4362432"/>
                <a:gd name="connsiteX2156" fmla="*/ 3332162 w 5357813"/>
                <a:gd name="connsiteY2156" fmla="*/ 2270108 h 4362432"/>
                <a:gd name="connsiteX2157" fmla="*/ 3246437 w 5357813"/>
                <a:gd name="connsiteY2157" fmla="*/ 2217720 h 4362432"/>
                <a:gd name="connsiteX2158" fmla="*/ 3284537 w 5357813"/>
                <a:gd name="connsiteY2158" fmla="*/ 2217720 h 4362432"/>
                <a:gd name="connsiteX2159" fmla="*/ 3284537 w 5357813"/>
                <a:gd name="connsiteY2159" fmla="*/ 2270108 h 4362432"/>
                <a:gd name="connsiteX2160" fmla="*/ 3246437 w 5357813"/>
                <a:gd name="connsiteY2160" fmla="*/ 2270108 h 4362432"/>
                <a:gd name="connsiteX2161" fmla="*/ 3162300 w 5357813"/>
                <a:gd name="connsiteY2161" fmla="*/ 2217720 h 4362432"/>
                <a:gd name="connsiteX2162" fmla="*/ 3201988 w 5357813"/>
                <a:gd name="connsiteY2162" fmla="*/ 2217720 h 4362432"/>
                <a:gd name="connsiteX2163" fmla="*/ 3201988 w 5357813"/>
                <a:gd name="connsiteY2163" fmla="*/ 2270108 h 4362432"/>
                <a:gd name="connsiteX2164" fmla="*/ 3162300 w 5357813"/>
                <a:gd name="connsiteY2164" fmla="*/ 2270108 h 4362432"/>
                <a:gd name="connsiteX2165" fmla="*/ 3078162 w 5357813"/>
                <a:gd name="connsiteY2165" fmla="*/ 2217720 h 4362432"/>
                <a:gd name="connsiteX2166" fmla="*/ 3117850 w 5357813"/>
                <a:gd name="connsiteY2166" fmla="*/ 2217720 h 4362432"/>
                <a:gd name="connsiteX2167" fmla="*/ 3117850 w 5357813"/>
                <a:gd name="connsiteY2167" fmla="*/ 2270108 h 4362432"/>
                <a:gd name="connsiteX2168" fmla="*/ 3078162 w 5357813"/>
                <a:gd name="connsiteY2168" fmla="*/ 2270108 h 4362432"/>
                <a:gd name="connsiteX2169" fmla="*/ 2995612 w 5357813"/>
                <a:gd name="connsiteY2169" fmla="*/ 2217720 h 4362432"/>
                <a:gd name="connsiteX2170" fmla="*/ 3033712 w 5357813"/>
                <a:gd name="connsiteY2170" fmla="*/ 2217720 h 4362432"/>
                <a:gd name="connsiteX2171" fmla="*/ 3033712 w 5357813"/>
                <a:gd name="connsiteY2171" fmla="*/ 2270108 h 4362432"/>
                <a:gd name="connsiteX2172" fmla="*/ 2995612 w 5357813"/>
                <a:gd name="connsiteY2172" fmla="*/ 2270108 h 4362432"/>
                <a:gd name="connsiteX2173" fmla="*/ 2319337 w 5357813"/>
                <a:gd name="connsiteY2173" fmla="*/ 2217720 h 4362432"/>
                <a:gd name="connsiteX2174" fmla="*/ 2359025 w 5357813"/>
                <a:gd name="connsiteY2174" fmla="*/ 2217720 h 4362432"/>
                <a:gd name="connsiteX2175" fmla="*/ 2359025 w 5357813"/>
                <a:gd name="connsiteY2175" fmla="*/ 2270108 h 4362432"/>
                <a:gd name="connsiteX2176" fmla="*/ 2319337 w 5357813"/>
                <a:gd name="connsiteY2176" fmla="*/ 2270108 h 4362432"/>
                <a:gd name="connsiteX2177" fmla="*/ 2235200 w 5357813"/>
                <a:gd name="connsiteY2177" fmla="*/ 2217720 h 4362432"/>
                <a:gd name="connsiteX2178" fmla="*/ 2274888 w 5357813"/>
                <a:gd name="connsiteY2178" fmla="*/ 2217720 h 4362432"/>
                <a:gd name="connsiteX2179" fmla="*/ 2274888 w 5357813"/>
                <a:gd name="connsiteY2179" fmla="*/ 2270108 h 4362432"/>
                <a:gd name="connsiteX2180" fmla="*/ 2235200 w 5357813"/>
                <a:gd name="connsiteY2180" fmla="*/ 2270108 h 4362432"/>
                <a:gd name="connsiteX2181" fmla="*/ 2151062 w 5357813"/>
                <a:gd name="connsiteY2181" fmla="*/ 2217720 h 4362432"/>
                <a:gd name="connsiteX2182" fmla="*/ 2190750 w 5357813"/>
                <a:gd name="connsiteY2182" fmla="*/ 2217720 h 4362432"/>
                <a:gd name="connsiteX2183" fmla="*/ 2190750 w 5357813"/>
                <a:gd name="connsiteY2183" fmla="*/ 2270108 h 4362432"/>
                <a:gd name="connsiteX2184" fmla="*/ 2151062 w 5357813"/>
                <a:gd name="connsiteY2184" fmla="*/ 2270108 h 4362432"/>
                <a:gd name="connsiteX2185" fmla="*/ 2068512 w 5357813"/>
                <a:gd name="connsiteY2185" fmla="*/ 2217720 h 4362432"/>
                <a:gd name="connsiteX2186" fmla="*/ 2105025 w 5357813"/>
                <a:gd name="connsiteY2186" fmla="*/ 2217720 h 4362432"/>
                <a:gd name="connsiteX2187" fmla="*/ 2105025 w 5357813"/>
                <a:gd name="connsiteY2187" fmla="*/ 2270108 h 4362432"/>
                <a:gd name="connsiteX2188" fmla="*/ 2068512 w 5357813"/>
                <a:gd name="connsiteY2188" fmla="*/ 2270108 h 4362432"/>
                <a:gd name="connsiteX2189" fmla="*/ 1984375 w 5357813"/>
                <a:gd name="connsiteY2189" fmla="*/ 2217720 h 4362432"/>
                <a:gd name="connsiteX2190" fmla="*/ 2024063 w 5357813"/>
                <a:gd name="connsiteY2190" fmla="*/ 2217720 h 4362432"/>
                <a:gd name="connsiteX2191" fmla="*/ 2024063 w 5357813"/>
                <a:gd name="connsiteY2191" fmla="*/ 2270108 h 4362432"/>
                <a:gd name="connsiteX2192" fmla="*/ 1984375 w 5357813"/>
                <a:gd name="connsiteY2192" fmla="*/ 2270108 h 4362432"/>
                <a:gd name="connsiteX2193" fmla="*/ 1898650 w 5357813"/>
                <a:gd name="connsiteY2193" fmla="*/ 2217720 h 4362432"/>
                <a:gd name="connsiteX2194" fmla="*/ 1939925 w 5357813"/>
                <a:gd name="connsiteY2194" fmla="*/ 2217720 h 4362432"/>
                <a:gd name="connsiteX2195" fmla="*/ 1939925 w 5357813"/>
                <a:gd name="connsiteY2195" fmla="*/ 2270108 h 4362432"/>
                <a:gd name="connsiteX2196" fmla="*/ 1898650 w 5357813"/>
                <a:gd name="connsiteY2196" fmla="*/ 2270108 h 4362432"/>
                <a:gd name="connsiteX2197" fmla="*/ 1814512 w 5357813"/>
                <a:gd name="connsiteY2197" fmla="*/ 2217720 h 4362432"/>
                <a:gd name="connsiteX2198" fmla="*/ 1854200 w 5357813"/>
                <a:gd name="connsiteY2198" fmla="*/ 2217720 h 4362432"/>
                <a:gd name="connsiteX2199" fmla="*/ 1854200 w 5357813"/>
                <a:gd name="connsiteY2199" fmla="*/ 2270108 h 4362432"/>
                <a:gd name="connsiteX2200" fmla="*/ 1814512 w 5357813"/>
                <a:gd name="connsiteY2200" fmla="*/ 2270108 h 4362432"/>
                <a:gd name="connsiteX2201" fmla="*/ 1731962 w 5357813"/>
                <a:gd name="connsiteY2201" fmla="*/ 2217720 h 4362432"/>
                <a:gd name="connsiteX2202" fmla="*/ 1770062 w 5357813"/>
                <a:gd name="connsiteY2202" fmla="*/ 2217720 h 4362432"/>
                <a:gd name="connsiteX2203" fmla="*/ 1770062 w 5357813"/>
                <a:gd name="connsiteY2203" fmla="*/ 2270108 h 4362432"/>
                <a:gd name="connsiteX2204" fmla="*/ 1731962 w 5357813"/>
                <a:gd name="connsiteY2204" fmla="*/ 2270108 h 4362432"/>
                <a:gd name="connsiteX2205" fmla="*/ 1647825 w 5357813"/>
                <a:gd name="connsiteY2205" fmla="*/ 2217720 h 4362432"/>
                <a:gd name="connsiteX2206" fmla="*/ 1687513 w 5357813"/>
                <a:gd name="connsiteY2206" fmla="*/ 2217720 h 4362432"/>
                <a:gd name="connsiteX2207" fmla="*/ 1687513 w 5357813"/>
                <a:gd name="connsiteY2207" fmla="*/ 2270108 h 4362432"/>
                <a:gd name="connsiteX2208" fmla="*/ 1647825 w 5357813"/>
                <a:gd name="connsiteY2208" fmla="*/ 2270108 h 4362432"/>
                <a:gd name="connsiteX2209" fmla="*/ 1563687 w 5357813"/>
                <a:gd name="connsiteY2209" fmla="*/ 2217720 h 4362432"/>
                <a:gd name="connsiteX2210" fmla="*/ 1603375 w 5357813"/>
                <a:gd name="connsiteY2210" fmla="*/ 2217720 h 4362432"/>
                <a:gd name="connsiteX2211" fmla="*/ 1603375 w 5357813"/>
                <a:gd name="connsiteY2211" fmla="*/ 2270108 h 4362432"/>
                <a:gd name="connsiteX2212" fmla="*/ 1563687 w 5357813"/>
                <a:gd name="connsiteY2212" fmla="*/ 2270108 h 4362432"/>
                <a:gd name="connsiteX2213" fmla="*/ 3833758 w 5357813"/>
                <a:gd name="connsiteY2213" fmla="*/ 2190863 h 4362432"/>
                <a:gd name="connsiteX2214" fmla="*/ 3833758 w 5357813"/>
                <a:gd name="connsiteY2214" fmla="*/ 2205791 h 4362432"/>
                <a:gd name="connsiteX2215" fmla="*/ 3900886 w 5357813"/>
                <a:gd name="connsiteY2215" fmla="*/ 2205791 h 4362432"/>
                <a:gd name="connsiteX2216" fmla="*/ 3900886 w 5357813"/>
                <a:gd name="connsiteY2216" fmla="*/ 2190863 h 4362432"/>
                <a:gd name="connsiteX2217" fmla="*/ 3833758 w 5357813"/>
                <a:gd name="connsiteY2217" fmla="*/ 2190863 h 4362432"/>
                <a:gd name="connsiteX2218" fmla="*/ 1536486 w 5357813"/>
                <a:gd name="connsiteY2218" fmla="*/ 2190863 h 4362432"/>
                <a:gd name="connsiteX2219" fmla="*/ 1536486 w 5357813"/>
                <a:gd name="connsiteY2219" fmla="*/ 2208279 h 4362432"/>
                <a:gd name="connsiteX2220" fmla="*/ 1536486 w 5357813"/>
                <a:gd name="connsiteY2220" fmla="*/ 2223207 h 4362432"/>
                <a:gd name="connsiteX2221" fmla="*/ 1536486 w 5357813"/>
                <a:gd name="connsiteY2221" fmla="*/ 2827787 h 4362432"/>
                <a:gd name="connsiteX2222" fmla="*/ 2217712 w 5357813"/>
                <a:gd name="connsiteY2222" fmla="*/ 2827787 h 4362432"/>
                <a:gd name="connsiteX2223" fmla="*/ 2225170 w 5357813"/>
                <a:gd name="connsiteY2223" fmla="*/ 2827787 h 4362432"/>
                <a:gd name="connsiteX2224" fmla="*/ 2225170 w 5357813"/>
                <a:gd name="connsiteY2224" fmla="*/ 2847690 h 4362432"/>
                <a:gd name="connsiteX2225" fmla="*/ 2250033 w 5357813"/>
                <a:gd name="connsiteY2225" fmla="*/ 2847690 h 4362432"/>
                <a:gd name="connsiteX2226" fmla="*/ 2250033 w 5357813"/>
                <a:gd name="connsiteY2226" fmla="*/ 2693436 h 4362432"/>
                <a:gd name="connsiteX2227" fmla="*/ 2237602 w 5357813"/>
                <a:gd name="connsiteY2227" fmla="*/ 2693436 h 4362432"/>
                <a:gd name="connsiteX2228" fmla="*/ 2237602 w 5357813"/>
                <a:gd name="connsiteY2228" fmla="*/ 2651140 h 4362432"/>
                <a:gd name="connsiteX2229" fmla="*/ 2232629 w 5357813"/>
                <a:gd name="connsiteY2229" fmla="*/ 2633724 h 4362432"/>
                <a:gd name="connsiteX2230" fmla="*/ 2247546 w 5357813"/>
                <a:gd name="connsiteY2230" fmla="*/ 2611332 h 4362432"/>
                <a:gd name="connsiteX2231" fmla="*/ 2242574 w 5357813"/>
                <a:gd name="connsiteY2231" fmla="*/ 2598892 h 4362432"/>
                <a:gd name="connsiteX2232" fmla="*/ 2247546 w 5357813"/>
                <a:gd name="connsiteY2232" fmla="*/ 2586452 h 4362432"/>
                <a:gd name="connsiteX2233" fmla="*/ 2242574 w 5357813"/>
                <a:gd name="connsiteY2233" fmla="*/ 2586452 h 4362432"/>
                <a:gd name="connsiteX2234" fmla="*/ 2222684 w 5357813"/>
                <a:gd name="connsiteY2234" fmla="*/ 2564060 h 4362432"/>
                <a:gd name="connsiteX2235" fmla="*/ 2242574 w 5357813"/>
                <a:gd name="connsiteY2235" fmla="*/ 2544156 h 4362432"/>
                <a:gd name="connsiteX2236" fmla="*/ 2384289 w 5357813"/>
                <a:gd name="connsiteY2236" fmla="*/ 2544156 h 4362432"/>
                <a:gd name="connsiteX2237" fmla="*/ 2384289 w 5357813"/>
                <a:gd name="connsiteY2237" fmla="*/ 2190863 h 4362432"/>
                <a:gd name="connsiteX2238" fmla="*/ 1536486 w 5357813"/>
                <a:gd name="connsiteY2238" fmla="*/ 2190863 h 4362432"/>
                <a:gd name="connsiteX2239" fmla="*/ 1451955 w 5357813"/>
                <a:gd name="connsiteY2239" fmla="*/ 2190863 h 4362432"/>
                <a:gd name="connsiteX2240" fmla="*/ 1451955 w 5357813"/>
                <a:gd name="connsiteY2240" fmla="*/ 2205791 h 4362432"/>
                <a:gd name="connsiteX2241" fmla="*/ 1519083 w 5357813"/>
                <a:gd name="connsiteY2241" fmla="*/ 2205791 h 4362432"/>
                <a:gd name="connsiteX2242" fmla="*/ 1519083 w 5357813"/>
                <a:gd name="connsiteY2242" fmla="*/ 2190863 h 4362432"/>
                <a:gd name="connsiteX2243" fmla="*/ 1451955 w 5357813"/>
                <a:gd name="connsiteY2243" fmla="*/ 2190863 h 4362432"/>
                <a:gd name="connsiteX2244" fmla="*/ 2958607 w 5357813"/>
                <a:gd name="connsiteY2244" fmla="*/ 2163495 h 4362432"/>
                <a:gd name="connsiteX2245" fmla="*/ 2958607 w 5357813"/>
                <a:gd name="connsiteY2245" fmla="*/ 2544156 h 4362432"/>
                <a:gd name="connsiteX2246" fmla="*/ 3085404 w 5357813"/>
                <a:gd name="connsiteY2246" fmla="*/ 2544156 h 4362432"/>
                <a:gd name="connsiteX2247" fmla="*/ 3107780 w 5357813"/>
                <a:gd name="connsiteY2247" fmla="*/ 2564060 h 4362432"/>
                <a:gd name="connsiteX2248" fmla="*/ 3090377 w 5357813"/>
                <a:gd name="connsiteY2248" fmla="*/ 2583964 h 4362432"/>
                <a:gd name="connsiteX2249" fmla="*/ 3095349 w 5357813"/>
                <a:gd name="connsiteY2249" fmla="*/ 2598892 h 4362432"/>
                <a:gd name="connsiteX2250" fmla="*/ 3087890 w 5357813"/>
                <a:gd name="connsiteY2250" fmla="*/ 2616308 h 4362432"/>
                <a:gd name="connsiteX2251" fmla="*/ 3095349 w 5357813"/>
                <a:gd name="connsiteY2251" fmla="*/ 2633724 h 4362432"/>
                <a:gd name="connsiteX2252" fmla="*/ 3095349 w 5357813"/>
                <a:gd name="connsiteY2252" fmla="*/ 2643676 h 4362432"/>
                <a:gd name="connsiteX2253" fmla="*/ 3097835 w 5357813"/>
                <a:gd name="connsiteY2253" fmla="*/ 2643676 h 4362432"/>
                <a:gd name="connsiteX2254" fmla="*/ 3097835 w 5357813"/>
                <a:gd name="connsiteY2254" fmla="*/ 2693436 h 4362432"/>
                <a:gd name="connsiteX2255" fmla="*/ 3085404 w 5357813"/>
                <a:gd name="connsiteY2255" fmla="*/ 2693436 h 4362432"/>
                <a:gd name="connsiteX2256" fmla="*/ 3085404 w 5357813"/>
                <a:gd name="connsiteY2256" fmla="*/ 2847690 h 4362432"/>
                <a:gd name="connsiteX2257" fmla="*/ 3105294 w 5357813"/>
                <a:gd name="connsiteY2257" fmla="*/ 2847690 h 4362432"/>
                <a:gd name="connsiteX2258" fmla="*/ 3105294 w 5357813"/>
                <a:gd name="connsiteY2258" fmla="*/ 2827787 h 4362432"/>
                <a:gd name="connsiteX2259" fmla="*/ 3112753 w 5357813"/>
                <a:gd name="connsiteY2259" fmla="*/ 2827787 h 4362432"/>
                <a:gd name="connsiteX2260" fmla="*/ 3816354 w 5357813"/>
                <a:gd name="connsiteY2260" fmla="*/ 2827787 h 4362432"/>
                <a:gd name="connsiteX2261" fmla="*/ 3816354 w 5357813"/>
                <a:gd name="connsiteY2261" fmla="*/ 2223207 h 4362432"/>
                <a:gd name="connsiteX2262" fmla="*/ 3816354 w 5357813"/>
                <a:gd name="connsiteY2262" fmla="*/ 2208279 h 4362432"/>
                <a:gd name="connsiteX2263" fmla="*/ 3816354 w 5357813"/>
                <a:gd name="connsiteY2263" fmla="*/ 2190863 h 4362432"/>
                <a:gd name="connsiteX2264" fmla="*/ 2966066 w 5357813"/>
                <a:gd name="connsiteY2264" fmla="*/ 2190863 h 4362432"/>
                <a:gd name="connsiteX2265" fmla="*/ 2966066 w 5357813"/>
                <a:gd name="connsiteY2265" fmla="*/ 2175935 h 4362432"/>
                <a:gd name="connsiteX2266" fmla="*/ 3816354 w 5357813"/>
                <a:gd name="connsiteY2266" fmla="*/ 2175935 h 4362432"/>
                <a:gd name="connsiteX2267" fmla="*/ 3831272 w 5357813"/>
                <a:gd name="connsiteY2267" fmla="*/ 2175935 h 4362432"/>
                <a:gd name="connsiteX2268" fmla="*/ 3873537 w 5357813"/>
                <a:gd name="connsiteY2268" fmla="*/ 2175935 h 4362432"/>
                <a:gd name="connsiteX2269" fmla="*/ 3878510 w 5357813"/>
                <a:gd name="connsiteY2269" fmla="*/ 2163495 h 4362432"/>
                <a:gd name="connsiteX2270" fmla="*/ 2958607 w 5357813"/>
                <a:gd name="connsiteY2270" fmla="*/ 2163495 h 4362432"/>
                <a:gd name="connsiteX2271" fmla="*/ 1454441 w 5357813"/>
                <a:gd name="connsiteY2271" fmla="*/ 2163495 h 4362432"/>
                <a:gd name="connsiteX2272" fmla="*/ 1469358 w 5357813"/>
                <a:gd name="connsiteY2272" fmla="*/ 2175935 h 4362432"/>
                <a:gd name="connsiteX2273" fmla="*/ 1521569 w 5357813"/>
                <a:gd name="connsiteY2273" fmla="*/ 2175935 h 4362432"/>
                <a:gd name="connsiteX2274" fmla="*/ 1526541 w 5357813"/>
                <a:gd name="connsiteY2274" fmla="*/ 2175935 h 4362432"/>
                <a:gd name="connsiteX2275" fmla="*/ 1536486 w 5357813"/>
                <a:gd name="connsiteY2275" fmla="*/ 2175935 h 4362432"/>
                <a:gd name="connsiteX2276" fmla="*/ 2384289 w 5357813"/>
                <a:gd name="connsiteY2276" fmla="*/ 2175935 h 4362432"/>
                <a:gd name="connsiteX2277" fmla="*/ 2384289 w 5357813"/>
                <a:gd name="connsiteY2277" fmla="*/ 2163495 h 4362432"/>
                <a:gd name="connsiteX2278" fmla="*/ 2857500 w 5357813"/>
                <a:gd name="connsiteY2278" fmla="*/ 2116120 h 4362432"/>
                <a:gd name="connsiteX2279" fmla="*/ 2897188 w 5357813"/>
                <a:gd name="connsiteY2279" fmla="*/ 2116120 h 4362432"/>
                <a:gd name="connsiteX2280" fmla="*/ 2897188 w 5357813"/>
                <a:gd name="connsiteY2280" fmla="*/ 2168508 h 4362432"/>
                <a:gd name="connsiteX2281" fmla="*/ 2857500 w 5357813"/>
                <a:gd name="connsiteY2281" fmla="*/ 2168508 h 4362432"/>
                <a:gd name="connsiteX2282" fmla="*/ 2732087 w 5357813"/>
                <a:gd name="connsiteY2282" fmla="*/ 2116120 h 4362432"/>
                <a:gd name="connsiteX2283" fmla="*/ 2770187 w 5357813"/>
                <a:gd name="connsiteY2283" fmla="*/ 2116120 h 4362432"/>
                <a:gd name="connsiteX2284" fmla="*/ 2770187 w 5357813"/>
                <a:gd name="connsiteY2284" fmla="*/ 2168508 h 4362432"/>
                <a:gd name="connsiteX2285" fmla="*/ 2732087 w 5357813"/>
                <a:gd name="connsiteY2285" fmla="*/ 2168508 h 4362432"/>
                <a:gd name="connsiteX2286" fmla="*/ 2647950 w 5357813"/>
                <a:gd name="connsiteY2286" fmla="*/ 2116120 h 4362432"/>
                <a:gd name="connsiteX2287" fmla="*/ 2684463 w 5357813"/>
                <a:gd name="connsiteY2287" fmla="*/ 2116120 h 4362432"/>
                <a:gd name="connsiteX2288" fmla="*/ 2684463 w 5357813"/>
                <a:gd name="connsiteY2288" fmla="*/ 2168508 h 4362432"/>
                <a:gd name="connsiteX2289" fmla="*/ 2647950 w 5357813"/>
                <a:gd name="connsiteY2289" fmla="*/ 2168508 h 4362432"/>
                <a:gd name="connsiteX2290" fmla="*/ 2563812 w 5357813"/>
                <a:gd name="connsiteY2290" fmla="*/ 2116120 h 4362432"/>
                <a:gd name="connsiteX2291" fmla="*/ 2603500 w 5357813"/>
                <a:gd name="connsiteY2291" fmla="*/ 2116120 h 4362432"/>
                <a:gd name="connsiteX2292" fmla="*/ 2603500 w 5357813"/>
                <a:gd name="connsiteY2292" fmla="*/ 2168508 h 4362432"/>
                <a:gd name="connsiteX2293" fmla="*/ 2563812 w 5357813"/>
                <a:gd name="connsiteY2293" fmla="*/ 2168508 h 4362432"/>
                <a:gd name="connsiteX2294" fmla="*/ 2441575 w 5357813"/>
                <a:gd name="connsiteY2294" fmla="*/ 2116120 h 4362432"/>
                <a:gd name="connsiteX2295" fmla="*/ 2478088 w 5357813"/>
                <a:gd name="connsiteY2295" fmla="*/ 2116120 h 4362432"/>
                <a:gd name="connsiteX2296" fmla="*/ 2478088 w 5357813"/>
                <a:gd name="connsiteY2296" fmla="*/ 2168508 h 4362432"/>
                <a:gd name="connsiteX2297" fmla="*/ 2441575 w 5357813"/>
                <a:gd name="connsiteY2297" fmla="*/ 2168508 h 4362432"/>
                <a:gd name="connsiteX2298" fmla="*/ 2441575 w 5357813"/>
                <a:gd name="connsiteY2298" fmla="*/ 2005009 h 4362432"/>
                <a:gd name="connsiteX2299" fmla="*/ 2478088 w 5357813"/>
                <a:gd name="connsiteY2299" fmla="*/ 2005009 h 4362432"/>
                <a:gd name="connsiteX2300" fmla="*/ 2478088 w 5357813"/>
                <a:gd name="connsiteY2300" fmla="*/ 2057397 h 4362432"/>
                <a:gd name="connsiteX2301" fmla="*/ 2441575 w 5357813"/>
                <a:gd name="connsiteY2301" fmla="*/ 2057397 h 4362432"/>
                <a:gd name="connsiteX2302" fmla="*/ 2563812 w 5357813"/>
                <a:gd name="connsiteY2302" fmla="*/ 2005009 h 4362432"/>
                <a:gd name="connsiteX2303" fmla="*/ 2603500 w 5357813"/>
                <a:gd name="connsiteY2303" fmla="*/ 2005009 h 4362432"/>
                <a:gd name="connsiteX2304" fmla="*/ 2603500 w 5357813"/>
                <a:gd name="connsiteY2304" fmla="*/ 2057396 h 4362432"/>
                <a:gd name="connsiteX2305" fmla="*/ 2563812 w 5357813"/>
                <a:gd name="connsiteY2305" fmla="*/ 2057396 h 4362432"/>
                <a:gd name="connsiteX2306" fmla="*/ 2647950 w 5357813"/>
                <a:gd name="connsiteY2306" fmla="*/ 2005008 h 4362432"/>
                <a:gd name="connsiteX2307" fmla="*/ 2684463 w 5357813"/>
                <a:gd name="connsiteY2307" fmla="*/ 2005008 h 4362432"/>
                <a:gd name="connsiteX2308" fmla="*/ 2684463 w 5357813"/>
                <a:gd name="connsiteY2308" fmla="*/ 2057396 h 4362432"/>
                <a:gd name="connsiteX2309" fmla="*/ 2647950 w 5357813"/>
                <a:gd name="connsiteY2309" fmla="*/ 2057396 h 4362432"/>
                <a:gd name="connsiteX2310" fmla="*/ 2732087 w 5357813"/>
                <a:gd name="connsiteY2310" fmla="*/ 2005008 h 4362432"/>
                <a:gd name="connsiteX2311" fmla="*/ 2770187 w 5357813"/>
                <a:gd name="connsiteY2311" fmla="*/ 2005008 h 4362432"/>
                <a:gd name="connsiteX2312" fmla="*/ 2770187 w 5357813"/>
                <a:gd name="connsiteY2312" fmla="*/ 2057396 h 4362432"/>
                <a:gd name="connsiteX2313" fmla="*/ 2732087 w 5357813"/>
                <a:gd name="connsiteY2313" fmla="*/ 2057396 h 4362432"/>
                <a:gd name="connsiteX2314" fmla="*/ 2857500 w 5357813"/>
                <a:gd name="connsiteY2314" fmla="*/ 2005007 h 4362432"/>
                <a:gd name="connsiteX2315" fmla="*/ 2897188 w 5357813"/>
                <a:gd name="connsiteY2315" fmla="*/ 2005007 h 4362432"/>
                <a:gd name="connsiteX2316" fmla="*/ 2897188 w 5357813"/>
                <a:gd name="connsiteY2316" fmla="*/ 2057394 h 4362432"/>
                <a:gd name="connsiteX2317" fmla="*/ 2857500 w 5357813"/>
                <a:gd name="connsiteY2317" fmla="*/ 2057394 h 4362432"/>
                <a:gd name="connsiteX2318" fmla="*/ 2824351 w 5357813"/>
                <a:gd name="connsiteY2318" fmla="*/ 1986870 h 4362432"/>
                <a:gd name="connsiteX2319" fmla="*/ 2824351 w 5357813"/>
                <a:gd name="connsiteY2319" fmla="*/ 2516789 h 4362432"/>
                <a:gd name="connsiteX2320" fmla="*/ 2941203 w 5357813"/>
                <a:gd name="connsiteY2320" fmla="*/ 2516789 h 4362432"/>
                <a:gd name="connsiteX2321" fmla="*/ 2941203 w 5357813"/>
                <a:gd name="connsiteY2321" fmla="*/ 1986870 h 4362432"/>
                <a:gd name="connsiteX2322" fmla="*/ 2540921 w 5357813"/>
                <a:gd name="connsiteY2322" fmla="*/ 1986870 h 4362432"/>
                <a:gd name="connsiteX2323" fmla="*/ 2540921 w 5357813"/>
                <a:gd name="connsiteY2323" fmla="*/ 2516789 h 4362432"/>
                <a:gd name="connsiteX2324" fmla="*/ 2806947 w 5357813"/>
                <a:gd name="connsiteY2324" fmla="*/ 2516789 h 4362432"/>
                <a:gd name="connsiteX2325" fmla="*/ 2806947 w 5357813"/>
                <a:gd name="connsiteY2325" fmla="*/ 1986870 h 4362432"/>
                <a:gd name="connsiteX2326" fmla="*/ 2401692 w 5357813"/>
                <a:gd name="connsiteY2326" fmla="*/ 1986870 h 4362432"/>
                <a:gd name="connsiteX2327" fmla="*/ 2401692 w 5357813"/>
                <a:gd name="connsiteY2327" fmla="*/ 2516789 h 4362432"/>
                <a:gd name="connsiteX2328" fmla="*/ 2523517 w 5357813"/>
                <a:gd name="connsiteY2328" fmla="*/ 2516789 h 4362432"/>
                <a:gd name="connsiteX2329" fmla="*/ 2523517 w 5357813"/>
                <a:gd name="connsiteY2329" fmla="*/ 1986870 h 4362432"/>
                <a:gd name="connsiteX2330" fmla="*/ 2401692 w 5357813"/>
                <a:gd name="connsiteY2330" fmla="*/ 1986870 h 4362432"/>
                <a:gd name="connsiteX2331" fmla="*/ 2864130 w 5357813"/>
                <a:gd name="connsiteY2331" fmla="*/ 1897303 h 4362432"/>
                <a:gd name="connsiteX2332" fmla="*/ 2864130 w 5357813"/>
                <a:gd name="connsiteY2332" fmla="*/ 1909744 h 4362432"/>
                <a:gd name="connsiteX2333" fmla="*/ 2921313 w 5357813"/>
                <a:gd name="connsiteY2333" fmla="*/ 1909744 h 4362432"/>
                <a:gd name="connsiteX2334" fmla="*/ 2921313 w 5357813"/>
                <a:gd name="connsiteY2334" fmla="*/ 1897303 h 4362432"/>
                <a:gd name="connsiteX2335" fmla="*/ 2864130 w 5357813"/>
                <a:gd name="connsiteY2335" fmla="*/ 1897303 h 4362432"/>
                <a:gd name="connsiteX2336" fmla="*/ 2424068 w 5357813"/>
                <a:gd name="connsiteY2336" fmla="*/ 1897303 h 4362432"/>
                <a:gd name="connsiteX2337" fmla="*/ 2424068 w 5357813"/>
                <a:gd name="connsiteY2337" fmla="*/ 1909744 h 4362432"/>
                <a:gd name="connsiteX2338" fmla="*/ 2478765 w 5357813"/>
                <a:gd name="connsiteY2338" fmla="*/ 1909744 h 4362432"/>
                <a:gd name="connsiteX2339" fmla="*/ 2478765 w 5357813"/>
                <a:gd name="connsiteY2339" fmla="*/ 1897303 h 4362432"/>
                <a:gd name="connsiteX2340" fmla="*/ 2424068 w 5357813"/>
                <a:gd name="connsiteY2340" fmla="*/ 1897303 h 4362432"/>
                <a:gd name="connsiteX2341" fmla="*/ 2844241 w 5357813"/>
                <a:gd name="connsiteY2341" fmla="*/ 1862468 h 4362432"/>
                <a:gd name="connsiteX2342" fmla="*/ 2844241 w 5357813"/>
                <a:gd name="connsiteY2342" fmla="*/ 1877393 h 4362432"/>
                <a:gd name="connsiteX2343" fmla="*/ 2938717 w 5357813"/>
                <a:gd name="connsiteY2343" fmla="*/ 1877393 h 4362432"/>
                <a:gd name="connsiteX2344" fmla="*/ 2938717 w 5357813"/>
                <a:gd name="connsiteY2344" fmla="*/ 1862468 h 4362432"/>
                <a:gd name="connsiteX2345" fmla="*/ 2844241 w 5357813"/>
                <a:gd name="connsiteY2345" fmla="*/ 1862468 h 4362432"/>
                <a:gd name="connsiteX2346" fmla="*/ 2404179 w 5357813"/>
                <a:gd name="connsiteY2346" fmla="*/ 1862468 h 4362432"/>
                <a:gd name="connsiteX2347" fmla="*/ 2404179 w 5357813"/>
                <a:gd name="connsiteY2347" fmla="*/ 1877393 h 4362432"/>
                <a:gd name="connsiteX2348" fmla="*/ 2498655 w 5357813"/>
                <a:gd name="connsiteY2348" fmla="*/ 1877393 h 4362432"/>
                <a:gd name="connsiteX2349" fmla="*/ 2498655 w 5357813"/>
                <a:gd name="connsiteY2349" fmla="*/ 1862468 h 4362432"/>
                <a:gd name="connsiteX2350" fmla="*/ 2404179 w 5357813"/>
                <a:gd name="connsiteY2350" fmla="*/ 1862468 h 4362432"/>
                <a:gd name="connsiteX2351" fmla="*/ 2576512 w 5357813"/>
                <a:gd name="connsiteY2351" fmla="*/ 1844671 h 4362432"/>
                <a:gd name="connsiteX2352" fmla="*/ 2616200 w 5357813"/>
                <a:gd name="connsiteY2352" fmla="*/ 1844671 h 4362432"/>
                <a:gd name="connsiteX2353" fmla="*/ 2616200 w 5357813"/>
                <a:gd name="connsiteY2353" fmla="*/ 1897058 h 4362432"/>
                <a:gd name="connsiteX2354" fmla="*/ 2576512 w 5357813"/>
                <a:gd name="connsiteY2354" fmla="*/ 1897058 h 4362432"/>
                <a:gd name="connsiteX2355" fmla="*/ 2732087 w 5357813"/>
                <a:gd name="connsiteY2355" fmla="*/ 1844671 h 4362432"/>
                <a:gd name="connsiteX2356" fmla="*/ 2770187 w 5357813"/>
                <a:gd name="connsiteY2356" fmla="*/ 1844671 h 4362432"/>
                <a:gd name="connsiteX2357" fmla="*/ 2770187 w 5357813"/>
                <a:gd name="connsiteY2357" fmla="*/ 1897058 h 4362432"/>
                <a:gd name="connsiteX2358" fmla="*/ 2732087 w 5357813"/>
                <a:gd name="connsiteY2358" fmla="*/ 1897058 h 4362432"/>
                <a:gd name="connsiteX2359" fmla="*/ 2655887 w 5357813"/>
                <a:gd name="connsiteY2359" fmla="*/ 1844671 h 4362432"/>
                <a:gd name="connsiteX2360" fmla="*/ 2692400 w 5357813"/>
                <a:gd name="connsiteY2360" fmla="*/ 1844671 h 4362432"/>
                <a:gd name="connsiteX2361" fmla="*/ 2692400 w 5357813"/>
                <a:gd name="connsiteY2361" fmla="*/ 1897058 h 4362432"/>
                <a:gd name="connsiteX2362" fmla="*/ 2655887 w 5357813"/>
                <a:gd name="connsiteY2362" fmla="*/ 1897058 h 4362432"/>
                <a:gd name="connsiteX2363" fmla="*/ 2576512 w 5357813"/>
                <a:gd name="connsiteY2363" fmla="*/ 1768469 h 4362432"/>
                <a:gd name="connsiteX2364" fmla="*/ 2616200 w 5357813"/>
                <a:gd name="connsiteY2364" fmla="*/ 1768469 h 4362432"/>
                <a:gd name="connsiteX2365" fmla="*/ 2616200 w 5357813"/>
                <a:gd name="connsiteY2365" fmla="*/ 1820857 h 4362432"/>
                <a:gd name="connsiteX2366" fmla="*/ 2576512 w 5357813"/>
                <a:gd name="connsiteY2366" fmla="*/ 1820857 h 4362432"/>
                <a:gd name="connsiteX2367" fmla="*/ 2732087 w 5357813"/>
                <a:gd name="connsiteY2367" fmla="*/ 1768469 h 4362432"/>
                <a:gd name="connsiteX2368" fmla="*/ 2770187 w 5357813"/>
                <a:gd name="connsiteY2368" fmla="*/ 1768469 h 4362432"/>
                <a:gd name="connsiteX2369" fmla="*/ 2770187 w 5357813"/>
                <a:gd name="connsiteY2369" fmla="*/ 1820857 h 4362432"/>
                <a:gd name="connsiteX2370" fmla="*/ 2732087 w 5357813"/>
                <a:gd name="connsiteY2370" fmla="*/ 1820857 h 4362432"/>
                <a:gd name="connsiteX2371" fmla="*/ 2655887 w 5357813"/>
                <a:gd name="connsiteY2371" fmla="*/ 1768469 h 4362432"/>
                <a:gd name="connsiteX2372" fmla="*/ 2692400 w 5357813"/>
                <a:gd name="connsiteY2372" fmla="*/ 1768469 h 4362432"/>
                <a:gd name="connsiteX2373" fmla="*/ 2692400 w 5357813"/>
                <a:gd name="connsiteY2373" fmla="*/ 1820857 h 4362432"/>
                <a:gd name="connsiteX2374" fmla="*/ 2655887 w 5357813"/>
                <a:gd name="connsiteY2374" fmla="*/ 1820857 h 4362432"/>
                <a:gd name="connsiteX2375" fmla="*/ 2801974 w 5357813"/>
                <a:gd name="connsiteY2375" fmla="*/ 1748023 h 4362432"/>
                <a:gd name="connsiteX2376" fmla="*/ 2801974 w 5357813"/>
                <a:gd name="connsiteY2376" fmla="*/ 1909744 h 4362432"/>
                <a:gd name="connsiteX2377" fmla="*/ 2849213 w 5357813"/>
                <a:gd name="connsiteY2377" fmla="*/ 1909744 h 4362432"/>
                <a:gd name="connsiteX2378" fmla="*/ 2849213 w 5357813"/>
                <a:gd name="connsiteY2378" fmla="*/ 1894814 h 4362432"/>
                <a:gd name="connsiteX2379" fmla="*/ 2829323 w 5357813"/>
                <a:gd name="connsiteY2379" fmla="*/ 1894814 h 4362432"/>
                <a:gd name="connsiteX2380" fmla="*/ 2829323 w 5357813"/>
                <a:gd name="connsiteY2380" fmla="*/ 1845056 h 4362432"/>
                <a:gd name="connsiteX2381" fmla="*/ 2861644 w 5357813"/>
                <a:gd name="connsiteY2381" fmla="*/ 1845056 h 4362432"/>
                <a:gd name="connsiteX2382" fmla="*/ 2861644 w 5357813"/>
                <a:gd name="connsiteY2382" fmla="*/ 1748023 h 4362432"/>
                <a:gd name="connsiteX2383" fmla="*/ 2801974 w 5357813"/>
                <a:gd name="connsiteY2383" fmla="*/ 1748023 h 4362432"/>
                <a:gd name="connsiteX2384" fmla="*/ 2558325 w 5357813"/>
                <a:gd name="connsiteY2384" fmla="*/ 1748023 h 4362432"/>
                <a:gd name="connsiteX2385" fmla="*/ 2558325 w 5357813"/>
                <a:gd name="connsiteY2385" fmla="*/ 1909744 h 4362432"/>
                <a:gd name="connsiteX2386" fmla="*/ 2784571 w 5357813"/>
                <a:gd name="connsiteY2386" fmla="*/ 1909744 h 4362432"/>
                <a:gd name="connsiteX2387" fmla="*/ 2784571 w 5357813"/>
                <a:gd name="connsiteY2387" fmla="*/ 1748023 h 4362432"/>
                <a:gd name="connsiteX2388" fmla="*/ 2558325 w 5357813"/>
                <a:gd name="connsiteY2388" fmla="*/ 1748023 h 4362432"/>
                <a:gd name="connsiteX2389" fmla="*/ 2478765 w 5357813"/>
                <a:gd name="connsiteY2389" fmla="*/ 1748023 h 4362432"/>
                <a:gd name="connsiteX2390" fmla="*/ 2478765 w 5357813"/>
                <a:gd name="connsiteY2390" fmla="*/ 1845056 h 4362432"/>
                <a:gd name="connsiteX2391" fmla="*/ 2506114 w 5357813"/>
                <a:gd name="connsiteY2391" fmla="*/ 1845056 h 4362432"/>
                <a:gd name="connsiteX2392" fmla="*/ 2516059 w 5357813"/>
                <a:gd name="connsiteY2392" fmla="*/ 1845056 h 4362432"/>
                <a:gd name="connsiteX2393" fmla="*/ 2516059 w 5357813"/>
                <a:gd name="connsiteY2393" fmla="*/ 1894814 h 4362432"/>
                <a:gd name="connsiteX2394" fmla="*/ 2496169 w 5357813"/>
                <a:gd name="connsiteY2394" fmla="*/ 1894814 h 4362432"/>
                <a:gd name="connsiteX2395" fmla="*/ 2496169 w 5357813"/>
                <a:gd name="connsiteY2395" fmla="*/ 1909744 h 4362432"/>
                <a:gd name="connsiteX2396" fmla="*/ 2543407 w 5357813"/>
                <a:gd name="connsiteY2396" fmla="*/ 1909744 h 4362432"/>
                <a:gd name="connsiteX2397" fmla="*/ 2543407 w 5357813"/>
                <a:gd name="connsiteY2397" fmla="*/ 1748023 h 4362432"/>
                <a:gd name="connsiteX2398" fmla="*/ 2478765 w 5357813"/>
                <a:gd name="connsiteY2398" fmla="*/ 1748023 h 4362432"/>
                <a:gd name="connsiteX2399" fmla="*/ 2456389 w 5357813"/>
                <a:gd name="connsiteY2399" fmla="*/ 1728120 h 4362432"/>
                <a:gd name="connsiteX2400" fmla="*/ 2456389 w 5357813"/>
                <a:gd name="connsiteY2400" fmla="*/ 1733096 h 4362432"/>
                <a:gd name="connsiteX2401" fmla="*/ 2886506 w 5357813"/>
                <a:gd name="connsiteY2401" fmla="*/ 1733096 h 4362432"/>
                <a:gd name="connsiteX2402" fmla="*/ 2886506 w 5357813"/>
                <a:gd name="connsiteY2402" fmla="*/ 1728120 h 4362432"/>
                <a:gd name="connsiteX2403" fmla="*/ 2456389 w 5357813"/>
                <a:gd name="connsiteY2403" fmla="*/ 1728120 h 4362432"/>
                <a:gd name="connsiteX2404" fmla="*/ 2456389 w 5357813"/>
                <a:gd name="connsiteY2404" fmla="*/ 1705729 h 4362432"/>
                <a:gd name="connsiteX2405" fmla="*/ 2456389 w 5357813"/>
                <a:gd name="connsiteY2405" fmla="*/ 1708218 h 4362432"/>
                <a:gd name="connsiteX2406" fmla="*/ 2886506 w 5357813"/>
                <a:gd name="connsiteY2406" fmla="*/ 1708218 h 4362432"/>
                <a:gd name="connsiteX2407" fmla="*/ 2886506 w 5357813"/>
                <a:gd name="connsiteY2407" fmla="*/ 1705729 h 4362432"/>
                <a:gd name="connsiteX2408" fmla="*/ 2458876 w 5357813"/>
                <a:gd name="connsiteY2408" fmla="*/ 1705729 h 4362432"/>
                <a:gd name="connsiteX2409" fmla="*/ 2456389 w 5357813"/>
                <a:gd name="connsiteY2409" fmla="*/ 1705729 h 4362432"/>
                <a:gd name="connsiteX2410" fmla="*/ 2488710 w 5357813"/>
                <a:gd name="connsiteY2410" fmla="*/ 1670899 h 4362432"/>
                <a:gd name="connsiteX2411" fmla="*/ 2473793 w 5357813"/>
                <a:gd name="connsiteY2411" fmla="*/ 1688314 h 4362432"/>
                <a:gd name="connsiteX2412" fmla="*/ 2871589 w 5357813"/>
                <a:gd name="connsiteY2412" fmla="*/ 1688314 h 4362432"/>
                <a:gd name="connsiteX2413" fmla="*/ 2856672 w 5357813"/>
                <a:gd name="connsiteY2413" fmla="*/ 1670899 h 4362432"/>
                <a:gd name="connsiteX2414" fmla="*/ 2488710 w 5357813"/>
                <a:gd name="connsiteY2414" fmla="*/ 1670899 h 4362432"/>
                <a:gd name="connsiteX2415" fmla="*/ 2844241 w 5357813"/>
                <a:gd name="connsiteY2415" fmla="*/ 1638551 h 4362432"/>
                <a:gd name="connsiteX2416" fmla="*/ 2841754 w 5357813"/>
                <a:gd name="connsiteY2416" fmla="*/ 1641039 h 4362432"/>
                <a:gd name="connsiteX2417" fmla="*/ 2842063 w 5357813"/>
                <a:gd name="connsiteY2417" fmla="*/ 1641039 h 4362432"/>
                <a:gd name="connsiteX2418" fmla="*/ 2844241 w 5357813"/>
                <a:gd name="connsiteY2418" fmla="*/ 1638861 h 4362432"/>
                <a:gd name="connsiteX2419" fmla="*/ 2814406 w 5357813"/>
                <a:gd name="connsiteY2419" fmla="*/ 1603716 h 4362432"/>
                <a:gd name="connsiteX2420" fmla="*/ 2794516 w 5357813"/>
                <a:gd name="connsiteY2420" fmla="*/ 1623622 h 4362432"/>
                <a:gd name="connsiteX2421" fmla="*/ 2809433 w 5357813"/>
                <a:gd name="connsiteY2421" fmla="*/ 1641039 h 4362432"/>
                <a:gd name="connsiteX2422" fmla="*/ 2814406 w 5357813"/>
                <a:gd name="connsiteY2422" fmla="*/ 1641039 h 4362432"/>
                <a:gd name="connsiteX2423" fmla="*/ 2831809 w 5357813"/>
                <a:gd name="connsiteY2423" fmla="*/ 1623622 h 4362432"/>
                <a:gd name="connsiteX2424" fmla="*/ 2831809 w 5357813"/>
                <a:gd name="connsiteY2424" fmla="*/ 1621134 h 4362432"/>
                <a:gd name="connsiteX2425" fmla="*/ 2814406 w 5357813"/>
                <a:gd name="connsiteY2425" fmla="*/ 1603716 h 4362432"/>
                <a:gd name="connsiteX2426" fmla="*/ 2528490 w 5357813"/>
                <a:gd name="connsiteY2426" fmla="*/ 1603716 h 4362432"/>
                <a:gd name="connsiteX2427" fmla="*/ 2508600 w 5357813"/>
                <a:gd name="connsiteY2427" fmla="*/ 1623622 h 4362432"/>
                <a:gd name="connsiteX2428" fmla="*/ 2526004 w 5357813"/>
                <a:gd name="connsiteY2428" fmla="*/ 1641039 h 4362432"/>
                <a:gd name="connsiteX2429" fmla="*/ 2530976 w 5357813"/>
                <a:gd name="connsiteY2429" fmla="*/ 1641039 h 4362432"/>
                <a:gd name="connsiteX2430" fmla="*/ 2545893 w 5357813"/>
                <a:gd name="connsiteY2430" fmla="*/ 1628598 h 4362432"/>
                <a:gd name="connsiteX2431" fmla="*/ 2545893 w 5357813"/>
                <a:gd name="connsiteY2431" fmla="*/ 1616157 h 4362432"/>
                <a:gd name="connsiteX2432" fmla="*/ 2528490 w 5357813"/>
                <a:gd name="connsiteY2432" fmla="*/ 1603716 h 4362432"/>
                <a:gd name="connsiteX2433" fmla="*/ 2722562 w 5357813"/>
                <a:gd name="connsiteY2433" fmla="*/ 1574790 h 4362432"/>
                <a:gd name="connsiteX2434" fmla="*/ 2759075 w 5357813"/>
                <a:gd name="connsiteY2434" fmla="*/ 1574790 h 4362432"/>
                <a:gd name="connsiteX2435" fmla="*/ 2759075 w 5357813"/>
                <a:gd name="connsiteY2435" fmla="*/ 1625593 h 4362432"/>
                <a:gd name="connsiteX2436" fmla="*/ 2722562 w 5357813"/>
                <a:gd name="connsiteY2436" fmla="*/ 1625593 h 4362432"/>
                <a:gd name="connsiteX2437" fmla="*/ 2652712 w 5357813"/>
                <a:gd name="connsiteY2437" fmla="*/ 1574790 h 4362432"/>
                <a:gd name="connsiteX2438" fmla="*/ 2690812 w 5357813"/>
                <a:gd name="connsiteY2438" fmla="*/ 1574790 h 4362432"/>
                <a:gd name="connsiteX2439" fmla="*/ 2690812 w 5357813"/>
                <a:gd name="connsiteY2439" fmla="*/ 1625593 h 4362432"/>
                <a:gd name="connsiteX2440" fmla="*/ 2652712 w 5357813"/>
                <a:gd name="connsiteY2440" fmla="*/ 1625593 h 4362432"/>
                <a:gd name="connsiteX2441" fmla="*/ 2582862 w 5357813"/>
                <a:gd name="connsiteY2441" fmla="*/ 1574790 h 4362432"/>
                <a:gd name="connsiteX2442" fmla="*/ 2620962 w 5357813"/>
                <a:gd name="connsiteY2442" fmla="*/ 1574790 h 4362432"/>
                <a:gd name="connsiteX2443" fmla="*/ 2620962 w 5357813"/>
                <a:gd name="connsiteY2443" fmla="*/ 1625593 h 4362432"/>
                <a:gd name="connsiteX2444" fmla="*/ 2582862 w 5357813"/>
                <a:gd name="connsiteY2444" fmla="*/ 1625593 h 4362432"/>
                <a:gd name="connsiteX2445" fmla="*/ 2722562 w 5357813"/>
                <a:gd name="connsiteY2445" fmla="*/ 1484310 h 4362432"/>
                <a:gd name="connsiteX2446" fmla="*/ 2759075 w 5357813"/>
                <a:gd name="connsiteY2446" fmla="*/ 1484310 h 4362432"/>
                <a:gd name="connsiteX2447" fmla="*/ 2759075 w 5357813"/>
                <a:gd name="connsiteY2447" fmla="*/ 1536692 h 4362432"/>
                <a:gd name="connsiteX2448" fmla="*/ 2722562 w 5357813"/>
                <a:gd name="connsiteY2448" fmla="*/ 1536692 h 4362432"/>
                <a:gd name="connsiteX2449" fmla="*/ 2652712 w 5357813"/>
                <a:gd name="connsiteY2449" fmla="*/ 1484310 h 4362432"/>
                <a:gd name="connsiteX2450" fmla="*/ 2690812 w 5357813"/>
                <a:gd name="connsiteY2450" fmla="*/ 1484310 h 4362432"/>
                <a:gd name="connsiteX2451" fmla="*/ 2690812 w 5357813"/>
                <a:gd name="connsiteY2451" fmla="*/ 1536692 h 4362432"/>
                <a:gd name="connsiteX2452" fmla="*/ 2652712 w 5357813"/>
                <a:gd name="connsiteY2452" fmla="*/ 1536692 h 4362432"/>
                <a:gd name="connsiteX2453" fmla="*/ 2582862 w 5357813"/>
                <a:gd name="connsiteY2453" fmla="*/ 1484310 h 4362432"/>
                <a:gd name="connsiteX2454" fmla="*/ 2620962 w 5357813"/>
                <a:gd name="connsiteY2454" fmla="*/ 1484310 h 4362432"/>
                <a:gd name="connsiteX2455" fmla="*/ 2620962 w 5357813"/>
                <a:gd name="connsiteY2455" fmla="*/ 1536693 h 4362432"/>
                <a:gd name="connsiteX2456" fmla="*/ 2582862 w 5357813"/>
                <a:gd name="connsiteY2456" fmla="*/ 1536693 h 4362432"/>
                <a:gd name="connsiteX2457" fmla="*/ 2563297 w 5357813"/>
                <a:gd name="connsiteY2457" fmla="*/ 1461904 h 4362432"/>
                <a:gd name="connsiteX2458" fmla="*/ 2563297 w 5357813"/>
                <a:gd name="connsiteY2458" fmla="*/ 1616157 h 4362432"/>
                <a:gd name="connsiteX2459" fmla="*/ 2563297 w 5357813"/>
                <a:gd name="connsiteY2459" fmla="*/ 1621134 h 4362432"/>
                <a:gd name="connsiteX2460" fmla="*/ 2563297 w 5357813"/>
                <a:gd name="connsiteY2460" fmla="*/ 1623622 h 4362432"/>
                <a:gd name="connsiteX2461" fmla="*/ 2563297 w 5357813"/>
                <a:gd name="connsiteY2461" fmla="*/ 1628598 h 4362432"/>
                <a:gd name="connsiteX2462" fmla="*/ 2563297 w 5357813"/>
                <a:gd name="connsiteY2462" fmla="*/ 1641039 h 4362432"/>
                <a:gd name="connsiteX2463" fmla="*/ 2777112 w 5357813"/>
                <a:gd name="connsiteY2463" fmla="*/ 1641039 h 4362432"/>
                <a:gd name="connsiteX2464" fmla="*/ 2777112 w 5357813"/>
                <a:gd name="connsiteY2464" fmla="*/ 1461904 h 4362432"/>
                <a:gd name="connsiteX2465" fmla="*/ 2563297 w 5357813"/>
                <a:gd name="connsiteY2465" fmla="*/ 1461904 h 4362432"/>
                <a:gd name="connsiteX2466" fmla="*/ 2538435 w 5357813"/>
                <a:gd name="connsiteY2466" fmla="*/ 1439513 h 4362432"/>
                <a:gd name="connsiteX2467" fmla="*/ 2538435 w 5357813"/>
                <a:gd name="connsiteY2467" fmla="*/ 1446977 h 4362432"/>
                <a:gd name="connsiteX2468" fmla="*/ 2799488 w 5357813"/>
                <a:gd name="connsiteY2468" fmla="*/ 1446977 h 4362432"/>
                <a:gd name="connsiteX2469" fmla="*/ 2799488 w 5357813"/>
                <a:gd name="connsiteY2469" fmla="*/ 1439513 h 4362432"/>
                <a:gd name="connsiteX2470" fmla="*/ 2538435 w 5357813"/>
                <a:gd name="connsiteY2470" fmla="*/ 1439513 h 4362432"/>
                <a:gd name="connsiteX2471" fmla="*/ 2538435 w 5357813"/>
                <a:gd name="connsiteY2471" fmla="*/ 1414635 h 4362432"/>
                <a:gd name="connsiteX2472" fmla="*/ 2538435 w 5357813"/>
                <a:gd name="connsiteY2472" fmla="*/ 1419611 h 4362432"/>
                <a:gd name="connsiteX2473" fmla="*/ 2799488 w 5357813"/>
                <a:gd name="connsiteY2473" fmla="*/ 1419611 h 4362432"/>
                <a:gd name="connsiteX2474" fmla="*/ 2799488 w 5357813"/>
                <a:gd name="connsiteY2474" fmla="*/ 1414635 h 4362432"/>
                <a:gd name="connsiteX2475" fmla="*/ 2538435 w 5357813"/>
                <a:gd name="connsiteY2475" fmla="*/ 1414635 h 4362432"/>
                <a:gd name="connsiteX2476" fmla="*/ 2538435 w 5357813"/>
                <a:gd name="connsiteY2476" fmla="*/ 1389752 h 4362432"/>
                <a:gd name="connsiteX2477" fmla="*/ 2538435 w 5357813"/>
                <a:gd name="connsiteY2477" fmla="*/ 1394731 h 4362432"/>
                <a:gd name="connsiteX2478" fmla="*/ 2799488 w 5357813"/>
                <a:gd name="connsiteY2478" fmla="*/ 1394731 h 4362432"/>
                <a:gd name="connsiteX2479" fmla="*/ 2799488 w 5357813"/>
                <a:gd name="connsiteY2479" fmla="*/ 1389752 h 4362432"/>
                <a:gd name="connsiteX2480" fmla="*/ 2782085 w 5357813"/>
                <a:gd name="connsiteY2480" fmla="*/ 1389752 h 4362432"/>
                <a:gd name="connsiteX2481" fmla="*/ 2777112 w 5357813"/>
                <a:gd name="connsiteY2481" fmla="*/ 1389752 h 4362432"/>
                <a:gd name="connsiteX2482" fmla="*/ 2772140 w 5357813"/>
                <a:gd name="connsiteY2482" fmla="*/ 1389752 h 4362432"/>
                <a:gd name="connsiteX2483" fmla="*/ 2754736 w 5357813"/>
                <a:gd name="connsiteY2483" fmla="*/ 1389752 h 4362432"/>
                <a:gd name="connsiteX2484" fmla="*/ 2749764 w 5357813"/>
                <a:gd name="connsiteY2484" fmla="*/ 1389752 h 4362432"/>
                <a:gd name="connsiteX2485" fmla="*/ 2744791 w 5357813"/>
                <a:gd name="connsiteY2485" fmla="*/ 1389752 h 4362432"/>
                <a:gd name="connsiteX2486" fmla="*/ 2727388 w 5357813"/>
                <a:gd name="connsiteY2486" fmla="*/ 1389752 h 4362432"/>
                <a:gd name="connsiteX2487" fmla="*/ 2722415 w 5357813"/>
                <a:gd name="connsiteY2487" fmla="*/ 1389752 h 4362432"/>
                <a:gd name="connsiteX2488" fmla="*/ 2717443 w 5357813"/>
                <a:gd name="connsiteY2488" fmla="*/ 1389752 h 4362432"/>
                <a:gd name="connsiteX2489" fmla="*/ 2700039 w 5357813"/>
                <a:gd name="connsiteY2489" fmla="*/ 1389752 h 4362432"/>
                <a:gd name="connsiteX2490" fmla="*/ 2695067 w 5357813"/>
                <a:gd name="connsiteY2490" fmla="*/ 1389752 h 4362432"/>
                <a:gd name="connsiteX2491" fmla="*/ 2690094 w 5357813"/>
                <a:gd name="connsiteY2491" fmla="*/ 1389752 h 4362432"/>
                <a:gd name="connsiteX2492" fmla="*/ 2670205 w 5357813"/>
                <a:gd name="connsiteY2492" fmla="*/ 1389752 h 4362432"/>
                <a:gd name="connsiteX2493" fmla="*/ 2665232 w 5357813"/>
                <a:gd name="connsiteY2493" fmla="*/ 1389752 h 4362432"/>
                <a:gd name="connsiteX2494" fmla="*/ 2660260 w 5357813"/>
                <a:gd name="connsiteY2494" fmla="*/ 1389752 h 4362432"/>
                <a:gd name="connsiteX2495" fmla="*/ 2642856 w 5357813"/>
                <a:gd name="connsiteY2495" fmla="*/ 1389752 h 4362432"/>
                <a:gd name="connsiteX2496" fmla="*/ 2637884 w 5357813"/>
                <a:gd name="connsiteY2496" fmla="*/ 1389752 h 4362432"/>
                <a:gd name="connsiteX2497" fmla="*/ 2632911 w 5357813"/>
                <a:gd name="connsiteY2497" fmla="*/ 1389752 h 4362432"/>
                <a:gd name="connsiteX2498" fmla="*/ 2615508 w 5357813"/>
                <a:gd name="connsiteY2498" fmla="*/ 1389752 h 4362432"/>
                <a:gd name="connsiteX2499" fmla="*/ 2610535 w 5357813"/>
                <a:gd name="connsiteY2499" fmla="*/ 1389752 h 4362432"/>
                <a:gd name="connsiteX2500" fmla="*/ 2605563 w 5357813"/>
                <a:gd name="connsiteY2500" fmla="*/ 1389752 h 4362432"/>
                <a:gd name="connsiteX2501" fmla="*/ 2588159 w 5357813"/>
                <a:gd name="connsiteY2501" fmla="*/ 1389752 h 4362432"/>
                <a:gd name="connsiteX2502" fmla="*/ 2583187 w 5357813"/>
                <a:gd name="connsiteY2502" fmla="*/ 1389752 h 4362432"/>
                <a:gd name="connsiteX2503" fmla="*/ 2578214 w 5357813"/>
                <a:gd name="connsiteY2503" fmla="*/ 1389752 h 4362432"/>
                <a:gd name="connsiteX2504" fmla="*/ 2560811 w 5357813"/>
                <a:gd name="connsiteY2504" fmla="*/ 1389752 h 4362432"/>
                <a:gd name="connsiteX2505" fmla="*/ 2555838 w 5357813"/>
                <a:gd name="connsiteY2505" fmla="*/ 1389752 h 4362432"/>
                <a:gd name="connsiteX2506" fmla="*/ 2550866 w 5357813"/>
                <a:gd name="connsiteY2506" fmla="*/ 1389752 h 4362432"/>
                <a:gd name="connsiteX2507" fmla="*/ 2538435 w 5357813"/>
                <a:gd name="connsiteY2507" fmla="*/ 1389752 h 4362432"/>
                <a:gd name="connsiteX2508" fmla="*/ 2690094 w 5357813"/>
                <a:gd name="connsiteY2508" fmla="*/ 1332536 h 4362432"/>
                <a:gd name="connsiteX2509" fmla="*/ 2687608 w 5357813"/>
                <a:gd name="connsiteY2509" fmla="*/ 1335024 h 4362432"/>
                <a:gd name="connsiteX2510" fmla="*/ 2687608 w 5357813"/>
                <a:gd name="connsiteY2510" fmla="*/ 1367362 h 4362432"/>
                <a:gd name="connsiteX2511" fmla="*/ 2692581 w 5357813"/>
                <a:gd name="connsiteY2511" fmla="*/ 1372337 h 4362432"/>
                <a:gd name="connsiteX2512" fmla="*/ 2697553 w 5357813"/>
                <a:gd name="connsiteY2512" fmla="*/ 1372337 h 4362432"/>
                <a:gd name="connsiteX2513" fmla="*/ 2700039 w 5357813"/>
                <a:gd name="connsiteY2513" fmla="*/ 1367362 h 4362432"/>
                <a:gd name="connsiteX2514" fmla="*/ 2700039 w 5357813"/>
                <a:gd name="connsiteY2514" fmla="*/ 1335024 h 4362432"/>
                <a:gd name="connsiteX2515" fmla="*/ 2697553 w 5357813"/>
                <a:gd name="connsiteY2515" fmla="*/ 1332536 h 4362432"/>
                <a:gd name="connsiteX2516" fmla="*/ 2695067 w 5357813"/>
                <a:gd name="connsiteY2516" fmla="*/ 1332536 h 4362432"/>
                <a:gd name="connsiteX2517" fmla="*/ 2690094 w 5357813"/>
                <a:gd name="connsiteY2517" fmla="*/ 1332536 h 4362432"/>
                <a:gd name="connsiteX2518" fmla="*/ 2662746 w 5357813"/>
                <a:gd name="connsiteY2518" fmla="*/ 1332536 h 4362432"/>
                <a:gd name="connsiteX2519" fmla="*/ 2660260 w 5357813"/>
                <a:gd name="connsiteY2519" fmla="*/ 1335024 h 4362432"/>
                <a:gd name="connsiteX2520" fmla="*/ 2660260 w 5357813"/>
                <a:gd name="connsiteY2520" fmla="*/ 1367362 h 4362432"/>
                <a:gd name="connsiteX2521" fmla="*/ 2662746 w 5357813"/>
                <a:gd name="connsiteY2521" fmla="*/ 1372337 h 4362432"/>
                <a:gd name="connsiteX2522" fmla="*/ 2670205 w 5357813"/>
                <a:gd name="connsiteY2522" fmla="*/ 1372337 h 4362432"/>
                <a:gd name="connsiteX2523" fmla="*/ 2672691 w 5357813"/>
                <a:gd name="connsiteY2523" fmla="*/ 1367362 h 4362432"/>
                <a:gd name="connsiteX2524" fmla="*/ 2672691 w 5357813"/>
                <a:gd name="connsiteY2524" fmla="*/ 1335024 h 4362432"/>
                <a:gd name="connsiteX2525" fmla="*/ 2670205 w 5357813"/>
                <a:gd name="connsiteY2525" fmla="*/ 1332536 h 4362432"/>
                <a:gd name="connsiteX2526" fmla="*/ 2662746 w 5357813"/>
                <a:gd name="connsiteY2526" fmla="*/ 1332536 h 4362432"/>
                <a:gd name="connsiteX2527" fmla="*/ 2777112 w 5357813"/>
                <a:gd name="connsiteY2527" fmla="*/ 1330047 h 4362432"/>
                <a:gd name="connsiteX2528" fmla="*/ 2772140 w 5357813"/>
                <a:gd name="connsiteY2528" fmla="*/ 1335024 h 4362432"/>
                <a:gd name="connsiteX2529" fmla="*/ 2772140 w 5357813"/>
                <a:gd name="connsiteY2529" fmla="*/ 1367362 h 4362432"/>
                <a:gd name="connsiteX2530" fmla="*/ 2774626 w 5357813"/>
                <a:gd name="connsiteY2530" fmla="*/ 1372337 h 4362432"/>
                <a:gd name="connsiteX2531" fmla="*/ 2779598 w 5357813"/>
                <a:gd name="connsiteY2531" fmla="*/ 1372337 h 4362432"/>
                <a:gd name="connsiteX2532" fmla="*/ 2782085 w 5357813"/>
                <a:gd name="connsiteY2532" fmla="*/ 1367362 h 4362432"/>
                <a:gd name="connsiteX2533" fmla="*/ 2782085 w 5357813"/>
                <a:gd name="connsiteY2533" fmla="*/ 1335024 h 4362432"/>
                <a:gd name="connsiteX2534" fmla="*/ 2777112 w 5357813"/>
                <a:gd name="connsiteY2534" fmla="*/ 1330047 h 4362432"/>
                <a:gd name="connsiteX2535" fmla="*/ 2749764 w 5357813"/>
                <a:gd name="connsiteY2535" fmla="*/ 1330047 h 4362432"/>
                <a:gd name="connsiteX2536" fmla="*/ 2744791 w 5357813"/>
                <a:gd name="connsiteY2536" fmla="*/ 1335024 h 4362432"/>
                <a:gd name="connsiteX2537" fmla="*/ 2744791 w 5357813"/>
                <a:gd name="connsiteY2537" fmla="*/ 1367362 h 4362432"/>
                <a:gd name="connsiteX2538" fmla="*/ 2747278 w 5357813"/>
                <a:gd name="connsiteY2538" fmla="*/ 1372337 h 4362432"/>
                <a:gd name="connsiteX2539" fmla="*/ 2752250 w 5357813"/>
                <a:gd name="connsiteY2539" fmla="*/ 1372337 h 4362432"/>
                <a:gd name="connsiteX2540" fmla="*/ 2754736 w 5357813"/>
                <a:gd name="connsiteY2540" fmla="*/ 1367362 h 4362432"/>
                <a:gd name="connsiteX2541" fmla="*/ 2754736 w 5357813"/>
                <a:gd name="connsiteY2541" fmla="*/ 1335024 h 4362432"/>
                <a:gd name="connsiteX2542" fmla="*/ 2749764 w 5357813"/>
                <a:gd name="connsiteY2542" fmla="*/ 1330047 h 4362432"/>
                <a:gd name="connsiteX2543" fmla="*/ 2722415 w 5357813"/>
                <a:gd name="connsiteY2543" fmla="*/ 1330047 h 4362432"/>
                <a:gd name="connsiteX2544" fmla="*/ 2717443 w 5357813"/>
                <a:gd name="connsiteY2544" fmla="*/ 1335024 h 4362432"/>
                <a:gd name="connsiteX2545" fmla="*/ 2717443 w 5357813"/>
                <a:gd name="connsiteY2545" fmla="*/ 1367362 h 4362432"/>
                <a:gd name="connsiteX2546" fmla="*/ 2719929 w 5357813"/>
                <a:gd name="connsiteY2546" fmla="*/ 1372337 h 4362432"/>
                <a:gd name="connsiteX2547" fmla="*/ 2724902 w 5357813"/>
                <a:gd name="connsiteY2547" fmla="*/ 1372337 h 4362432"/>
                <a:gd name="connsiteX2548" fmla="*/ 2727388 w 5357813"/>
                <a:gd name="connsiteY2548" fmla="*/ 1367362 h 4362432"/>
                <a:gd name="connsiteX2549" fmla="*/ 2727388 w 5357813"/>
                <a:gd name="connsiteY2549" fmla="*/ 1335024 h 4362432"/>
                <a:gd name="connsiteX2550" fmla="*/ 2722415 w 5357813"/>
                <a:gd name="connsiteY2550" fmla="*/ 1330047 h 4362432"/>
                <a:gd name="connsiteX2551" fmla="*/ 2637884 w 5357813"/>
                <a:gd name="connsiteY2551" fmla="*/ 1330047 h 4362432"/>
                <a:gd name="connsiteX2552" fmla="*/ 2632911 w 5357813"/>
                <a:gd name="connsiteY2552" fmla="*/ 1335024 h 4362432"/>
                <a:gd name="connsiteX2553" fmla="*/ 2632911 w 5357813"/>
                <a:gd name="connsiteY2553" fmla="*/ 1367362 h 4362432"/>
                <a:gd name="connsiteX2554" fmla="*/ 2635397 w 5357813"/>
                <a:gd name="connsiteY2554" fmla="*/ 1372337 h 4362432"/>
                <a:gd name="connsiteX2555" fmla="*/ 2640370 w 5357813"/>
                <a:gd name="connsiteY2555" fmla="*/ 1372337 h 4362432"/>
                <a:gd name="connsiteX2556" fmla="*/ 2642856 w 5357813"/>
                <a:gd name="connsiteY2556" fmla="*/ 1367362 h 4362432"/>
                <a:gd name="connsiteX2557" fmla="*/ 2642856 w 5357813"/>
                <a:gd name="connsiteY2557" fmla="*/ 1335024 h 4362432"/>
                <a:gd name="connsiteX2558" fmla="*/ 2637884 w 5357813"/>
                <a:gd name="connsiteY2558" fmla="*/ 1330047 h 4362432"/>
                <a:gd name="connsiteX2559" fmla="*/ 2610535 w 5357813"/>
                <a:gd name="connsiteY2559" fmla="*/ 1330047 h 4362432"/>
                <a:gd name="connsiteX2560" fmla="*/ 2605563 w 5357813"/>
                <a:gd name="connsiteY2560" fmla="*/ 1335024 h 4362432"/>
                <a:gd name="connsiteX2561" fmla="*/ 2605563 w 5357813"/>
                <a:gd name="connsiteY2561" fmla="*/ 1367362 h 4362432"/>
                <a:gd name="connsiteX2562" fmla="*/ 2608049 w 5357813"/>
                <a:gd name="connsiteY2562" fmla="*/ 1372337 h 4362432"/>
                <a:gd name="connsiteX2563" fmla="*/ 2613021 w 5357813"/>
                <a:gd name="connsiteY2563" fmla="*/ 1372337 h 4362432"/>
                <a:gd name="connsiteX2564" fmla="*/ 2615508 w 5357813"/>
                <a:gd name="connsiteY2564" fmla="*/ 1367362 h 4362432"/>
                <a:gd name="connsiteX2565" fmla="*/ 2615508 w 5357813"/>
                <a:gd name="connsiteY2565" fmla="*/ 1335024 h 4362432"/>
                <a:gd name="connsiteX2566" fmla="*/ 2610535 w 5357813"/>
                <a:gd name="connsiteY2566" fmla="*/ 1330047 h 4362432"/>
                <a:gd name="connsiteX2567" fmla="*/ 2583187 w 5357813"/>
                <a:gd name="connsiteY2567" fmla="*/ 1330047 h 4362432"/>
                <a:gd name="connsiteX2568" fmla="*/ 2578214 w 5357813"/>
                <a:gd name="connsiteY2568" fmla="*/ 1335024 h 4362432"/>
                <a:gd name="connsiteX2569" fmla="*/ 2578214 w 5357813"/>
                <a:gd name="connsiteY2569" fmla="*/ 1367362 h 4362432"/>
                <a:gd name="connsiteX2570" fmla="*/ 2580701 w 5357813"/>
                <a:gd name="connsiteY2570" fmla="*/ 1372337 h 4362432"/>
                <a:gd name="connsiteX2571" fmla="*/ 2585673 w 5357813"/>
                <a:gd name="connsiteY2571" fmla="*/ 1372337 h 4362432"/>
                <a:gd name="connsiteX2572" fmla="*/ 2588159 w 5357813"/>
                <a:gd name="connsiteY2572" fmla="*/ 1367362 h 4362432"/>
                <a:gd name="connsiteX2573" fmla="*/ 2588159 w 5357813"/>
                <a:gd name="connsiteY2573" fmla="*/ 1335024 h 4362432"/>
                <a:gd name="connsiteX2574" fmla="*/ 2583187 w 5357813"/>
                <a:gd name="connsiteY2574" fmla="*/ 1330047 h 4362432"/>
                <a:gd name="connsiteX2575" fmla="*/ 2555838 w 5357813"/>
                <a:gd name="connsiteY2575" fmla="*/ 1330047 h 4362432"/>
                <a:gd name="connsiteX2576" fmla="*/ 2548380 w 5357813"/>
                <a:gd name="connsiteY2576" fmla="*/ 1335024 h 4362432"/>
                <a:gd name="connsiteX2577" fmla="*/ 2548380 w 5357813"/>
                <a:gd name="connsiteY2577" fmla="*/ 1367362 h 4362432"/>
                <a:gd name="connsiteX2578" fmla="*/ 2553352 w 5357813"/>
                <a:gd name="connsiteY2578" fmla="*/ 1372337 h 4362432"/>
                <a:gd name="connsiteX2579" fmla="*/ 2558325 w 5357813"/>
                <a:gd name="connsiteY2579" fmla="*/ 1372337 h 4362432"/>
                <a:gd name="connsiteX2580" fmla="*/ 2560811 w 5357813"/>
                <a:gd name="connsiteY2580" fmla="*/ 1367362 h 4362432"/>
                <a:gd name="connsiteX2581" fmla="*/ 2560811 w 5357813"/>
                <a:gd name="connsiteY2581" fmla="*/ 1335024 h 4362432"/>
                <a:gd name="connsiteX2582" fmla="*/ 2555838 w 5357813"/>
                <a:gd name="connsiteY2582" fmla="*/ 1330047 h 4362432"/>
                <a:gd name="connsiteX2583" fmla="*/ 2705012 w 5357813"/>
                <a:gd name="connsiteY2583" fmla="*/ 1302677 h 4362432"/>
                <a:gd name="connsiteX2584" fmla="*/ 2697553 w 5357813"/>
                <a:gd name="connsiteY2584" fmla="*/ 1315118 h 4362432"/>
                <a:gd name="connsiteX2585" fmla="*/ 2719929 w 5357813"/>
                <a:gd name="connsiteY2585" fmla="*/ 1302677 h 4362432"/>
                <a:gd name="connsiteX2586" fmla="*/ 2705012 w 5357813"/>
                <a:gd name="connsiteY2586" fmla="*/ 1302677 h 4362432"/>
                <a:gd name="connsiteX2587" fmla="*/ 2660260 w 5357813"/>
                <a:gd name="connsiteY2587" fmla="*/ 1302677 h 4362432"/>
                <a:gd name="connsiteX2588" fmla="*/ 2672691 w 5357813"/>
                <a:gd name="connsiteY2588" fmla="*/ 1312630 h 4362432"/>
                <a:gd name="connsiteX2589" fmla="*/ 2685122 w 5357813"/>
                <a:gd name="connsiteY2589" fmla="*/ 1302677 h 4362432"/>
                <a:gd name="connsiteX2590" fmla="*/ 2660260 w 5357813"/>
                <a:gd name="connsiteY2590" fmla="*/ 1302677 h 4362432"/>
                <a:gd name="connsiteX2591" fmla="*/ 2625453 w 5357813"/>
                <a:gd name="connsiteY2591" fmla="*/ 1302677 h 4362432"/>
                <a:gd name="connsiteX2592" fmla="*/ 2650315 w 5357813"/>
                <a:gd name="connsiteY2592" fmla="*/ 1315118 h 4362432"/>
                <a:gd name="connsiteX2593" fmla="*/ 2642856 w 5357813"/>
                <a:gd name="connsiteY2593" fmla="*/ 1302677 h 4362432"/>
                <a:gd name="connsiteX2594" fmla="*/ 2625453 w 5357813"/>
                <a:gd name="connsiteY2594" fmla="*/ 1302677 h 4362432"/>
                <a:gd name="connsiteX2595" fmla="*/ 2700039 w 5357813"/>
                <a:gd name="connsiteY2595" fmla="*/ 1247937 h 4362432"/>
                <a:gd name="connsiteX2596" fmla="*/ 2707498 w 5357813"/>
                <a:gd name="connsiteY2596" fmla="*/ 1280283 h 4362432"/>
                <a:gd name="connsiteX2597" fmla="*/ 2707498 w 5357813"/>
                <a:gd name="connsiteY2597" fmla="*/ 1285259 h 4362432"/>
                <a:gd name="connsiteX2598" fmla="*/ 2727388 w 5357813"/>
                <a:gd name="connsiteY2598" fmla="*/ 1285259 h 4362432"/>
                <a:gd name="connsiteX2599" fmla="*/ 2727388 w 5357813"/>
                <a:gd name="connsiteY2599" fmla="*/ 1282771 h 4362432"/>
                <a:gd name="connsiteX2600" fmla="*/ 2700039 w 5357813"/>
                <a:gd name="connsiteY2600" fmla="*/ 1247937 h 4362432"/>
                <a:gd name="connsiteX2601" fmla="*/ 2670205 w 5357813"/>
                <a:gd name="connsiteY2601" fmla="*/ 1247937 h 4362432"/>
                <a:gd name="connsiteX2602" fmla="*/ 2657773 w 5357813"/>
                <a:gd name="connsiteY2602" fmla="*/ 1280283 h 4362432"/>
                <a:gd name="connsiteX2603" fmla="*/ 2657773 w 5357813"/>
                <a:gd name="connsiteY2603" fmla="*/ 1285259 h 4362432"/>
                <a:gd name="connsiteX2604" fmla="*/ 2690094 w 5357813"/>
                <a:gd name="connsiteY2604" fmla="*/ 1285259 h 4362432"/>
                <a:gd name="connsiteX2605" fmla="*/ 2690094 w 5357813"/>
                <a:gd name="connsiteY2605" fmla="*/ 1280283 h 4362432"/>
                <a:gd name="connsiteX2606" fmla="*/ 2675177 w 5357813"/>
                <a:gd name="connsiteY2606" fmla="*/ 1247937 h 4362432"/>
                <a:gd name="connsiteX2607" fmla="*/ 2670205 w 5357813"/>
                <a:gd name="connsiteY2607" fmla="*/ 1247937 h 4362432"/>
                <a:gd name="connsiteX2608" fmla="*/ 2647829 w 5357813"/>
                <a:gd name="connsiteY2608" fmla="*/ 1247937 h 4362432"/>
                <a:gd name="connsiteX2609" fmla="*/ 2617994 w 5357813"/>
                <a:gd name="connsiteY2609" fmla="*/ 1282771 h 4362432"/>
                <a:gd name="connsiteX2610" fmla="*/ 2617994 w 5357813"/>
                <a:gd name="connsiteY2610" fmla="*/ 1285259 h 4362432"/>
                <a:gd name="connsiteX2611" fmla="*/ 2640370 w 5357813"/>
                <a:gd name="connsiteY2611" fmla="*/ 1285259 h 4362432"/>
                <a:gd name="connsiteX2612" fmla="*/ 2640370 w 5357813"/>
                <a:gd name="connsiteY2612" fmla="*/ 1280283 h 4362432"/>
                <a:gd name="connsiteX2613" fmla="*/ 2647829 w 5357813"/>
                <a:gd name="connsiteY2613" fmla="*/ 1247937 h 4362432"/>
                <a:gd name="connsiteX2614" fmla="*/ 2632911 w 5357813"/>
                <a:gd name="connsiteY2614" fmla="*/ 1223059 h 4362432"/>
                <a:gd name="connsiteX2615" fmla="*/ 2627939 w 5357813"/>
                <a:gd name="connsiteY2615" fmla="*/ 1228035 h 4362432"/>
                <a:gd name="connsiteX2616" fmla="*/ 2632911 w 5357813"/>
                <a:gd name="connsiteY2616" fmla="*/ 1230523 h 4362432"/>
                <a:gd name="connsiteX2617" fmla="*/ 2645342 w 5357813"/>
                <a:gd name="connsiteY2617" fmla="*/ 1230523 h 4362432"/>
                <a:gd name="connsiteX2618" fmla="*/ 2650315 w 5357813"/>
                <a:gd name="connsiteY2618" fmla="*/ 1230523 h 4362432"/>
                <a:gd name="connsiteX2619" fmla="*/ 2670205 w 5357813"/>
                <a:gd name="connsiteY2619" fmla="*/ 1230523 h 4362432"/>
                <a:gd name="connsiteX2620" fmla="*/ 2672691 w 5357813"/>
                <a:gd name="connsiteY2620" fmla="*/ 1230523 h 4362432"/>
                <a:gd name="connsiteX2621" fmla="*/ 2675177 w 5357813"/>
                <a:gd name="connsiteY2621" fmla="*/ 1230523 h 4362432"/>
                <a:gd name="connsiteX2622" fmla="*/ 2695067 w 5357813"/>
                <a:gd name="connsiteY2622" fmla="*/ 1230523 h 4362432"/>
                <a:gd name="connsiteX2623" fmla="*/ 2700039 w 5357813"/>
                <a:gd name="connsiteY2623" fmla="*/ 1230523 h 4362432"/>
                <a:gd name="connsiteX2624" fmla="*/ 2712470 w 5357813"/>
                <a:gd name="connsiteY2624" fmla="*/ 1230523 h 4362432"/>
                <a:gd name="connsiteX2625" fmla="*/ 2714957 w 5357813"/>
                <a:gd name="connsiteY2625" fmla="*/ 1228035 h 4362432"/>
                <a:gd name="connsiteX2626" fmla="*/ 2712470 w 5357813"/>
                <a:gd name="connsiteY2626" fmla="*/ 1223059 h 4362432"/>
                <a:gd name="connsiteX2627" fmla="*/ 2632911 w 5357813"/>
                <a:gd name="connsiteY2627" fmla="*/ 1223059 h 4362432"/>
                <a:gd name="connsiteX2628" fmla="*/ 2672691 w 5357813"/>
                <a:gd name="connsiteY2628" fmla="*/ 1009091 h 4362432"/>
                <a:gd name="connsiteX2629" fmla="*/ 2660260 w 5357813"/>
                <a:gd name="connsiteY2629" fmla="*/ 1205643 h 4362432"/>
                <a:gd name="connsiteX2630" fmla="*/ 2685122 w 5357813"/>
                <a:gd name="connsiteY2630" fmla="*/ 1205643 h 4362432"/>
                <a:gd name="connsiteX2631" fmla="*/ 2672691 w 5357813"/>
                <a:gd name="connsiteY2631" fmla="*/ 1009091 h 4362432"/>
                <a:gd name="connsiteX2632" fmla="*/ 2672691 w 5357813"/>
                <a:gd name="connsiteY2632" fmla="*/ 817518 h 4362432"/>
                <a:gd name="connsiteX2633" fmla="*/ 2650315 w 5357813"/>
                <a:gd name="connsiteY2633" fmla="*/ 844885 h 4362432"/>
                <a:gd name="connsiteX2634" fmla="*/ 2672691 w 5357813"/>
                <a:gd name="connsiteY2634" fmla="*/ 869764 h 4362432"/>
                <a:gd name="connsiteX2635" fmla="*/ 2692581 w 5357813"/>
                <a:gd name="connsiteY2635" fmla="*/ 844885 h 4362432"/>
                <a:gd name="connsiteX2636" fmla="*/ 2672691 w 5357813"/>
                <a:gd name="connsiteY2636" fmla="*/ 817518 h 4362432"/>
                <a:gd name="connsiteX2637" fmla="*/ 2672691 w 5357813"/>
                <a:gd name="connsiteY2637" fmla="*/ 800101 h 4362432"/>
                <a:gd name="connsiteX2638" fmla="*/ 2709984 w 5357813"/>
                <a:gd name="connsiteY2638" fmla="*/ 844885 h 4362432"/>
                <a:gd name="connsiteX2639" fmla="*/ 2680149 w 5357813"/>
                <a:gd name="connsiteY2639" fmla="*/ 884692 h 4362432"/>
                <a:gd name="connsiteX2640" fmla="*/ 2702526 w 5357813"/>
                <a:gd name="connsiteY2640" fmla="*/ 1205643 h 4362432"/>
                <a:gd name="connsiteX2641" fmla="*/ 2712470 w 5357813"/>
                <a:gd name="connsiteY2641" fmla="*/ 1205643 h 4362432"/>
                <a:gd name="connsiteX2642" fmla="*/ 2732360 w 5357813"/>
                <a:gd name="connsiteY2642" fmla="*/ 1228035 h 4362432"/>
                <a:gd name="connsiteX2643" fmla="*/ 2724902 w 5357813"/>
                <a:gd name="connsiteY2643" fmla="*/ 1242962 h 4362432"/>
                <a:gd name="connsiteX2644" fmla="*/ 2744791 w 5357813"/>
                <a:gd name="connsiteY2644" fmla="*/ 1282771 h 4362432"/>
                <a:gd name="connsiteX2645" fmla="*/ 2732360 w 5357813"/>
                <a:gd name="connsiteY2645" fmla="*/ 1315118 h 4362432"/>
                <a:gd name="connsiteX2646" fmla="*/ 2734846 w 5357813"/>
                <a:gd name="connsiteY2646" fmla="*/ 1317606 h 4362432"/>
                <a:gd name="connsiteX2647" fmla="*/ 2749764 w 5357813"/>
                <a:gd name="connsiteY2647" fmla="*/ 1312630 h 4362432"/>
                <a:gd name="connsiteX2648" fmla="*/ 2764681 w 5357813"/>
                <a:gd name="connsiteY2648" fmla="*/ 1317606 h 4362432"/>
                <a:gd name="connsiteX2649" fmla="*/ 2777112 w 5357813"/>
                <a:gd name="connsiteY2649" fmla="*/ 1312630 h 4362432"/>
                <a:gd name="connsiteX2650" fmla="*/ 2799488 w 5357813"/>
                <a:gd name="connsiteY2650" fmla="*/ 1335024 h 4362432"/>
                <a:gd name="connsiteX2651" fmla="*/ 2799488 w 5357813"/>
                <a:gd name="connsiteY2651" fmla="*/ 1367362 h 4362432"/>
                <a:gd name="connsiteX2652" fmla="*/ 2799488 w 5357813"/>
                <a:gd name="connsiteY2652" fmla="*/ 1372337 h 4362432"/>
                <a:gd name="connsiteX2653" fmla="*/ 2806947 w 5357813"/>
                <a:gd name="connsiteY2653" fmla="*/ 1372337 h 4362432"/>
                <a:gd name="connsiteX2654" fmla="*/ 2814406 w 5357813"/>
                <a:gd name="connsiteY2654" fmla="*/ 1372337 h 4362432"/>
                <a:gd name="connsiteX2655" fmla="*/ 2814406 w 5357813"/>
                <a:gd name="connsiteY2655" fmla="*/ 1394731 h 4362432"/>
                <a:gd name="connsiteX2656" fmla="*/ 2814406 w 5357813"/>
                <a:gd name="connsiteY2656" fmla="*/ 1414635 h 4362432"/>
                <a:gd name="connsiteX2657" fmla="*/ 2814406 w 5357813"/>
                <a:gd name="connsiteY2657" fmla="*/ 1419611 h 4362432"/>
                <a:gd name="connsiteX2658" fmla="*/ 2814406 w 5357813"/>
                <a:gd name="connsiteY2658" fmla="*/ 1439513 h 4362432"/>
                <a:gd name="connsiteX2659" fmla="*/ 2814406 w 5357813"/>
                <a:gd name="connsiteY2659" fmla="*/ 1461904 h 4362432"/>
                <a:gd name="connsiteX2660" fmla="*/ 2794516 w 5357813"/>
                <a:gd name="connsiteY2660" fmla="*/ 1461904 h 4362432"/>
                <a:gd name="connsiteX2661" fmla="*/ 2794516 w 5357813"/>
                <a:gd name="connsiteY2661" fmla="*/ 1591275 h 4362432"/>
                <a:gd name="connsiteX2662" fmla="*/ 2814406 w 5357813"/>
                <a:gd name="connsiteY2662" fmla="*/ 1586298 h 4362432"/>
                <a:gd name="connsiteX2663" fmla="*/ 2844241 w 5357813"/>
                <a:gd name="connsiteY2663" fmla="*/ 1606204 h 4362432"/>
                <a:gd name="connsiteX2664" fmla="*/ 2844241 w 5357813"/>
                <a:gd name="connsiteY2664" fmla="*/ 1588787 h 4362432"/>
                <a:gd name="connsiteX2665" fmla="*/ 2884020 w 5357813"/>
                <a:gd name="connsiteY2665" fmla="*/ 1588787 h 4362432"/>
                <a:gd name="connsiteX2666" fmla="*/ 2884020 w 5357813"/>
                <a:gd name="connsiteY2666" fmla="*/ 1641039 h 4362432"/>
                <a:gd name="connsiteX2667" fmla="*/ 2896451 w 5357813"/>
                <a:gd name="connsiteY2667" fmla="*/ 1641039 h 4362432"/>
                <a:gd name="connsiteX2668" fmla="*/ 2896451 w 5357813"/>
                <a:gd name="connsiteY2668" fmla="*/ 1670899 h 4362432"/>
                <a:gd name="connsiteX2669" fmla="*/ 2879048 w 5357813"/>
                <a:gd name="connsiteY2669" fmla="*/ 1670899 h 4362432"/>
                <a:gd name="connsiteX2670" fmla="*/ 2893965 w 5357813"/>
                <a:gd name="connsiteY2670" fmla="*/ 1688314 h 4362432"/>
                <a:gd name="connsiteX2671" fmla="*/ 2896451 w 5357813"/>
                <a:gd name="connsiteY2671" fmla="*/ 1688314 h 4362432"/>
                <a:gd name="connsiteX2672" fmla="*/ 2896451 w 5357813"/>
                <a:gd name="connsiteY2672" fmla="*/ 1690802 h 4362432"/>
                <a:gd name="connsiteX2673" fmla="*/ 2903910 w 5357813"/>
                <a:gd name="connsiteY2673" fmla="*/ 1700754 h 4362432"/>
                <a:gd name="connsiteX2674" fmla="*/ 2903910 w 5357813"/>
                <a:gd name="connsiteY2674" fmla="*/ 1750511 h 4362432"/>
                <a:gd name="connsiteX2675" fmla="*/ 2886506 w 5357813"/>
                <a:gd name="connsiteY2675" fmla="*/ 1750511 h 4362432"/>
                <a:gd name="connsiteX2676" fmla="*/ 2886506 w 5357813"/>
                <a:gd name="connsiteY2676" fmla="*/ 1748023 h 4362432"/>
                <a:gd name="connsiteX2677" fmla="*/ 2876561 w 5357813"/>
                <a:gd name="connsiteY2677" fmla="*/ 1748023 h 4362432"/>
                <a:gd name="connsiteX2678" fmla="*/ 2876561 w 5357813"/>
                <a:gd name="connsiteY2678" fmla="*/ 1845056 h 4362432"/>
                <a:gd name="connsiteX2679" fmla="*/ 2948662 w 5357813"/>
                <a:gd name="connsiteY2679" fmla="*/ 1845056 h 4362432"/>
                <a:gd name="connsiteX2680" fmla="*/ 2956121 w 5357813"/>
                <a:gd name="connsiteY2680" fmla="*/ 1845056 h 4362432"/>
                <a:gd name="connsiteX2681" fmla="*/ 2956121 w 5357813"/>
                <a:gd name="connsiteY2681" fmla="*/ 1894814 h 4362432"/>
                <a:gd name="connsiteX2682" fmla="*/ 2936231 w 5357813"/>
                <a:gd name="connsiteY2682" fmla="*/ 1894814 h 4362432"/>
                <a:gd name="connsiteX2683" fmla="*/ 2936231 w 5357813"/>
                <a:gd name="connsiteY2683" fmla="*/ 1909744 h 4362432"/>
                <a:gd name="connsiteX2684" fmla="*/ 2978497 w 5357813"/>
                <a:gd name="connsiteY2684" fmla="*/ 1909744 h 4362432"/>
                <a:gd name="connsiteX2685" fmla="*/ 2978497 w 5357813"/>
                <a:gd name="connsiteY2685" fmla="*/ 1929645 h 4362432"/>
                <a:gd name="connsiteX2686" fmla="*/ 2958607 w 5357813"/>
                <a:gd name="connsiteY2686" fmla="*/ 1986870 h 4362432"/>
                <a:gd name="connsiteX2687" fmla="*/ 2958607 w 5357813"/>
                <a:gd name="connsiteY2687" fmla="*/ 2083901 h 4362432"/>
                <a:gd name="connsiteX2688" fmla="*/ 3667181 w 5357813"/>
                <a:gd name="connsiteY2688" fmla="*/ 2083901 h 4362432"/>
                <a:gd name="connsiteX2689" fmla="*/ 3920776 w 5357813"/>
                <a:gd name="connsiteY2689" fmla="*/ 2141103 h 4362432"/>
                <a:gd name="connsiteX2690" fmla="*/ 3920776 w 5357813"/>
                <a:gd name="connsiteY2690" fmla="*/ 2158519 h 4362432"/>
                <a:gd name="connsiteX2691" fmla="*/ 3920776 w 5357813"/>
                <a:gd name="connsiteY2691" fmla="*/ 2163495 h 4362432"/>
                <a:gd name="connsiteX2692" fmla="*/ 3918289 w 5357813"/>
                <a:gd name="connsiteY2692" fmla="*/ 2178423 h 4362432"/>
                <a:gd name="connsiteX2693" fmla="*/ 3918289 w 5357813"/>
                <a:gd name="connsiteY2693" fmla="*/ 2208279 h 4362432"/>
                <a:gd name="connsiteX2694" fmla="*/ 3918289 w 5357813"/>
                <a:gd name="connsiteY2694" fmla="*/ 2223207 h 4362432"/>
                <a:gd name="connsiteX2695" fmla="*/ 3918289 w 5357813"/>
                <a:gd name="connsiteY2695" fmla="*/ 2407317 h 4362432"/>
                <a:gd name="connsiteX2696" fmla="*/ 4030169 w 5357813"/>
                <a:gd name="connsiteY2696" fmla="*/ 2407317 h 4362432"/>
                <a:gd name="connsiteX2697" fmla="*/ 4022711 w 5357813"/>
                <a:gd name="connsiteY2697" fmla="*/ 2402341 h 4362432"/>
                <a:gd name="connsiteX2698" fmla="*/ 4022711 w 5357813"/>
                <a:gd name="connsiteY2698" fmla="*/ 2367510 h 4362432"/>
                <a:gd name="connsiteX2699" fmla="*/ 4052545 w 5357813"/>
                <a:gd name="connsiteY2699" fmla="*/ 2367510 h 4362432"/>
                <a:gd name="connsiteX2700" fmla="*/ 4181829 w 5357813"/>
                <a:gd name="connsiteY2700" fmla="*/ 2335166 h 4362432"/>
                <a:gd name="connsiteX2701" fmla="*/ 4522442 w 5357813"/>
                <a:gd name="connsiteY2701" fmla="*/ 2335166 h 4362432"/>
                <a:gd name="connsiteX2702" fmla="*/ 4674102 w 5357813"/>
                <a:gd name="connsiteY2702" fmla="*/ 2255551 h 4362432"/>
                <a:gd name="connsiteX2703" fmla="*/ 4848137 w 5357813"/>
                <a:gd name="connsiteY2703" fmla="*/ 2335166 h 4362432"/>
                <a:gd name="connsiteX2704" fmla="*/ 5208640 w 5357813"/>
                <a:gd name="connsiteY2704" fmla="*/ 2335166 h 4362432"/>
                <a:gd name="connsiteX2705" fmla="*/ 5298144 w 5357813"/>
                <a:gd name="connsiteY2705" fmla="*/ 2374974 h 4362432"/>
                <a:gd name="connsiteX2706" fmla="*/ 5335437 w 5357813"/>
                <a:gd name="connsiteY2706" fmla="*/ 2374974 h 4362432"/>
                <a:gd name="connsiteX2707" fmla="*/ 5335437 w 5357813"/>
                <a:gd name="connsiteY2707" fmla="*/ 2419757 h 4362432"/>
                <a:gd name="connsiteX2708" fmla="*/ 5320520 w 5357813"/>
                <a:gd name="connsiteY2708" fmla="*/ 2437173 h 4362432"/>
                <a:gd name="connsiteX2709" fmla="*/ 5315547 w 5357813"/>
                <a:gd name="connsiteY2709" fmla="*/ 2437173 h 4362432"/>
                <a:gd name="connsiteX2710" fmla="*/ 5315547 w 5357813"/>
                <a:gd name="connsiteY2710" fmla="*/ 2830275 h 4362432"/>
                <a:gd name="connsiteX2711" fmla="*/ 5345382 w 5357813"/>
                <a:gd name="connsiteY2711" fmla="*/ 2830275 h 4362432"/>
                <a:gd name="connsiteX2712" fmla="*/ 5352840 w 5357813"/>
                <a:gd name="connsiteY2712" fmla="*/ 2830275 h 4362432"/>
                <a:gd name="connsiteX2713" fmla="*/ 5352840 w 5357813"/>
                <a:gd name="connsiteY2713" fmla="*/ 2872570 h 4362432"/>
                <a:gd name="connsiteX2714" fmla="*/ 5357813 w 5357813"/>
                <a:gd name="connsiteY2714" fmla="*/ 2872570 h 4362432"/>
                <a:gd name="connsiteX2715" fmla="*/ 5352840 w 5357813"/>
                <a:gd name="connsiteY2715" fmla="*/ 2882522 h 4362432"/>
                <a:gd name="connsiteX2716" fmla="*/ 5352840 w 5357813"/>
                <a:gd name="connsiteY2716" fmla="*/ 2887498 h 4362432"/>
                <a:gd name="connsiteX2717" fmla="*/ 5350354 w 5357813"/>
                <a:gd name="connsiteY2717" fmla="*/ 2887498 h 4362432"/>
                <a:gd name="connsiteX2718" fmla="*/ 5327978 w 5357813"/>
                <a:gd name="connsiteY2718" fmla="*/ 2929794 h 4362432"/>
                <a:gd name="connsiteX2719" fmla="*/ 4037628 w 5357813"/>
                <a:gd name="connsiteY2719" fmla="*/ 2929794 h 4362432"/>
                <a:gd name="connsiteX2720" fmla="*/ 4020225 w 5357813"/>
                <a:gd name="connsiteY2720" fmla="*/ 2887498 h 4362432"/>
                <a:gd name="connsiteX2721" fmla="*/ 4020225 w 5357813"/>
                <a:gd name="connsiteY2721" fmla="*/ 2882522 h 4362432"/>
                <a:gd name="connsiteX2722" fmla="*/ 4015252 w 5357813"/>
                <a:gd name="connsiteY2722" fmla="*/ 2872570 h 4362432"/>
                <a:gd name="connsiteX2723" fmla="*/ 4020225 w 5357813"/>
                <a:gd name="connsiteY2723" fmla="*/ 2872570 h 4362432"/>
                <a:gd name="connsiteX2724" fmla="*/ 4020225 w 5357813"/>
                <a:gd name="connsiteY2724" fmla="*/ 2837738 h 4362432"/>
                <a:gd name="connsiteX2725" fmla="*/ 3975473 w 5357813"/>
                <a:gd name="connsiteY2725" fmla="*/ 2797931 h 4362432"/>
                <a:gd name="connsiteX2726" fmla="*/ 3933207 w 5357813"/>
                <a:gd name="connsiteY2726" fmla="*/ 2837738 h 4362432"/>
                <a:gd name="connsiteX2727" fmla="*/ 3933207 w 5357813"/>
                <a:gd name="connsiteY2727" fmla="*/ 2882522 h 4362432"/>
                <a:gd name="connsiteX2728" fmla="*/ 3900886 w 5357813"/>
                <a:gd name="connsiteY2728" fmla="*/ 2932282 h 4362432"/>
                <a:gd name="connsiteX2729" fmla="*/ 3498117 w 5357813"/>
                <a:gd name="connsiteY2729" fmla="*/ 2932282 h 4362432"/>
                <a:gd name="connsiteX2730" fmla="*/ 3498117 w 5357813"/>
                <a:gd name="connsiteY2730" fmla="*/ 2979553 h 4362432"/>
                <a:gd name="connsiteX2731" fmla="*/ 3430989 w 5357813"/>
                <a:gd name="connsiteY2731" fmla="*/ 2979553 h 4362432"/>
                <a:gd name="connsiteX2732" fmla="*/ 3430989 w 5357813"/>
                <a:gd name="connsiteY2732" fmla="*/ 2982041 h 4362432"/>
                <a:gd name="connsiteX2733" fmla="*/ 3376292 w 5357813"/>
                <a:gd name="connsiteY2733" fmla="*/ 2914866 h 4362432"/>
                <a:gd name="connsiteX2734" fmla="*/ 3237064 w 5357813"/>
                <a:gd name="connsiteY2734" fmla="*/ 2914866 h 4362432"/>
                <a:gd name="connsiteX2735" fmla="*/ 3276844 w 5357813"/>
                <a:gd name="connsiteY2735" fmla="*/ 2999457 h 4362432"/>
                <a:gd name="connsiteX2736" fmla="*/ 3266899 w 5357813"/>
                <a:gd name="connsiteY2736" fmla="*/ 2999457 h 4362432"/>
                <a:gd name="connsiteX2737" fmla="*/ 3249495 w 5357813"/>
                <a:gd name="connsiteY2737" fmla="*/ 3001945 h 4362432"/>
                <a:gd name="connsiteX2738" fmla="*/ 3194798 w 5357813"/>
                <a:gd name="connsiteY2738" fmla="*/ 3001945 h 4362432"/>
                <a:gd name="connsiteX2739" fmla="*/ 2138153 w 5357813"/>
                <a:gd name="connsiteY2739" fmla="*/ 3001945 h 4362432"/>
                <a:gd name="connsiteX2740" fmla="*/ 2093401 w 5357813"/>
                <a:gd name="connsiteY2740" fmla="*/ 3001945 h 4362432"/>
                <a:gd name="connsiteX2741" fmla="*/ 2066052 w 5357813"/>
                <a:gd name="connsiteY2741" fmla="*/ 2999457 h 4362432"/>
                <a:gd name="connsiteX2742" fmla="*/ 2071025 w 5357813"/>
                <a:gd name="connsiteY2742" fmla="*/ 2989505 h 4362432"/>
                <a:gd name="connsiteX2743" fmla="*/ 2108318 w 5357813"/>
                <a:gd name="connsiteY2743" fmla="*/ 2914866 h 4362432"/>
                <a:gd name="connsiteX2744" fmla="*/ 1976548 w 5357813"/>
                <a:gd name="connsiteY2744" fmla="*/ 2914866 h 4362432"/>
                <a:gd name="connsiteX2745" fmla="*/ 1921851 w 5357813"/>
                <a:gd name="connsiteY2745" fmla="*/ 2982041 h 4362432"/>
                <a:gd name="connsiteX2746" fmla="*/ 1921851 w 5357813"/>
                <a:gd name="connsiteY2746" fmla="*/ 2979553 h 4362432"/>
                <a:gd name="connsiteX2747" fmla="*/ 1854723 w 5357813"/>
                <a:gd name="connsiteY2747" fmla="*/ 2979553 h 4362432"/>
                <a:gd name="connsiteX2748" fmla="*/ 1854723 w 5357813"/>
                <a:gd name="connsiteY2748" fmla="*/ 2932282 h 4362432"/>
                <a:gd name="connsiteX2749" fmla="*/ 1444496 w 5357813"/>
                <a:gd name="connsiteY2749" fmla="*/ 2932282 h 4362432"/>
                <a:gd name="connsiteX2750" fmla="*/ 1437037 w 5357813"/>
                <a:gd name="connsiteY2750" fmla="*/ 2924818 h 4362432"/>
                <a:gd name="connsiteX2751" fmla="*/ 1422120 w 5357813"/>
                <a:gd name="connsiteY2751" fmla="*/ 2885010 h 4362432"/>
                <a:gd name="connsiteX2752" fmla="*/ 1422120 w 5357813"/>
                <a:gd name="connsiteY2752" fmla="*/ 2882522 h 4362432"/>
                <a:gd name="connsiteX2753" fmla="*/ 1419634 w 5357813"/>
                <a:gd name="connsiteY2753" fmla="*/ 2877546 h 4362432"/>
                <a:gd name="connsiteX2754" fmla="*/ 1419634 w 5357813"/>
                <a:gd name="connsiteY2754" fmla="*/ 2837738 h 4362432"/>
                <a:gd name="connsiteX2755" fmla="*/ 1377368 w 5357813"/>
                <a:gd name="connsiteY2755" fmla="*/ 2797931 h 4362432"/>
                <a:gd name="connsiteX2756" fmla="*/ 1335102 w 5357813"/>
                <a:gd name="connsiteY2756" fmla="*/ 2837738 h 4362432"/>
                <a:gd name="connsiteX2757" fmla="*/ 1335102 w 5357813"/>
                <a:gd name="connsiteY2757" fmla="*/ 2877546 h 4362432"/>
                <a:gd name="connsiteX2758" fmla="*/ 1335102 w 5357813"/>
                <a:gd name="connsiteY2758" fmla="*/ 2882522 h 4362432"/>
                <a:gd name="connsiteX2759" fmla="*/ 1335102 w 5357813"/>
                <a:gd name="connsiteY2759" fmla="*/ 2887498 h 4362432"/>
                <a:gd name="connsiteX2760" fmla="*/ 1332616 w 5357813"/>
                <a:gd name="connsiteY2760" fmla="*/ 2887498 h 4362432"/>
                <a:gd name="connsiteX2761" fmla="*/ 1317699 w 5357813"/>
                <a:gd name="connsiteY2761" fmla="*/ 2924818 h 4362432"/>
                <a:gd name="connsiteX2762" fmla="*/ 1310240 w 5357813"/>
                <a:gd name="connsiteY2762" fmla="*/ 2929794 h 4362432"/>
                <a:gd name="connsiteX2763" fmla="*/ 29835 w 5357813"/>
                <a:gd name="connsiteY2763" fmla="*/ 2929794 h 4362432"/>
                <a:gd name="connsiteX2764" fmla="*/ 22376 w 5357813"/>
                <a:gd name="connsiteY2764" fmla="*/ 2924818 h 4362432"/>
                <a:gd name="connsiteX2765" fmla="*/ 2486 w 5357813"/>
                <a:gd name="connsiteY2765" fmla="*/ 2887498 h 4362432"/>
                <a:gd name="connsiteX2766" fmla="*/ 0 w 5357813"/>
                <a:gd name="connsiteY2766" fmla="*/ 2887498 h 4362432"/>
                <a:gd name="connsiteX2767" fmla="*/ 0 w 5357813"/>
                <a:gd name="connsiteY2767" fmla="*/ 2830275 h 4362432"/>
                <a:gd name="connsiteX2768" fmla="*/ 37293 w 5357813"/>
                <a:gd name="connsiteY2768" fmla="*/ 2830275 h 4362432"/>
                <a:gd name="connsiteX2769" fmla="*/ 37293 w 5357813"/>
                <a:gd name="connsiteY2769" fmla="*/ 2437173 h 4362432"/>
                <a:gd name="connsiteX2770" fmla="*/ 34807 w 5357813"/>
                <a:gd name="connsiteY2770" fmla="*/ 2437173 h 4362432"/>
                <a:gd name="connsiteX2771" fmla="*/ 17403 w 5357813"/>
                <a:gd name="connsiteY2771" fmla="*/ 2419757 h 4362432"/>
                <a:gd name="connsiteX2772" fmla="*/ 17403 w 5357813"/>
                <a:gd name="connsiteY2772" fmla="*/ 2374974 h 4362432"/>
                <a:gd name="connsiteX2773" fmla="*/ 54697 w 5357813"/>
                <a:gd name="connsiteY2773" fmla="*/ 2374974 h 4362432"/>
                <a:gd name="connsiteX2774" fmla="*/ 144201 w 5357813"/>
                <a:gd name="connsiteY2774" fmla="*/ 2335166 h 4362432"/>
                <a:gd name="connsiteX2775" fmla="*/ 504703 w 5357813"/>
                <a:gd name="connsiteY2775" fmla="*/ 2335166 h 4362432"/>
                <a:gd name="connsiteX2776" fmla="*/ 678739 w 5357813"/>
                <a:gd name="connsiteY2776" fmla="*/ 2255551 h 4362432"/>
                <a:gd name="connsiteX2777" fmla="*/ 832885 w 5357813"/>
                <a:gd name="connsiteY2777" fmla="*/ 2335166 h 4362432"/>
                <a:gd name="connsiteX2778" fmla="*/ 1171011 w 5357813"/>
                <a:gd name="connsiteY2778" fmla="*/ 2335166 h 4362432"/>
                <a:gd name="connsiteX2779" fmla="*/ 1300295 w 5357813"/>
                <a:gd name="connsiteY2779" fmla="*/ 2367510 h 4362432"/>
                <a:gd name="connsiteX2780" fmla="*/ 1330130 w 5357813"/>
                <a:gd name="connsiteY2780" fmla="*/ 2367510 h 4362432"/>
                <a:gd name="connsiteX2781" fmla="*/ 1330130 w 5357813"/>
                <a:gd name="connsiteY2781" fmla="*/ 2402341 h 4362432"/>
                <a:gd name="connsiteX2782" fmla="*/ 1322671 w 5357813"/>
                <a:gd name="connsiteY2782" fmla="*/ 2407317 h 4362432"/>
                <a:gd name="connsiteX2783" fmla="*/ 1437037 w 5357813"/>
                <a:gd name="connsiteY2783" fmla="*/ 2407317 h 4362432"/>
                <a:gd name="connsiteX2784" fmla="*/ 1437037 w 5357813"/>
                <a:gd name="connsiteY2784" fmla="*/ 2223207 h 4362432"/>
                <a:gd name="connsiteX2785" fmla="*/ 1437037 w 5357813"/>
                <a:gd name="connsiteY2785" fmla="*/ 2208279 h 4362432"/>
                <a:gd name="connsiteX2786" fmla="*/ 1437037 w 5357813"/>
                <a:gd name="connsiteY2786" fmla="*/ 2178423 h 4362432"/>
                <a:gd name="connsiteX2787" fmla="*/ 1407203 w 5357813"/>
                <a:gd name="connsiteY2787" fmla="*/ 2163495 h 4362432"/>
                <a:gd name="connsiteX2788" fmla="*/ 1407203 w 5357813"/>
                <a:gd name="connsiteY2788" fmla="*/ 2141103 h 4362432"/>
                <a:gd name="connsiteX2789" fmla="*/ 1660798 w 5357813"/>
                <a:gd name="connsiteY2789" fmla="*/ 2083901 h 4362432"/>
                <a:gd name="connsiteX2790" fmla="*/ 2384289 w 5357813"/>
                <a:gd name="connsiteY2790" fmla="*/ 2083901 h 4362432"/>
                <a:gd name="connsiteX2791" fmla="*/ 2384289 w 5357813"/>
                <a:gd name="connsiteY2791" fmla="*/ 1984381 h 4362432"/>
                <a:gd name="connsiteX2792" fmla="*/ 2359427 w 5357813"/>
                <a:gd name="connsiteY2792" fmla="*/ 1929645 h 4362432"/>
                <a:gd name="connsiteX2793" fmla="*/ 2359427 w 5357813"/>
                <a:gd name="connsiteY2793" fmla="*/ 1909744 h 4362432"/>
                <a:gd name="connsiteX2794" fmla="*/ 2406665 w 5357813"/>
                <a:gd name="connsiteY2794" fmla="*/ 1909744 h 4362432"/>
                <a:gd name="connsiteX2795" fmla="*/ 2406665 w 5357813"/>
                <a:gd name="connsiteY2795" fmla="*/ 1894814 h 4362432"/>
                <a:gd name="connsiteX2796" fmla="*/ 2386775 w 5357813"/>
                <a:gd name="connsiteY2796" fmla="*/ 1894814 h 4362432"/>
                <a:gd name="connsiteX2797" fmla="*/ 2386775 w 5357813"/>
                <a:gd name="connsiteY2797" fmla="*/ 1845056 h 4362432"/>
                <a:gd name="connsiteX2798" fmla="*/ 2461362 w 5357813"/>
                <a:gd name="connsiteY2798" fmla="*/ 1845056 h 4362432"/>
                <a:gd name="connsiteX2799" fmla="*/ 2461362 w 5357813"/>
                <a:gd name="connsiteY2799" fmla="*/ 1748023 h 4362432"/>
                <a:gd name="connsiteX2800" fmla="*/ 2456389 w 5357813"/>
                <a:gd name="connsiteY2800" fmla="*/ 1748023 h 4362432"/>
                <a:gd name="connsiteX2801" fmla="*/ 2456389 w 5357813"/>
                <a:gd name="connsiteY2801" fmla="*/ 1750511 h 4362432"/>
                <a:gd name="connsiteX2802" fmla="*/ 2441472 w 5357813"/>
                <a:gd name="connsiteY2802" fmla="*/ 1750511 h 4362432"/>
                <a:gd name="connsiteX2803" fmla="*/ 2441472 w 5357813"/>
                <a:gd name="connsiteY2803" fmla="*/ 1700754 h 4362432"/>
                <a:gd name="connsiteX2804" fmla="*/ 2441472 w 5357813"/>
                <a:gd name="connsiteY2804" fmla="*/ 1698266 h 4362432"/>
                <a:gd name="connsiteX2805" fmla="*/ 2451417 w 5357813"/>
                <a:gd name="connsiteY2805" fmla="*/ 1688314 h 4362432"/>
                <a:gd name="connsiteX2806" fmla="*/ 2466334 w 5357813"/>
                <a:gd name="connsiteY2806" fmla="*/ 1670899 h 4362432"/>
                <a:gd name="connsiteX2807" fmla="*/ 2446444 w 5357813"/>
                <a:gd name="connsiteY2807" fmla="*/ 1670899 h 4362432"/>
                <a:gd name="connsiteX2808" fmla="*/ 2446444 w 5357813"/>
                <a:gd name="connsiteY2808" fmla="*/ 1641039 h 4362432"/>
                <a:gd name="connsiteX2809" fmla="*/ 2461362 w 5357813"/>
                <a:gd name="connsiteY2809" fmla="*/ 1641039 h 4362432"/>
                <a:gd name="connsiteX2810" fmla="*/ 2461362 w 5357813"/>
                <a:gd name="connsiteY2810" fmla="*/ 1591275 h 4362432"/>
                <a:gd name="connsiteX2811" fmla="*/ 2501141 w 5357813"/>
                <a:gd name="connsiteY2811" fmla="*/ 1591275 h 4362432"/>
                <a:gd name="connsiteX2812" fmla="*/ 2501141 w 5357813"/>
                <a:gd name="connsiteY2812" fmla="*/ 1601228 h 4362432"/>
                <a:gd name="connsiteX2813" fmla="*/ 2528490 w 5357813"/>
                <a:gd name="connsiteY2813" fmla="*/ 1586298 h 4362432"/>
                <a:gd name="connsiteX2814" fmla="*/ 2545893 w 5357813"/>
                <a:gd name="connsiteY2814" fmla="*/ 1591275 h 4362432"/>
                <a:gd name="connsiteX2815" fmla="*/ 2545893 w 5357813"/>
                <a:gd name="connsiteY2815" fmla="*/ 1461904 h 4362432"/>
                <a:gd name="connsiteX2816" fmla="*/ 2521031 w 5357813"/>
                <a:gd name="connsiteY2816" fmla="*/ 1461904 h 4362432"/>
                <a:gd name="connsiteX2817" fmla="*/ 2521031 w 5357813"/>
                <a:gd name="connsiteY2817" fmla="*/ 1439513 h 4362432"/>
                <a:gd name="connsiteX2818" fmla="*/ 2521031 w 5357813"/>
                <a:gd name="connsiteY2818" fmla="*/ 1419611 h 4362432"/>
                <a:gd name="connsiteX2819" fmla="*/ 2521031 w 5357813"/>
                <a:gd name="connsiteY2819" fmla="*/ 1414635 h 4362432"/>
                <a:gd name="connsiteX2820" fmla="*/ 2521031 w 5357813"/>
                <a:gd name="connsiteY2820" fmla="*/ 1394731 h 4362432"/>
                <a:gd name="connsiteX2821" fmla="*/ 2521031 w 5357813"/>
                <a:gd name="connsiteY2821" fmla="*/ 1372337 h 4362432"/>
                <a:gd name="connsiteX2822" fmla="*/ 2533462 w 5357813"/>
                <a:gd name="connsiteY2822" fmla="*/ 1372337 h 4362432"/>
                <a:gd name="connsiteX2823" fmla="*/ 2533462 w 5357813"/>
                <a:gd name="connsiteY2823" fmla="*/ 1367362 h 4362432"/>
                <a:gd name="connsiteX2824" fmla="*/ 2533462 w 5357813"/>
                <a:gd name="connsiteY2824" fmla="*/ 1335024 h 4362432"/>
                <a:gd name="connsiteX2825" fmla="*/ 2555838 w 5357813"/>
                <a:gd name="connsiteY2825" fmla="*/ 1312630 h 4362432"/>
                <a:gd name="connsiteX2826" fmla="*/ 2568269 w 5357813"/>
                <a:gd name="connsiteY2826" fmla="*/ 1317606 h 4362432"/>
                <a:gd name="connsiteX2827" fmla="*/ 2583187 w 5357813"/>
                <a:gd name="connsiteY2827" fmla="*/ 1312630 h 4362432"/>
                <a:gd name="connsiteX2828" fmla="*/ 2595618 w 5357813"/>
                <a:gd name="connsiteY2828" fmla="*/ 1317606 h 4362432"/>
                <a:gd name="connsiteX2829" fmla="*/ 2610535 w 5357813"/>
                <a:gd name="connsiteY2829" fmla="*/ 1312630 h 4362432"/>
                <a:gd name="connsiteX2830" fmla="*/ 2613021 w 5357813"/>
                <a:gd name="connsiteY2830" fmla="*/ 1315118 h 4362432"/>
                <a:gd name="connsiteX2831" fmla="*/ 2600590 w 5357813"/>
                <a:gd name="connsiteY2831" fmla="*/ 1282771 h 4362432"/>
                <a:gd name="connsiteX2832" fmla="*/ 2620480 w 5357813"/>
                <a:gd name="connsiteY2832" fmla="*/ 1242962 h 4362432"/>
                <a:gd name="connsiteX2833" fmla="*/ 2613021 w 5357813"/>
                <a:gd name="connsiteY2833" fmla="*/ 1228035 h 4362432"/>
                <a:gd name="connsiteX2834" fmla="*/ 2632911 w 5357813"/>
                <a:gd name="connsiteY2834" fmla="*/ 1205643 h 4362432"/>
                <a:gd name="connsiteX2835" fmla="*/ 2642856 w 5357813"/>
                <a:gd name="connsiteY2835" fmla="*/ 1205643 h 4362432"/>
                <a:gd name="connsiteX2836" fmla="*/ 2662746 w 5357813"/>
                <a:gd name="connsiteY2836" fmla="*/ 884692 h 4362432"/>
                <a:gd name="connsiteX2837" fmla="*/ 2635397 w 5357813"/>
                <a:gd name="connsiteY2837" fmla="*/ 844885 h 4362432"/>
                <a:gd name="connsiteX2838" fmla="*/ 2672691 w 5357813"/>
                <a:gd name="connsiteY2838" fmla="*/ 800101 h 4362432"/>
                <a:gd name="connsiteX2839" fmla="*/ 2675731 w 5357813"/>
                <a:gd name="connsiteY2839" fmla="*/ 563546 h 4362432"/>
                <a:gd name="connsiteX2840" fmla="*/ 4249738 w 5357813"/>
                <a:gd name="connsiteY2840" fmla="*/ 2140835 h 4362432"/>
                <a:gd name="connsiteX2841" fmla="*/ 4242278 w 5357813"/>
                <a:gd name="connsiteY2841" fmla="*/ 2272691 h 4362432"/>
                <a:gd name="connsiteX2842" fmla="*/ 4120436 w 5357813"/>
                <a:gd name="connsiteY2842" fmla="*/ 2203031 h 4362432"/>
                <a:gd name="connsiteX2843" fmla="*/ 4122922 w 5357813"/>
                <a:gd name="connsiteY2843" fmla="*/ 2140835 h 4362432"/>
                <a:gd name="connsiteX2844" fmla="*/ 2675731 w 5357813"/>
                <a:gd name="connsiteY2844" fmla="*/ 690426 h 4362432"/>
                <a:gd name="connsiteX2845" fmla="*/ 1228540 w 5357813"/>
                <a:gd name="connsiteY2845" fmla="*/ 2140835 h 4362432"/>
                <a:gd name="connsiteX2846" fmla="*/ 1228540 w 5357813"/>
                <a:gd name="connsiteY2846" fmla="*/ 2188104 h 4362432"/>
                <a:gd name="connsiteX2847" fmla="*/ 1111671 w 5357813"/>
                <a:gd name="connsiteY2847" fmla="*/ 2305033 h 4362432"/>
                <a:gd name="connsiteX2848" fmla="*/ 1101725 w 5357813"/>
                <a:gd name="connsiteY2848" fmla="*/ 2140835 h 4362432"/>
                <a:gd name="connsiteX2849" fmla="*/ 2675731 w 5357813"/>
                <a:gd name="connsiteY2849" fmla="*/ 563546 h 4362432"/>
                <a:gd name="connsiteX2850" fmla="*/ 2675044 w 5357813"/>
                <a:gd name="connsiteY2850" fmla="*/ 0 h 4362432"/>
                <a:gd name="connsiteX2851" fmla="*/ 3110337 w 5357813"/>
                <a:gd name="connsiteY2851" fmla="*/ 44766 h 4362432"/>
                <a:gd name="connsiteX2852" fmla="*/ 3172522 w 5357813"/>
                <a:gd name="connsiteY2852" fmla="*/ 57200 h 4362432"/>
                <a:gd name="connsiteX2853" fmla="*/ 3130237 w 5357813"/>
                <a:gd name="connsiteY2853" fmla="*/ 258644 h 4362432"/>
                <a:gd name="connsiteX2854" fmla="*/ 3498371 w 5357813"/>
                <a:gd name="connsiteY2854" fmla="*/ 387966 h 4362432"/>
                <a:gd name="connsiteX2855" fmla="*/ 3592891 w 5357813"/>
                <a:gd name="connsiteY2855" fmla="*/ 206418 h 4362432"/>
                <a:gd name="connsiteX2856" fmla="*/ 3647614 w 5357813"/>
                <a:gd name="connsiteY2856" fmla="*/ 236261 h 4362432"/>
                <a:gd name="connsiteX2857" fmla="*/ 4015748 w 5357813"/>
                <a:gd name="connsiteY2857" fmla="*/ 475009 h 4362432"/>
                <a:gd name="connsiteX2858" fmla="*/ 4326672 w 5357813"/>
                <a:gd name="connsiteY2858" fmla="*/ 783395 h 4362432"/>
                <a:gd name="connsiteX2859" fmla="*/ 4366470 w 5357813"/>
                <a:gd name="connsiteY2859" fmla="*/ 833135 h 4362432"/>
                <a:gd name="connsiteX2860" fmla="*/ 4209764 w 5357813"/>
                <a:gd name="connsiteY2860" fmla="*/ 962457 h 4362432"/>
                <a:gd name="connsiteX2861" fmla="*/ 4416218 w 5357813"/>
                <a:gd name="connsiteY2861" fmla="*/ 1295714 h 4362432"/>
                <a:gd name="connsiteX2862" fmla="*/ 4600285 w 5357813"/>
                <a:gd name="connsiteY2862" fmla="*/ 1213642 h 4362432"/>
                <a:gd name="connsiteX2863" fmla="*/ 4627646 w 5357813"/>
                <a:gd name="connsiteY2863" fmla="*/ 1270842 h 4362432"/>
                <a:gd name="connsiteX2864" fmla="*/ 4761965 w 5357813"/>
                <a:gd name="connsiteY2864" fmla="*/ 1688657 h 4362432"/>
                <a:gd name="connsiteX2865" fmla="*/ 4811713 w 5357813"/>
                <a:gd name="connsiteY2865" fmla="*/ 2123853 h 4362432"/>
                <a:gd name="connsiteX2866" fmla="*/ 4811713 w 5357813"/>
                <a:gd name="connsiteY2866" fmla="*/ 2186027 h 4362432"/>
                <a:gd name="connsiteX2867" fmla="*/ 4620184 w 5357813"/>
                <a:gd name="connsiteY2867" fmla="*/ 2186027 h 4362432"/>
                <a:gd name="connsiteX2868" fmla="*/ 4615209 w 5357813"/>
                <a:gd name="connsiteY2868" fmla="*/ 2188514 h 4362432"/>
                <a:gd name="connsiteX2869" fmla="*/ 4607747 w 5357813"/>
                <a:gd name="connsiteY2869" fmla="*/ 2188514 h 4362432"/>
                <a:gd name="connsiteX2870" fmla="*/ 4607747 w 5357813"/>
                <a:gd name="connsiteY2870" fmla="*/ 2195975 h 4362432"/>
                <a:gd name="connsiteX2871" fmla="*/ 4478403 w 5357813"/>
                <a:gd name="connsiteY2871" fmla="*/ 2278045 h 4362432"/>
                <a:gd name="connsiteX2872" fmla="*/ 4483377 w 5357813"/>
                <a:gd name="connsiteY2872" fmla="*/ 2141262 h 4362432"/>
                <a:gd name="connsiteX2873" fmla="*/ 4480890 w 5357813"/>
                <a:gd name="connsiteY2873" fmla="*/ 2064186 h 4362432"/>
                <a:gd name="connsiteX2874" fmla="*/ 4679881 w 5357813"/>
                <a:gd name="connsiteY2874" fmla="*/ 2061699 h 4362432"/>
                <a:gd name="connsiteX2875" fmla="*/ 4637596 w 5357813"/>
                <a:gd name="connsiteY2875" fmla="*/ 1716012 h 4362432"/>
                <a:gd name="connsiteX2876" fmla="*/ 4533125 w 5357813"/>
                <a:gd name="connsiteY2876" fmla="*/ 1382756 h 4362432"/>
                <a:gd name="connsiteX2877" fmla="*/ 4351546 w 5357813"/>
                <a:gd name="connsiteY2877" fmla="*/ 1462338 h 4362432"/>
                <a:gd name="connsiteX2878" fmla="*/ 4326672 w 5357813"/>
                <a:gd name="connsiteY2878" fmla="*/ 1405141 h 4362432"/>
                <a:gd name="connsiteX2879" fmla="*/ 4072958 w 5357813"/>
                <a:gd name="connsiteY2879" fmla="*/ 992301 h 4362432"/>
                <a:gd name="connsiteX2880" fmla="*/ 4033160 w 5357813"/>
                <a:gd name="connsiteY2880" fmla="*/ 942562 h 4362432"/>
                <a:gd name="connsiteX2881" fmla="*/ 4187378 w 5357813"/>
                <a:gd name="connsiteY2881" fmla="*/ 818214 h 4362432"/>
                <a:gd name="connsiteX2882" fmla="*/ 3936151 w 5357813"/>
                <a:gd name="connsiteY2882" fmla="*/ 574491 h 4362432"/>
                <a:gd name="connsiteX2883" fmla="*/ 3645127 w 5357813"/>
                <a:gd name="connsiteY2883" fmla="*/ 380505 h 4362432"/>
                <a:gd name="connsiteX2884" fmla="*/ 3555581 w 5357813"/>
                <a:gd name="connsiteY2884" fmla="*/ 557082 h 4362432"/>
                <a:gd name="connsiteX2885" fmla="*/ 3498371 w 5357813"/>
                <a:gd name="connsiteY2885" fmla="*/ 527239 h 4362432"/>
                <a:gd name="connsiteX2886" fmla="*/ 3043178 w 5357813"/>
                <a:gd name="connsiteY2886" fmla="*/ 365583 h 4362432"/>
                <a:gd name="connsiteX2887" fmla="*/ 2980993 w 5357813"/>
                <a:gd name="connsiteY2887" fmla="*/ 353148 h 4362432"/>
                <a:gd name="connsiteX2888" fmla="*/ 3020791 w 5357813"/>
                <a:gd name="connsiteY2888" fmla="*/ 159166 h 4362432"/>
                <a:gd name="connsiteX2889" fmla="*/ 2675044 w 5357813"/>
                <a:gd name="connsiteY2889" fmla="*/ 126835 h 4362432"/>
                <a:gd name="connsiteX2890" fmla="*/ 2326809 w 5357813"/>
                <a:gd name="connsiteY2890" fmla="*/ 159166 h 4362432"/>
                <a:gd name="connsiteX2891" fmla="*/ 2369095 w 5357813"/>
                <a:gd name="connsiteY2891" fmla="*/ 353148 h 4362432"/>
                <a:gd name="connsiteX2892" fmla="*/ 2304422 w 5357813"/>
                <a:gd name="connsiteY2892" fmla="*/ 365583 h 4362432"/>
                <a:gd name="connsiteX2893" fmla="*/ 1846742 w 5357813"/>
                <a:gd name="connsiteY2893" fmla="*/ 529725 h 4362432"/>
                <a:gd name="connsiteX2894" fmla="*/ 1789532 w 5357813"/>
                <a:gd name="connsiteY2894" fmla="*/ 559569 h 4362432"/>
                <a:gd name="connsiteX2895" fmla="*/ 1699986 w 5357813"/>
                <a:gd name="connsiteY2895" fmla="*/ 380505 h 4362432"/>
                <a:gd name="connsiteX2896" fmla="*/ 1408962 w 5357813"/>
                <a:gd name="connsiteY2896" fmla="*/ 574491 h 4362432"/>
                <a:gd name="connsiteX2897" fmla="*/ 1160222 w 5357813"/>
                <a:gd name="connsiteY2897" fmla="*/ 818214 h 4362432"/>
                <a:gd name="connsiteX2898" fmla="*/ 1314441 w 5357813"/>
                <a:gd name="connsiteY2898" fmla="*/ 945049 h 4362432"/>
                <a:gd name="connsiteX2899" fmla="*/ 1274642 w 5357813"/>
                <a:gd name="connsiteY2899" fmla="*/ 994788 h 4362432"/>
                <a:gd name="connsiteX2900" fmla="*/ 1020928 w 5357813"/>
                <a:gd name="connsiteY2900" fmla="*/ 1407628 h 4362432"/>
                <a:gd name="connsiteX2901" fmla="*/ 996055 w 5357813"/>
                <a:gd name="connsiteY2901" fmla="*/ 1462338 h 4362432"/>
                <a:gd name="connsiteX2902" fmla="*/ 811988 w 5357813"/>
                <a:gd name="connsiteY2902" fmla="*/ 1382756 h 4362432"/>
                <a:gd name="connsiteX2903" fmla="*/ 705030 w 5357813"/>
                <a:gd name="connsiteY2903" fmla="*/ 1716012 h 4362432"/>
                <a:gd name="connsiteX2904" fmla="*/ 665231 w 5357813"/>
                <a:gd name="connsiteY2904" fmla="*/ 2061699 h 4362432"/>
                <a:gd name="connsiteX2905" fmla="*/ 804525 w 5357813"/>
                <a:gd name="connsiteY2905" fmla="*/ 2064186 h 4362432"/>
                <a:gd name="connsiteX2906" fmla="*/ 866710 w 5357813"/>
                <a:gd name="connsiteY2906" fmla="*/ 2064186 h 4362432"/>
                <a:gd name="connsiteX2907" fmla="*/ 866710 w 5357813"/>
                <a:gd name="connsiteY2907" fmla="*/ 2141262 h 4362432"/>
                <a:gd name="connsiteX2908" fmla="*/ 871685 w 5357813"/>
                <a:gd name="connsiteY2908" fmla="*/ 2270584 h 4362432"/>
                <a:gd name="connsiteX2909" fmla="*/ 739853 w 5357813"/>
                <a:gd name="connsiteY2909" fmla="*/ 2186027 h 4362432"/>
                <a:gd name="connsiteX2910" fmla="*/ 533400 w 5357813"/>
                <a:gd name="connsiteY2910" fmla="*/ 2186027 h 4362432"/>
                <a:gd name="connsiteX2911" fmla="*/ 533400 w 5357813"/>
                <a:gd name="connsiteY2911" fmla="*/ 2123853 h 4362432"/>
                <a:gd name="connsiteX2912" fmla="*/ 583148 w 5357813"/>
                <a:gd name="connsiteY2912" fmla="*/ 1688657 h 4362432"/>
                <a:gd name="connsiteX2913" fmla="*/ 719954 w 5357813"/>
                <a:gd name="connsiteY2913" fmla="*/ 1270842 h 4362432"/>
                <a:gd name="connsiteX2914" fmla="*/ 744828 w 5357813"/>
                <a:gd name="connsiteY2914" fmla="*/ 1213642 h 4362432"/>
                <a:gd name="connsiteX2915" fmla="*/ 933870 w 5357813"/>
                <a:gd name="connsiteY2915" fmla="*/ 1298201 h 4362432"/>
                <a:gd name="connsiteX2916" fmla="*/ 1137836 w 5357813"/>
                <a:gd name="connsiteY2916" fmla="*/ 962457 h 4362432"/>
                <a:gd name="connsiteX2917" fmla="*/ 978643 w 5357813"/>
                <a:gd name="connsiteY2917" fmla="*/ 833135 h 4362432"/>
                <a:gd name="connsiteX2918" fmla="*/ 1018441 w 5357813"/>
                <a:gd name="connsiteY2918" fmla="*/ 783395 h 4362432"/>
                <a:gd name="connsiteX2919" fmla="*/ 1329365 w 5357813"/>
                <a:gd name="connsiteY2919" fmla="*/ 475009 h 4362432"/>
                <a:gd name="connsiteX2920" fmla="*/ 1697499 w 5357813"/>
                <a:gd name="connsiteY2920" fmla="*/ 236261 h 4362432"/>
                <a:gd name="connsiteX2921" fmla="*/ 1752222 w 5357813"/>
                <a:gd name="connsiteY2921" fmla="*/ 206418 h 4362432"/>
                <a:gd name="connsiteX2922" fmla="*/ 1846742 w 5357813"/>
                <a:gd name="connsiteY2922" fmla="*/ 390453 h 4362432"/>
                <a:gd name="connsiteX2923" fmla="*/ 2217364 w 5357813"/>
                <a:gd name="connsiteY2923" fmla="*/ 258644 h 4362432"/>
                <a:gd name="connsiteX2924" fmla="*/ 2177565 w 5357813"/>
                <a:gd name="connsiteY2924" fmla="*/ 57200 h 4362432"/>
                <a:gd name="connsiteX2925" fmla="*/ 2239750 w 5357813"/>
                <a:gd name="connsiteY2925" fmla="*/ 44766 h 4362432"/>
                <a:gd name="connsiteX2926" fmla="*/ 2675044 w 5357813"/>
                <a:gd name="connsiteY2926" fmla="*/ 0 h 43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Lst>
              <a:rect l="l" t="t" r="r" b="b"/>
              <a:pathLst>
                <a:path w="5357813" h="4362432">
                  <a:moveTo>
                    <a:pt x="1280275" y="3598552"/>
                  </a:moveTo>
                  <a:cubicBezTo>
                    <a:pt x="1257899" y="3606017"/>
                    <a:pt x="1230550" y="3610993"/>
                    <a:pt x="1205688" y="3610993"/>
                  </a:cubicBezTo>
                  <a:cubicBezTo>
                    <a:pt x="1200716" y="3628410"/>
                    <a:pt x="1026680" y="4083753"/>
                    <a:pt x="1011763" y="4126052"/>
                  </a:cubicBezTo>
                  <a:cubicBezTo>
                    <a:pt x="1056515" y="4126052"/>
                    <a:pt x="2232496" y="4126052"/>
                    <a:pt x="2232496" y="4126052"/>
                  </a:cubicBezTo>
                  <a:cubicBezTo>
                    <a:pt x="2232496" y="4126052"/>
                    <a:pt x="2202661" y="4225581"/>
                    <a:pt x="2192716" y="4255439"/>
                  </a:cubicBezTo>
                  <a:cubicBezTo>
                    <a:pt x="2232496" y="4255439"/>
                    <a:pt x="2988306" y="4255439"/>
                    <a:pt x="3144938" y="4255439"/>
                  </a:cubicBezTo>
                  <a:cubicBezTo>
                    <a:pt x="3137479" y="4225581"/>
                    <a:pt x="3105158" y="4126052"/>
                    <a:pt x="3105158" y="4126052"/>
                  </a:cubicBezTo>
                  <a:cubicBezTo>
                    <a:pt x="3105158" y="4126052"/>
                    <a:pt x="4281139" y="4126052"/>
                    <a:pt x="4328377" y="4126052"/>
                  </a:cubicBezTo>
                  <a:cubicBezTo>
                    <a:pt x="4310974" y="4083753"/>
                    <a:pt x="4136939" y="3628410"/>
                    <a:pt x="4131966" y="3610993"/>
                  </a:cubicBezTo>
                  <a:cubicBezTo>
                    <a:pt x="4107104" y="3610993"/>
                    <a:pt x="4082242" y="3606017"/>
                    <a:pt x="4057380" y="3598552"/>
                  </a:cubicBezTo>
                  <a:cubicBezTo>
                    <a:pt x="4057380" y="3598552"/>
                    <a:pt x="4057380" y="3598552"/>
                    <a:pt x="4218984" y="4063847"/>
                  </a:cubicBezTo>
                  <a:cubicBezTo>
                    <a:pt x="4218984" y="4063847"/>
                    <a:pt x="3045489" y="4063847"/>
                    <a:pt x="2998251" y="4063847"/>
                  </a:cubicBezTo>
                  <a:cubicBezTo>
                    <a:pt x="3010682" y="4098682"/>
                    <a:pt x="3045489" y="4205675"/>
                    <a:pt x="3045489" y="4205675"/>
                  </a:cubicBezTo>
                  <a:cubicBezTo>
                    <a:pt x="3045489" y="4205675"/>
                    <a:pt x="3045489" y="4205675"/>
                    <a:pt x="2856537" y="4205675"/>
                  </a:cubicBezTo>
                  <a:cubicBezTo>
                    <a:pt x="2856537" y="4205675"/>
                    <a:pt x="2856537" y="4205675"/>
                    <a:pt x="2481118" y="4205675"/>
                  </a:cubicBezTo>
                  <a:cubicBezTo>
                    <a:pt x="2481118" y="4205675"/>
                    <a:pt x="2481118" y="4205675"/>
                    <a:pt x="2292165" y="4205675"/>
                  </a:cubicBezTo>
                  <a:cubicBezTo>
                    <a:pt x="2292165" y="4205675"/>
                    <a:pt x="2329458" y="4098682"/>
                    <a:pt x="2339403" y="4063847"/>
                  </a:cubicBezTo>
                  <a:cubicBezTo>
                    <a:pt x="2294651" y="4063847"/>
                    <a:pt x="1121157" y="4063847"/>
                    <a:pt x="1121157" y="4063847"/>
                  </a:cubicBezTo>
                  <a:cubicBezTo>
                    <a:pt x="1121157" y="4063847"/>
                    <a:pt x="1121157" y="4063847"/>
                    <a:pt x="1128615" y="4043941"/>
                  </a:cubicBezTo>
                  <a:cubicBezTo>
                    <a:pt x="1128615" y="4043941"/>
                    <a:pt x="1128615" y="4043941"/>
                    <a:pt x="1280275" y="3598552"/>
                  </a:cubicBezTo>
                  <a:close/>
                  <a:moveTo>
                    <a:pt x="3184525" y="3559157"/>
                  </a:moveTo>
                  <a:lnTo>
                    <a:pt x="3386138" y="3559157"/>
                  </a:lnTo>
                  <a:lnTo>
                    <a:pt x="3509963" y="3559157"/>
                  </a:lnTo>
                  <a:lnTo>
                    <a:pt x="3711575" y="3559157"/>
                  </a:lnTo>
                  <a:lnTo>
                    <a:pt x="3711575" y="3633770"/>
                  </a:lnTo>
                  <a:lnTo>
                    <a:pt x="3509963" y="3633770"/>
                  </a:lnTo>
                  <a:lnTo>
                    <a:pt x="3509963" y="3875070"/>
                  </a:lnTo>
                  <a:lnTo>
                    <a:pt x="3386138" y="3875070"/>
                  </a:lnTo>
                  <a:lnTo>
                    <a:pt x="3386138" y="3633770"/>
                  </a:lnTo>
                  <a:lnTo>
                    <a:pt x="3184525" y="3633770"/>
                  </a:lnTo>
                  <a:close/>
                  <a:moveTo>
                    <a:pt x="2644775" y="3559157"/>
                  </a:moveTo>
                  <a:lnTo>
                    <a:pt x="2767013" y="3559157"/>
                  </a:lnTo>
                  <a:lnTo>
                    <a:pt x="2767013" y="3875070"/>
                  </a:lnTo>
                  <a:lnTo>
                    <a:pt x="2644775" y="3875070"/>
                  </a:lnTo>
                  <a:close/>
                  <a:moveTo>
                    <a:pt x="1643062" y="3559157"/>
                  </a:moveTo>
                  <a:lnTo>
                    <a:pt x="1765299" y="3559157"/>
                  </a:lnTo>
                  <a:lnTo>
                    <a:pt x="1765299" y="3676632"/>
                  </a:lnTo>
                  <a:lnTo>
                    <a:pt x="2041525" y="3676632"/>
                  </a:lnTo>
                  <a:lnTo>
                    <a:pt x="2041525" y="3559157"/>
                  </a:lnTo>
                  <a:lnTo>
                    <a:pt x="2162175" y="3559157"/>
                  </a:lnTo>
                  <a:lnTo>
                    <a:pt x="2162175" y="3875070"/>
                  </a:lnTo>
                  <a:lnTo>
                    <a:pt x="2041525" y="3875070"/>
                  </a:lnTo>
                  <a:lnTo>
                    <a:pt x="2041525" y="3752832"/>
                  </a:lnTo>
                  <a:lnTo>
                    <a:pt x="1765299" y="3752832"/>
                  </a:lnTo>
                  <a:lnTo>
                    <a:pt x="1765299" y="3875070"/>
                  </a:lnTo>
                  <a:lnTo>
                    <a:pt x="1643062" y="3875070"/>
                  </a:lnTo>
                  <a:close/>
                  <a:moveTo>
                    <a:pt x="1434420" y="3518929"/>
                  </a:moveTo>
                  <a:cubicBezTo>
                    <a:pt x="1404585" y="3541323"/>
                    <a:pt x="1364806" y="3566205"/>
                    <a:pt x="1320054" y="3583623"/>
                  </a:cubicBezTo>
                  <a:cubicBezTo>
                    <a:pt x="1307623" y="3623434"/>
                    <a:pt x="1180826" y="3994177"/>
                    <a:pt x="1168395" y="4031500"/>
                  </a:cubicBezTo>
                  <a:cubicBezTo>
                    <a:pt x="1213147" y="4031500"/>
                    <a:pt x="2386641" y="4031500"/>
                    <a:pt x="2386641" y="4031500"/>
                  </a:cubicBezTo>
                  <a:cubicBezTo>
                    <a:pt x="2386641" y="4031500"/>
                    <a:pt x="2349348" y="4140982"/>
                    <a:pt x="2339403" y="4170840"/>
                  </a:cubicBezTo>
                  <a:cubicBezTo>
                    <a:pt x="2351834" y="4170840"/>
                    <a:pt x="2409017" y="4170840"/>
                    <a:pt x="2481118" y="4170840"/>
                  </a:cubicBezTo>
                  <a:cubicBezTo>
                    <a:pt x="2635263" y="4170840"/>
                    <a:pt x="2856537" y="4170840"/>
                    <a:pt x="2856537" y="4170840"/>
                  </a:cubicBezTo>
                  <a:cubicBezTo>
                    <a:pt x="2928637" y="4170840"/>
                    <a:pt x="2985820" y="4170840"/>
                    <a:pt x="2998251" y="4170840"/>
                  </a:cubicBezTo>
                  <a:cubicBezTo>
                    <a:pt x="2988306" y="4140982"/>
                    <a:pt x="2951013" y="4031500"/>
                    <a:pt x="2951013" y="4031500"/>
                  </a:cubicBezTo>
                  <a:cubicBezTo>
                    <a:pt x="2951013" y="4031500"/>
                    <a:pt x="4124508" y="4031500"/>
                    <a:pt x="4169259" y="4031500"/>
                  </a:cubicBezTo>
                  <a:cubicBezTo>
                    <a:pt x="4156828" y="3994177"/>
                    <a:pt x="4030031" y="3623434"/>
                    <a:pt x="4017600" y="3583623"/>
                  </a:cubicBezTo>
                  <a:cubicBezTo>
                    <a:pt x="3972848" y="3566205"/>
                    <a:pt x="3933069" y="3541323"/>
                    <a:pt x="3903234" y="3518929"/>
                  </a:cubicBezTo>
                  <a:cubicBezTo>
                    <a:pt x="3903234" y="3518929"/>
                    <a:pt x="3903234" y="3518929"/>
                    <a:pt x="4054893" y="3964319"/>
                  </a:cubicBezTo>
                  <a:cubicBezTo>
                    <a:pt x="4054893" y="3964319"/>
                    <a:pt x="2881399" y="3964319"/>
                    <a:pt x="2836647" y="3964319"/>
                  </a:cubicBezTo>
                  <a:cubicBezTo>
                    <a:pt x="2849078" y="3994177"/>
                    <a:pt x="2883885" y="4101170"/>
                    <a:pt x="2883885" y="4101170"/>
                  </a:cubicBezTo>
                  <a:cubicBezTo>
                    <a:pt x="2883885" y="4101170"/>
                    <a:pt x="2883885" y="4101170"/>
                    <a:pt x="2742170" y="4101170"/>
                  </a:cubicBezTo>
                  <a:cubicBezTo>
                    <a:pt x="2742170" y="4101170"/>
                    <a:pt x="2742170" y="4101170"/>
                    <a:pt x="2595484" y="4101170"/>
                  </a:cubicBezTo>
                  <a:cubicBezTo>
                    <a:pt x="2595484" y="4101170"/>
                    <a:pt x="2595484" y="4101170"/>
                    <a:pt x="2453769" y="4101170"/>
                  </a:cubicBezTo>
                  <a:cubicBezTo>
                    <a:pt x="2453769" y="4101170"/>
                    <a:pt x="2488576" y="3994177"/>
                    <a:pt x="2501007" y="3964319"/>
                  </a:cubicBezTo>
                  <a:cubicBezTo>
                    <a:pt x="2456255" y="3964319"/>
                    <a:pt x="1282761" y="3964319"/>
                    <a:pt x="1282761" y="3964319"/>
                  </a:cubicBezTo>
                  <a:cubicBezTo>
                    <a:pt x="1282761" y="3964319"/>
                    <a:pt x="1282761" y="3964319"/>
                    <a:pt x="1290219" y="3941925"/>
                  </a:cubicBezTo>
                  <a:cubicBezTo>
                    <a:pt x="1290219" y="3941925"/>
                    <a:pt x="1290219" y="3941925"/>
                    <a:pt x="1434420" y="3518929"/>
                  </a:cubicBezTo>
                  <a:close/>
                  <a:moveTo>
                    <a:pt x="1504034" y="3464189"/>
                  </a:moveTo>
                  <a:cubicBezTo>
                    <a:pt x="1499062" y="3469165"/>
                    <a:pt x="1491603" y="3474141"/>
                    <a:pt x="1481658" y="3481606"/>
                  </a:cubicBezTo>
                  <a:cubicBezTo>
                    <a:pt x="1471713" y="3518929"/>
                    <a:pt x="1342430" y="3889672"/>
                    <a:pt x="1329999" y="3929484"/>
                  </a:cubicBezTo>
                  <a:cubicBezTo>
                    <a:pt x="1374751" y="3929484"/>
                    <a:pt x="2548245" y="3929484"/>
                    <a:pt x="2548245" y="3929484"/>
                  </a:cubicBezTo>
                  <a:cubicBezTo>
                    <a:pt x="2548245" y="3929484"/>
                    <a:pt x="2510952" y="4036477"/>
                    <a:pt x="2501007" y="4068823"/>
                  </a:cubicBezTo>
                  <a:cubicBezTo>
                    <a:pt x="2515925" y="4068823"/>
                    <a:pt x="2553218" y="4068823"/>
                    <a:pt x="2595484" y="4068823"/>
                  </a:cubicBezTo>
                  <a:cubicBezTo>
                    <a:pt x="2665098" y="4068823"/>
                    <a:pt x="2742170" y="4068823"/>
                    <a:pt x="2742170" y="4068823"/>
                  </a:cubicBezTo>
                  <a:cubicBezTo>
                    <a:pt x="2784436" y="4068823"/>
                    <a:pt x="2821730" y="4068823"/>
                    <a:pt x="2836647" y="4068823"/>
                  </a:cubicBezTo>
                  <a:cubicBezTo>
                    <a:pt x="2826702" y="4036477"/>
                    <a:pt x="2789409" y="3929484"/>
                    <a:pt x="2789409" y="3929484"/>
                  </a:cubicBezTo>
                  <a:cubicBezTo>
                    <a:pt x="2789409" y="3929484"/>
                    <a:pt x="3962903" y="3929484"/>
                    <a:pt x="4007655" y="3929484"/>
                  </a:cubicBezTo>
                  <a:cubicBezTo>
                    <a:pt x="3995224" y="3889672"/>
                    <a:pt x="3868427" y="3518929"/>
                    <a:pt x="3855996" y="3481606"/>
                  </a:cubicBezTo>
                  <a:cubicBezTo>
                    <a:pt x="3846051" y="3474141"/>
                    <a:pt x="3838593" y="3469165"/>
                    <a:pt x="3833620" y="3464189"/>
                  </a:cubicBezTo>
                  <a:cubicBezTo>
                    <a:pt x="3828648" y="3464189"/>
                    <a:pt x="3403504" y="3464189"/>
                    <a:pt x="3005710" y="3464189"/>
                  </a:cubicBezTo>
                  <a:cubicBezTo>
                    <a:pt x="3005710" y="3464189"/>
                    <a:pt x="2680015" y="3464189"/>
                    <a:pt x="2331945" y="3464189"/>
                  </a:cubicBezTo>
                  <a:cubicBezTo>
                    <a:pt x="1934150" y="3464189"/>
                    <a:pt x="1509007" y="3464189"/>
                    <a:pt x="1504034" y="3464189"/>
                  </a:cubicBezTo>
                  <a:close/>
                  <a:moveTo>
                    <a:pt x="2553840" y="3124272"/>
                  </a:moveTo>
                  <a:cubicBezTo>
                    <a:pt x="2543913" y="3124272"/>
                    <a:pt x="2536467" y="3129245"/>
                    <a:pt x="2531503" y="3131731"/>
                  </a:cubicBezTo>
                  <a:cubicBezTo>
                    <a:pt x="2521576" y="3141675"/>
                    <a:pt x="2516612" y="3154106"/>
                    <a:pt x="2516612" y="3169022"/>
                  </a:cubicBezTo>
                  <a:cubicBezTo>
                    <a:pt x="2516612" y="3186425"/>
                    <a:pt x="2519094" y="3196369"/>
                    <a:pt x="2526540" y="3203827"/>
                  </a:cubicBezTo>
                  <a:cubicBezTo>
                    <a:pt x="2531503" y="3211285"/>
                    <a:pt x="2541431" y="3216258"/>
                    <a:pt x="2553840" y="3216258"/>
                  </a:cubicBezTo>
                  <a:cubicBezTo>
                    <a:pt x="2561286" y="3216258"/>
                    <a:pt x="2568732" y="3213772"/>
                    <a:pt x="2573695" y="3208799"/>
                  </a:cubicBezTo>
                  <a:cubicBezTo>
                    <a:pt x="2583623" y="3203827"/>
                    <a:pt x="2591068" y="3191397"/>
                    <a:pt x="2591068" y="3173994"/>
                  </a:cubicBezTo>
                  <a:cubicBezTo>
                    <a:pt x="2591068" y="3159078"/>
                    <a:pt x="2586105" y="3146647"/>
                    <a:pt x="2581141" y="3139189"/>
                  </a:cubicBezTo>
                  <a:cubicBezTo>
                    <a:pt x="2573695" y="3129245"/>
                    <a:pt x="2563768" y="3124272"/>
                    <a:pt x="2553840" y="3124272"/>
                  </a:cubicBezTo>
                  <a:close/>
                  <a:moveTo>
                    <a:pt x="3021013" y="3124168"/>
                  </a:moveTo>
                  <a:cubicBezTo>
                    <a:pt x="3006045" y="3124168"/>
                    <a:pt x="2996066" y="3131606"/>
                    <a:pt x="2991077" y="3146483"/>
                  </a:cubicBezTo>
                  <a:cubicBezTo>
                    <a:pt x="2986088" y="3161360"/>
                    <a:pt x="2986088" y="3183676"/>
                    <a:pt x="2986088" y="3213430"/>
                  </a:cubicBezTo>
                  <a:cubicBezTo>
                    <a:pt x="2986088" y="3243185"/>
                    <a:pt x="2986088" y="3265500"/>
                    <a:pt x="2991077" y="3282857"/>
                  </a:cubicBezTo>
                  <a:cubicBezTo>
                    <a:pt x="2996066" y="3297734"/>
                    <a:pt x="3006045" y="3305173"/>
                    <a:pt x="3021013" y="3305173"/>
                  </a:cubicBezTo>
                  <a:cubicBezTo>
                    <a:pt x="3035981" y="3305173"/>
                    <a:pt x="3045959" y="3297734"/>
                    <a:pt x="3050948" y="3282857"/>
                  </a:cubicBezTo>
                  <a:cubicBezTo>
                    <a:pt x="3055938" y="3265500"/>
                    <a:pt x="3058432" y="3243185"/>
                    <a:pt x="3058432" y="3213430"/>
                  </a:cubicBezTo>
                  <a:cubicBezTo>
                    <a:pt x="3058432" y="3183676"/>
                    <a:pt x="3055938" y="3161360"/>
                    <a:pt x="3050948" y="3146483"/>
                  </a:cubicBezTo>
                  <a:cubicBezTo>
                    <a:pt x="3045959" y="3131606"/>
                    <a:pt x="3035981" y="3124168"/>
                    <a:pt x="3021013" y="3124168"/>
                  </a:cubicBezTo>
                  <a:close/>
                  <a:moveTo>
                    <a:pt x="2314857" y="3086082"/>
                  </a:moveTo>
                  <a:cubicBezTo>
                    <a:pt x="2314857" y="3086082"/>
                    <a:pt x="2314857" y="3086082"/>
                    <a:pt x="2357438" y="3086082"/>
                  </a:cubicBezTo>
                  <a:cubicBezTo>
                    <a:pt x="2357438" y="3086082"/>
                    <a:pt x="2357438" y="3086082"/>
                    <a:pt x="2357438" y="3340082"/>
                  </a:cubicBezTo>
                  <a:lnTo>
                    <a:pt x="2304838" y="3340082"/>
                  </a:lnTo>
                  <a:cubicBezTo>
                    <a:pt x="2304838" y="3340082"/>
                    <a:pt x="2304838" y="3340082"/>
                    <a:pt x="2304838" y="3163278"/>
                  </a:cubicBezTo>
                  <a:cubicBezTo>
                    <a:pt x="2304838" y="3163278"/>
                    <a:pt x="2304838" y="3163278"/>
                    <a:pt x="2244725" y="3163278"/>
                  </a:cubicBezTo>
                  <a:cubicBezTo>
                    <a:pt x="2244725" y="3163278"/>
                    <a:pt x="2244725" y="3163278"/>
                    <a:pt x="2244725" y="3128415"/>
                  </a:cubicBezTo>
                  <a:cubicBezTo>
                    <a:pt x="2262258" y="3128415"/>
                    <a:pt x="2272277" y="3128415"/>
                    <a:pt x="2279791" y="3125925"/>
                  </a:cubicBezTo>
                  <a:cubicBezTo>
                    <a:pt x="2289810" y="3123435"/>
                    <a:pt x="2297324" y="3118455"/>
                    <a:pt x="2302334" y="3113474"/>
                  </a:cubicBezTo>
                  <a:cubicBezTo>
                    <a:pt x="2307343" y="3108494"/>
                    <a:pt x="2312353" y="3103513"/>
                    <a:pt x="2312353" y="3093553"/>
                  </a:cubicBezTo>
                  <a:cubicBezTo>
                    <a:pt x="2314857" y="3091063"/>
                    <a:pt x="2314857" y="3086082"/>
                    <a:pt x="2314857" y="3086082"/>
                  </a:cubicBezTo>
                  <a:close/>
                  <a:moveTo>
                    <a:pt x="3021013" y="3084495"/>
                  </a:moveTo>
                  <a:cubicBezTo>
                    <a:pt x="3053443" y="3084495"/>
                    <a:pt x="3075895" y="3094413"/>
                    <a:pt x="3090863" y="3119208"/>
                  </a:cubicBezTo>
                  <a:cubicBezTo>
                    <a:pt x="3103336" y="3141524"/>
                    <a:pt x="3108325" y="3173758"/>
                    <a:pt x="3108325" y="3215910"/>
                  </a:cubicBezTo>
                  <a:cubicBezTo>
                    <a:pt x="3108325" y="3258062"/>
                    <a:pt x="3103336" y="3287816"/>
                    <a:pt x="3090863" y="3312611"/>
                  </a:cubicBezTo>
                  <a:cubicBezTo>
                    <a:pt x="3075895" y="3334927"/>
                    <a:pt x="3053443" y="3344845"/>
                    <a:pt x="3021013" y="3344845"/>
                  </a:cubicBezTo>
                  <a:cubicBezTo>
                    <a:pt x="2988582" y="3344845"/>
                    <a:pt x="2966131" y="3334927"/>
                    <a:pt x="2953657" y="3312611"/>
                  </a:cubicBezTo>
                  <a:cubicBezTo>
                    <a:pt x="2941184" y="3287816"/>
                    <a:pt x="2933700" y="3258062"/>
                    <a:pt x="2933700" y="3215910"/>
                  </a:cubicBezTo>
                  <a:cubicBezTo>
                    <a:pt x="2933700" y="3173758"/>
                    <a:pt x="2941184" y="3141524"/>
                    <a:pt x="2953657" y="3119208"/>
                  </a:cubicBezTo>
                  <a:cubicBezTo>
                    <a:pt x="2966131" y="3094413"/>
                    <a:pt x="2988582" y="3084495"/>
                    <a:pt x="3021013" y="3084495"/>
                  </a:cubicBezTo>
                  <a:close/>
                  <a:moveTo>
                    <a:pt x="2784384" y="3084495"/>
                  </a:moveTo>
                  <a:cubicBezTo>
                    <a:pt x="2811576" y="3084495"/>
                    <a:pt x="2833824" y="3091939"/>
                    <a:pt x="2848656" y="3106828"/>
                  </a:cubicBezTo>
                  <a:cubicBezTo>
                    <a:pt x="2863487" y="3124198"/>
                    <a:pt x="2870903" y="3141568"/>
                    <a:pt x="2870903" y="3166383"/>
                  </a:cubicBezTo>
                  <a:cubicBezTo>
                    <a:pt x="2870903" y="3186234"/>
                    <a:pt x="2865959" y="3201123"/>
                    <a:pt x="2856071" y="3216011"/>
                  </a:cubicBezTo>
                  <a:cubicBezTo>
                    <a:pt x="2848656" y="3225937"/>
                    <a:pt x="2836296" y="3235863"/>
                    <a:pt x="2818992" y="3248270"/>
                  </a:cubicBezTo>
                  <a:cubicBezTo>
                    <a:pt x="2818992" y="3248270"/>
                    <a:pt x="2818992" y="3248270"/>
                    <a:pt x="2799216" y="3263159"/>
                  </a:cubicBezTo>
                  <a:cubicBezTo>
                    <a:pt x="2786856" y="3270603"/>
                    <a:pt x="2779440" y="3278047"/>
                    <a:pt x="2774496" y="3280529"/>
                  </a:cubicBezTo>
                  <a:cubicBezTo>
                    <a:pt x="2769552" y="3285492"/>
                    <a:pt x="2764608" y="3290454"/>
                    <a:pt x="2762136" y="3295417"/>
                  </a:cubicBezTo>
                  <a:cubicBezTo>
                    <a:pt x="2762136" y="3295417"/>
                    <a:pt x="2762136" y="3295417"/>
                    <a:pt x="2873375" y="3295417"/>
                  </a:cubicBezTo>
                  <a:cubicBezTo>
                    <a:pt x="2873375" y="3295417"/>
                    <a:pt x="2873375" y="3295417"/>
                    <a:pt x="2873375" y="3340083"/>
                  </a:cubicBezTo>
                  <a:cubicBezTo>
                    <a:pt x="2873375" y="3340083"/>
                    <a:pt x="2873375" y="3340083"/>
                    <a:pt x="2700337" y="3340083"/>
                  </a:cubicBezTo>
                  <a:cubicBezTo>
                    <a:pt x="2700337" y="3320232"/>
                    <a:pt x="2705281" y="3302862"/>
                    <a:pt x="2712697" y="3290454"/>
                  </a:cubicBezTo>
                  <a:cubicBezTo>
                    <a:pt x="2720113" y="3273084"/>
                    <a:pt x="2734944" y="3255714"/>
                    <a:pt x="2762136" y="3235863"/>
                  </a:cubicBezTo>
                  <a:cubicBezTo>
                    <a:pt x="2784384" y="3218493"/>
                    <a:pt x="2799216" y="3208567"/>
                    <a:pt x="2806632" y="3201123"/>
                  </a:cubicBezTo>
                  <a:cubicBezTo>
                    <a:pt x="2816520" y="3191197"/>
                    <a:pt x="2821464" y="3176308"/>
                    <a:pt x="2821464" y="3163901"/>
                  </a:cubicBezTo>
                  <a:cubicBezTo>
                    <a:pt x="2821464" y="3153975"/>
                    <a:pt x="2818992" y="3144050"/>
                    <a:pt x="2811576" y="3136605"/>
                  </a:cubicBezTo>
                  <a:cubicBezTo>
                    <a:pt x="2806632" y="3129161"/>
                    <a:pt x="2799216" y="3126680"/>
                    <a:pt x="2786856" y="3126680"/>
                  </a:cubicBezTo>
                  <a:cubicBezTo>
                    <a:pt x="2772024" y="3126680"/>
                    <a:pt x="2762136" y="3131642"/>
                    <a:pt x="2757192" y="3144050"/>
                  </a:cubicBezTo>
                  <a:cubicBezTo>
                    <a:pt x="2752248" y="3151494"/>
                    <a:pt x="2752248" y="3161420"/>
                    <a:pt x="2752248" y="3173827"/>
                  </a:cubicBezTo>
                  <a:cubicBezTo>
                    <a:pt x="2752248" y="3173827"/>
                    <a:pt x="2752248" y="3173827"/>
                    <a:pt x="2702809" y="3173827"/>
                  </a:cubicBezTo>
                  <a:cubicBezTo>
                    <a:pt x="2705281" y="3153975"/>
                    <a:pt x="2707753" y="3136605"/>
                    <a:pt x="2715169" y="3124198"/>
                  </a:cubicBezTo>
                  <a:cubicBezTo>
                    <a:pt x="2727528" y="3099384"/>
                    <a:pt x="2752248" y="3084495"/>
                    <a:pt x="2784384" y="3084495"/>
                  </a:cubicBezTo>
                  <a:close/>
                  <a:moveTo>
                    <a:pt x="2551358" y="3084495"/>
                  </a:moveTo>
                  <a:cubicBezTo>
                    <a:pt x="2588587" y="3084495"/>
                    <a:pt x="2615887" y="3101898"/>
                    <a:pt x="2630778" y="3134217"/>
                  </a:cubicBezTo>
                  <a:cubicBezTo>
                    <a:pt x="2638224" y="3154106"/>
                    <a:pt x="2643188" y="3178966"/>
                    <a:pt x="2643188" y="3211285"/>
                  </a:cubicBezTo>
                  <a:cubicBezTo>
                    <a:pt x="2643188" y="3241118"/>
                    <a:pt x="2638224" y="3268465"/>
                    <a:pt x="2630778" y="3288354"/>
                  </a:cubicBezTo>
                  <a:cubicBezTo>
                    <a:pt x="2615887" y="3325645"/>
                    <a:pt x="2588587" y="3348020"/>
                    <a:pt x="2548877" y="3348020"/>
                  </a:cubicBezTo>
                  <a:cubicBezTo>
                    <a:pt x="2529022" y="3348020"/>
                    <a:pt x="2511648" y="3340562"/>
                    <a:pt x="2496757" y="3330618"/>
                  </a:cubicBezTo>
                  <a:cubicBezTo>
                    <a:pt x="2481866" y="3318187"/>
                    <a:pt x="2474420" y="3303271"/>
                    <a:pt x="2471938" y="3280896"/>
                  </a:cubicBezTo>
                  <a:cubicBezTo>
                    <a:pt x="2471938" y="3280896"/>
                    <a:pt x="2471938" y="3280896"/>
                    <a:pt x="2521576" y="3280896"/>
                  </a:cubicBezTo>
                  <a:cubicBezTo>
                    <a:pt x="2521576" y="3288354"/>
                    <a:pt x="2524058" y="3293326"/>
                    <a:pt x="2531503" y="3298298"/>
                  </a:cubicBezTo>
                  <a:cubicBezTo>
                    <a:pt x="2536467" y="3303271"/>
                    <a:pt x="2543913" y="3305757"/>
                    <a:pt x="2551358" y="3305757"/>
                  </a:cubicBezTo>
                  <a:cubicBezTo>
                    <a:pt x="2566250" y="3305757"/>
                    <a:pt x="2578659" y="3298298"/>
                    <a:pt x="2586105" y="3278410"/>
                  </a:cubicBezTo>
                  <a:cubicBezTo>
                    <a:pt x="2588587" y="3268465"/>
                    <a:pt x="2591068" y="3253549"/>
                    <a:pt x="2591068" y="3233660"/>
                  </a:cubicBezTo>
                  <a:cubicBezTo>
                    <a:pt x="2588587" y="3241118"/>
                    <a:pt x="2583623" y="3243605"/>
                    <a:pt x="2576177" y="3248577"/>
                  </a:cubicBezTo>
                  <a:cubicBezTo>
                    <a:pt x="2568732" y="3253549"/>
                    <a:pt x="2556322" y="3256035"/>
                    <a:pt x="2543913" y="3256035"/>
                  </a:cubicBezTo>
                  <a:cubicBezTo>
                    <a:pt x="2524058" y="3256035"/>
                    <a:pt x="2504203" y="3248577"/>
                    <a:pt x="2489312" y="3233660"/>
                  </a:cubicBezTo>
                  <a:cubicBezTo>
                    <a:pt x="2474420" y="3221230"/>
                    <a:pt x="2466975" y="3201341"/>
                    <a:pt x="2466975" y="3173994"/>
                  </a:cubicBezTo>
                  <a:cubicBezTo>
                    <a:pt x="2466975" y="3146647"/>
                    <a:pt x="2474420" y="3126759"/>
                    <a:pt x="2489312" y="3109356"/>
                  </a:cubicBezTo>
                  <a:cubicBezTo>
                    <a:pt x="2506685" y="3091953"/>
                    <a:pt x="2526540" y="3084495"/>
                    <a:pt x="2551358" y="3084495"/>
                  </a:cubicBezTo>
                  <a:close/>
                  <a:moveTo>
                    <a:pt x="3204743" y="2969601"/>
                  </a:moveTo>
                  <a:cubicBezTo>
                    <a:pt x="3204743" y="2969601"/>
                    <a:pt x="3204743" y="2969601"/>
                    <a:pt x="3204743" y="2984529"/>
                  </a:cubicBezTo>
                  <a:cubicBezTo>
                    <a:pt x="3204743" y="2984529"/>
                    <a:pt x="3204743" y="2984529"/>
                    <a:pt x="3247009" y="2984529"/>
                  </a:cubicBezTo>
                  <a:cubicBezTo>
                    <a:pt x="3247009" y="2984529"/>
                    <a:pt x="3251981" y="2984529"/>
                    <a:pt x="3251981" y="2984529"/>
                  </a:cubicBezTo>
                  <a:cubicBezTo>
                    <a:pt x="3251981" y="2982041"/>
                    <a:pt x="3247009" y="2977065"/>
                    <a:pt x="3244523" y="2969601"/>
                  </a:cubicBezTo>
                  <a:close/>
                  <a:moveTo>
                    <a:pt x="2100859" y="2969601"/>
                  </a:moveTo>
                  <a:cubicBezTo>
                    <a:pt x="2095887" y="2977065"/>
                    <a:pt x="2093401" y="2982041"/>
                    <a:pt x="2090914" y="2984529"/>
                  </a:cubicBezTo>
                  <a:cubicBezTo>
                    <a:pt x="2093401" y="2984529"/>
                    <a:pt x="2095887" y="2984529"/>
                    <a:pt x="2095887" y="2984529"/>
                  </a:cubicBezTo>
                  <a:cubicBezTo>
                    <a:pt x="2095887" y="2984529"/>
                    <a:pt x="2118263" y="2984529"/>
                    <a:pt x="2130694" y="2984529"/>
                  </a:cubicBezTo>
                  <a:lnTo>
                    <a:pt x="2130694" y="2969601"/>
                  </a:lnTo>
                  <a:cubicBezTo>
                    <a:pt x="2130694" y="2969601"/>
                    <a:pt x="2130694" y="2969601"/>
                    <a:pt x="2100859" y="2969601"/>
                  </a:cubicBezTo>
                  <a:close/>
                  <a:moveTo>
                    <a:pt x="2145611" y="2967113"/>
                  </a:moveTo>
                  <a:cubicBezTo>
                    <a:pt x="2145611" y="2974577"/>
                    <a:pt x="2145611" y="2979553"/>
                    <a:pt x="2145611" y="2984529"/>
                  </a:cubicBezTo>
                  <a:cubicBezTo>
                    <a:pt x="2163015" y="2984529"/>
                    <a:pt x="3169936" y="2984529"/>
                    <a:pt x="3187339" y="2984529"/>
                  </a:cubicBezTo>
                  <a:cubicBezTo>
                    <a:pt x="3187339" y="2979553"/>
                    <a:pt x="3187339" y="2974577"/>
                    <a:pt x="3187339" y="2967113"/>
                  </a:cubicBezTo>
                  <a:cubicBezTo>
                    <a:pt x="3187339" y="2967113"/>
                    <a:pt x="3187339" y="2967113"/>
                    <a:pt x="2145611" y="2967113"/>
                  </a:cubicBezTo>
                  <a:close/>
                  <a:moveTo>
                    <a:pt x="698500" y="2959082"/>
                  </a:moveTo>
                  <a:cubicBezTo>
                    <a:pt x="698500" y="2959082"/>
                    <a:pt x="698500" y="2959082"/>
                    <a:pt x="835242" y="2959082"/>
                  </a:cubicBezTo>
                  <a:cubicBezTo>
                    <a:pt x="847673" y="2988941"/>
                    <a:pt x="860104" y="3016311"/>
                    <a:pt x="875021" y="3046169"/>
                  </a:cubicBezTo>
                  <a:cubicBezTo>
                    <a:pt x="927232" y="3150674"/>
                    <a:pt x="991873" y="3250203"/>
                    <a:pt x="1059001" y="3342266"/>
                  </a:cubicBezTo>
                  <a:cubicBezTo>
                    <a:pt x="1108726" y="3304943"/>
                    <a:pt x="1218119" y="3217856"/>
                    <a:pt x="1218119" y="3217856"/>
                  </a:cubicBezTo>
                  <a:cubicBezTo>
                    <a:pt x="1218119" y="3217856"/>
                    <a:pt x="1218119" y="3217856"/>
                    <a:pt x="1257899" y="3267620"/>
                  </a:cubicBezTo>
                  <a:cubicBezTo>
                    <a:pt x="1315082" y="3339778"/>
                    <a:pt x="1377237" y="3406960"/>
                    <a:pt x="1444365" y="3469165"/>
                  </a:cubicBezTo>
                  <a:cubicBezTo>
                    <a:pt x="1469227" y="3449259"/>
                    <a:pt x="1484144" y="3436818"/>
                    <a:pt x="1484144" y="3434330"/>
                  </a:cubicBezTo>
                  <a:cubicBezTo>
                    <a:pt x="1484144" y="3434330"/>
                    <a:pt x="1484144" y="3434330"/>
                    <a:pt x="1489117" y="3431842"/>
                  </a:cubicBezTo>
                  <a:cubicBezTo>
                    <a:pt x="1489117" y="3431842"/>
                    <a:pt x="1489117" y="3431842"/>
                    <a:pt x="1496576" y="3431842"/>
                  </a:cubicBezTo>
                  <a:cubicBezTo>
                    <a:pt x="1496576" y="3431842"/>
                    <a:pt x="1496576" y="3431842"/>
                    <a:pt x="1770059" y="3431842"/>
                  </a:cubicBezTo>
                  <a:cubicBezTo>
                    <a:pt x="1593538" y="3307431"/>
                    <a:pt x="1441879" y="3145698"/>
                    <a:pt x="1329999" y="2959082"/>
                  </a:cubicBezTo>
                  <a:cubicBezTo>
                    <a:pt x="1329999" y="2959082"/>
                    <a:pt x="1329999" y="2959082"/>
                    <a:pt x="1481658" y="2959082"/>
                  </a:cubicBezTo>
                  <a:cubicBezTo>
                    <a:pt x="1615914" y="3158139"/>
                    <a:pt x="1797408" y="3319872"/>
                    <a:pt x="2011223" y="3431842"/>
                  </a:cubicBezTo>
                  <a:cubicBezTo>
                    <a:pt x="2011223" y="3431842"/>
                    <a:pt x="2011223" y="3431842"/>
                    <a:pt x="2331945" y="3431842"/>
                  </a:cubicBezTo>
                  <a:cubicBezTo>
                    <a:pt x="2331945" y="3431842"/>
                    <a:pt x="2331945" y="3431842"/>
                    <a:pt x="3005710" y="3431842"/>
                  </a:cubicBezTo>
                  <a:cubicBezTo>
                    <a:pt x="3005710" y="3431842"/>
                    <a:pt x="3005710" y="3431842"/>
                    <a:pt x="3336377" y="3431842"/>
                  </a:cubicBezTo>
                  <a:cubicBezTo>
                    <a:pt x="3550191" y="3319872"/>
                    <a:pt x="3734171" y="3158139"/>
                    <a:pt x="3868427" y="2959082"/>
                  </a:cubicBezTo>
                  <a:cubicBezTo>
                    <a:pt x="3868427" y="2959082"/>
                    <a:pt x="3868427" y="2959082"/>
                    <a:pt x="4017600" y="2959082"/>
                  </a:cubicBezTo>
                  <a:cubicBezTo>
                    <a:pt x="3905720" y="3145698"/>
                    <a:pt x="3756547" y="3307431"/>
                    <a:pt x="3580026" y="3431842"/>
                  </a:cubicBezTo>
                  <a:cubicBezTo>
                    <a:pt x="3580026" y="3431842"/>
                    <a:pt x="3580026" y="3431842"/>
                    <a:pt x="3841079" y="3431842"/>
                  </a:cubicBezTo>
                  <a:cubicBezTo>
                    <a:pt x="3841079" y="3431842"/>
                    <a:pt x="3841079" y="3431842"/>
                    <a:pt x="3848537" y="3431842"/>
                  </a:cubicBezTo>
                  <a:cubicBezTo>
                    <a:pt x="3848537" y="3431842"/>
                    <a:pt x="3848537" y="3431842"/>
                    <a:pt x="3853510" y="3434330"/>
                  </a:cubicBezTo>
                  <a:cubicBezTo>
                    <a:pt x="3853510" y="3436818"/>
                    <a:pt x="3870913" y="3451748"/>
                    <a:pt x="3900748" y="3474141"/>
                  </a:cubicBezTo>
                  <a:cubicBezTo>
                    <a:pt x="3967876" y="3411936"/>
                    <a:pt x="4030031" y="3342266"/>
                    <a:pt x="4089700" y="3267620"/>
                  </a:cubicBezTo>
                  <a:cubicBezTo>
                    <a:pt x="4089700" y="3267620"/>
                    <a:pt x="4089700" y="3267620"/>
                    <a:pt x="4129480" y="3217856"/>
                  </a:cubicBezTo>
                  <a:cubicBezTo>
                    <a:pt x="4129480" y="3217856"/>
                    <a:pt x="4238873" y="3304943"/>
                    <a:pt x="4283625" y="3342266"/>
                  </a:cubicBezTo>
                  <a:cubicBezTo>
                    <a:pt x="4353239" y="3250203"/>
                    <a:pt x="4415395" y="3150674"/>
                    <a:pt x="4470092" y="3046169"/>
                  </a:cubicBezTo>
                  <a:cubicBezTo>
                    <a:pt x="4482523" y="3016311"/>
                    <a:pt x="4497440" y="2988941"/>
                    <a:pt x="4509871" y="2959082"/>
                  </a:cubicBezTo>
                  <a:cubicBezTo>
                    <a:pt x="4509871" y="2959082"/>
                    <a:pt x="4509871" y="2959082"/>
                    <a:pt x="4646613" y="2959082"/>
                  </a:cubicBezTo>
                  <a:cubicBezTo>
                    <a:pt x="4626723" y="3008846"/>
                    <a:pt x="4604347" y="3056122"/>
                    <a:pt x="4581971" y="3103398"/>
                  </a:cubicBezTo>
                  <a:cubicBezTo>
                    <a:pt x="4517330" y="3232785"/>
                    <a:pt x="4437771" y="3359684"/>
                    <a:pt x="4345781" y="3474141"/>
                  </a:cubicBezTo>
                  <a:cubicBezTo>
                    <a:pt x="4345781" y="3474141"/>
                    <a:pt x="4345781" y="3474141"/>
                    <a:pt x="4308488" y="3523906"/>
                  </a:cubicBezTo>
                  <a:cubicBezTo>
                    <a:pt x="4308488" y="3523906"/>
                    <a:pt x="4194122" y="3431842"/>
                    <a:pt x="4146883" y="3394519"/>
                  </a:cubicBezTo>
                  <a:cubicBezTo>
                    <a:pt x="4102132" y="3446771"/>
                    <a:pt x="4054893" y="3496535"/>
                    <a:pt x="4007655" y="3541323"/>
                  </a:cubicBezTo>
                  <a:cubicBezTo>
                    <a:pt x="4049921" y="3563717"/>
                    <a:pt x="4097159" y="3578646"/>
                    <a:pt x="4144397" y="3578646"/>
                  </a:cubicBezTo>
                  <a:cubicBezTo>
                    <a:pt x="4144397" y="3578646"/>
                    <a:pt x="4144397" y="3578646"/>
                    <a:pt x="4154342" y="3581134"/>
                  </a:cubicBezTo>
                  <a:cubicBezTo>
                    <a:pt x="4154342" y="3581134"/>
                    <a:pt x="4154342" y="3581134"/>
                    <a:pt x="4156828" y="3581134"/>
                  </a:cubicBezTo>
                  <a:cubicBezTo>
                    <a:pt x="4156828" y="3581134"/>
                    <a:pt x="4156828" y="3581134"/>
                    <a:pt x="4218984" y="3578646"/>
                  </a:cubicBezTo>
                  <a:cubicBezTo>
                    <a:pt x="4218984" y="3578646"/>
                    <a:pt x="4218984" y="3578646"/>
                    <a:pt x="4462633" y="4233045"/>
                  </a:cubicBezTo>
                  <a:cubicBezTo>
                    <a:pt x="4462633" y="4233045"/>
                    <a:pt x="4462633" y="4233045"/>
                    <a:pt x="3251845" y="4233045"/>
                  </a:cubicBezTo>
                  <a:cubicBezTo>
                    <a:pt x="3251845" y="4233045"/>
                    <a:pt x="3251845" y="4233045"/>
                    <a:pt x="3286652" y="4362432"/>
                  </a:cubicBezTo>
                  <a:cubicBezTo>
                    <a:pt x="3286652" y="4362432"/>
                    <a:pt x="3286652" y="4362432"/>
                    <a:pt x="2841619" y="4362432"/>
                  </a:cubicBezTo>
                  <a:cubicBezTo>
                    <a:pt x="2841619" y="4362432"/>
                    <a:pt x="2841619" y="4362432"/>
                    <a:pt x="2496035" y="4362432"/>
                  </a:cubicBezTo>
                  <a:cubicBezTo>
                    <a:pt x="2496035" y="4362432"/>
                    <a:pt x="2496035" y="4362432"/>
                    <a:pt x="2051002" y="4362432"/>
                  </a:cubicBezTo>
                  <a:cubicBezTo>
                    <a:pt x="2051002" y="4362432"/>
                    <a:pt x="2051002" y="4362432"/>
                    <a:pt x="2088295" y="4233045"/>
                  </a:cubicBezTo>
                  <a:cubicBezTo>
                    <a:pt x="2088295" y="4233045"/>
                    <a:pt x="2088295" y="4233045"/>
                    <a:pt x="875021" y="4233045"/>
                  </a:cubicBezTo>
                  <a:cubicBezTo>
                    <a:pt x="875021" y="4233045"/>
                    <a:pt x="875021" y="4233045"/>
                    <a:pt x="1121157" y="3578646"/>
                  </a:cubicBezTo>
                  <a:cubicBezTo>
                    <a:pt x="1121157" y="3578646"/>
                    <a:pt x="1121157" y="3578646"/>
                    <a:pt x="1180826" y="3581134"/>
                  </a:cubicBezTo>
                  <a:cubicBezTo>
                    <a:pt x="1180826" y="3581134"/>
                    <a:pt x="1180826" y="3581134"/>
                    <a:pt x="1183312" y="3581134"/>
                  </a:cubicBezTo>
                  <a:cubicBezTo>
                    <a:pt x="1183312" y="3581134"/>
                    <a:pt x="1183312" y="3581134"/>
                    <a:pt x="1193257" y="3578646"/>
                  </a:cubicBezTo>
                  <a:cubicBezTo>
                    <a:pt x="1242981" y="3578646"/>
                    <a:pt x="1292706" y="3561229"/>
                    <a:pt x="1337458" y="3538835"/>
                  </a:cubicBezTo>
                  <a:cubicBezTo>
                    <a:pt x="1290219" y="3491559"/>
                    <a:pt x="1242981" y="3444283"/>
                    <a:pt x="1200716" y="3392031"/>
                  </a:cubicBezTo>
                  <a:cubicBezTo>
                    <a:pt x="1153478" y="3431842"/>
                    <a:pt x="1036625" y="3523906"/>
                    <a:pt x="1036625" y="3523906"/>
                  </a:cubicBezTo>
                  <a:cubicBezTo>
                    <a:pt x="1036625" y="3523906"/>
                    <a:pt x="1036625" y="3523906"/>
                    <a:pt x="996846" y="3474141"/>
                  </a:cubicBezTo>
                  <a:cubicBezTo>
                    <a:pt x="907342" y="3359684"/>
                    <a:pt x="827783" y="3232785"/>
                    <a:pt x="763141" y="3103398"/>
                  </a:cubicBezTo>
                  <a:cubicBezTo>
                    <a:pt x="740765" y="3056122"/>
                    <a:pt x="718389" y="3008846"/>
                    <a:pt x="698500" y="2959082"/>
                  </a:cubicBezTo>
                  <a:close/>
                  <a:moveTo>
                    <a:pt x="3433476" y="2932282"/>
                  </a:moveTo>
                  <a:cubicBezTo>
                    <a:pt x="3433476" y="2932282"/>
                    <a:pt x="3433476" y="2932282"/>
                    <a:pt x="3430989" y="2964625"/>
                  </a:cubicBezTo>
                  <a:cubicBezTo>
                    <a:pt x="3440934" y="2964625"/>
                    <a:pt x="3470769" y="2964625"/>
                    <a:pt x="3480714" y="2964625"/>
                  </a:cubicBezTo>
                  <a:cubicBezTo>
                    <a:pt x="3480714" y="2957161"/>
                    <a:pt x="3480714" y="2942234"/>
                    <a:pt x="3480714" y="2932282"/>
                  </a:cubicBezTo>
                  <a:cubicBezTo>
                    <a:pt x="3480714" y="2932282"/>
                    <a:pt x="3480714" y="2932282"/>
                    <a:pt x="3433476" y="2932282"/>
                  </a:cubicBezTo>
                  <a:close/>
                  <a:moveTo>
                    <a:pt x="1872127" y="2932282"/>
                  </a:moveTo>
                  <a:cubicBezTo>
                    <a:pt x="1872127" y="2942234"/>
                    <a:pt x="1872127" y="2957161"/>
                    <a:pt x="1872127" y="2964625"/>
                  </a:cubicBezTo>
                  <a:cubicBezTo>
                    <a:pt x="1882071" y="2964625"/>
                    <a:pt x="1911906" y="2964625"/>
                    <a:pt x="1921851" y="2964625"/>
                  </a:cubicBezTo>
                  <a:cubicBezTo>
                    <a:pt x="1921851" y="2964625"/>
                    <a:pt x="1921851" y="2964625"/>
                    <a:pt x="1921851" y="2932282"/>
                  </a:cubicBezTo>
                  <a:cubicBezTo>
                    <a:pt x="1921851" y="2932282"/>
                    <a:pt x="1921851" y="2932282"/>
                    <a:pt x="1872127" y="2932282"/>
                  </a:cubicBezTo>
                  <a:close/>
                  <a:moveTo>
                    <a:pt x="3199771" y="2929794"/>
                  </a:moveTo>
                  <a:lnTo>
                    <a:pt x="3199771" y="2949698"/>
                  </a:lnTo>
                  <a:cubicBezTo>
                    <a:pt x="3199771" y="2949698"/>
                    <a:pt x="3199771" y="2949698"/>
                    <a:pt x="3204743" y="2949698"/>
                  </a:cubicBezTo>
                  <a:cubicBezTo>
                    <a:pt x="3204743" y="2949698"/>
                    <a:pt x="3204743" y="2949698"/>
                    <a:pt x="3204743" y="2952186"/>
                  </a:cubicBezTo>
                  <a:cubicBezTo>
                    <a:pt x="3204743" y="2952186"/>
                    <a:pt x="3204743" y="2952186"/>
                    <a:pt x="3237064" y="2952186"/>
                  </a:cubicBezTo>
                  <a:cubicBezTo>
                    <a:pt x="3232091" y="2944722"/>
                    <a:pt x="3229605" y="2937258"/>
                    <a:pt x="3224633" y="2929794"/>
                  </a:cubicBezTo>
                  <a:cubicBezTo>
                    <a:pt x="3224633" y="2929794"/>
                    <a:pt x="3224633" y="2929794"/>
                    <a:pt x="3199771" y="2929794"/>
                  </a:cubicBezTo>
                  <a:close/>
                  <a:moveTo>
                    <a:pt x="2120749" y="2929794"/>
                  </a:moveTo>
                  <a:cubicBezTo>
                    <a:pt x="2115777" y="2937258"/>
                    <a:pt x="2113290" y="2944722"/>
                    <a:pt x="2108318" y="2952186"/>
                  </a:cubicBezTo>
                  <a:cubicBezTo>
                    <a:pt x="2108318" y="2952186"/>
                    <a:pt x="2108318" y="2952186"/>
                    <a:pt x="2130694" y="2952186"/>
                  </a:cubicBezTo>
                  <a:cubicBezTo>
                    <a:pt x="2130694" y="2952186"/>
                    <a:pt x="2130694" y="2952186"/>
                    <a:pt x="2130694" y="2949698"/>
                  </a:cubicBezTo>
                  <a:cubicBezTo>
                    <a:pt x="2130694" y="2949698"/>
                    <a:pt x="2130694" y="2949698"/>
                    <a:pt x="2138153" y="2949698"/>
                  </a:cubicBezTo>
                  <a:lnTo>
                    <a:pt x="2138153" y="2929794"/>
                  </a:lnTo>
                  <a:cubicBezTo>
                    <a:pt x="2138153" y="2929794"/>
                    <a:pt x="2138153" y="2929794"/>
                    <a:pt x="2120749" y="2929794"/>
                  </a:cubicBezTo>
                  <a:close/>
                  <a:moveTo>
                    <a:pt x="2155556" y="2927306"/>
                  </a:moveTo>
                  <a:cubicBezTo>
                    <a:pt x="2155556" y="2934770"/>
                    <a:pt x="2155556" y="2942234"/>
                    <a:pt x="2155556" y="2949698"/>
                  </a:cubicBezTo>
                  <a:cubicBezTo>
                    <a:pt x="2172960" y="2949698"/>
                    <a:pt x="3164963" y="2949698"/>
                    <a:pt x="3182367" y="2949698"/>
                  </a:cubicBezTo>
                  <a:cubicBezTo>
                    <a:pt x="3182367" y="2942234"/>
                    <a:pt x="3182367" y="2934770"/>
                    <a:pt x="3182367" y="2927306"/>
                  </a:cubicBezTo>
                  <a:cubicBezTo>
                    <a:pt x="3179881" y="2927306"/>
                    <a:pt x="3164963" y="2927306"/>
                    <a:pt x="3142587" y="2927306"/>
                  </a:cubicBezTo>
                  <a:lnTo>
                    <a:pt x="2190363" y="2927306"/>
                  </a:lnTo>
                  <a:cubicBezTo>
                    <a:pt x="2170474" y="2927306"/>
                    <a:pt x="2158042" y="2927306"/>
                    <a:pt x="2155556" y="2927306"/>
                  </a:cubicBezTo>
                  <a:close/>
                  <a:moveTo>
                    <a:pt x="3393696" y="2897450"/>
                  </a:moveTo>
                  <a:cubicBezTo>
                    <a:pt x="3393696" y="2907402"/>
                    <a:pt x="3393696" y="2914866"/>
                    <a:pt x="3393696" y="2917354"/>
                  </a:cubicBezTo>
                  <a:cubicBezTo>
                    <a:pt x="3396182" y="2922330"/>
                    <a:pt x="3406127" y="2932282"/>
                    <a:pt x="3416072" y="2947210"/>
                  </a:cubicBezTo>
                  <a:cubicBezTo>
                    <a:pt x="3416072" y="2937258"/>
                    <a:pt x="3416072" y="2929794"/>
                    <a:pt x="3416072" y="2924818"/>
                  </a:cubicBezTo>
                  <a:cubicBezTo>
                    <a:pt x="3416072" y="2924818"/>
                    <a:pt x="3416072" y="2924818"/>
                    <a:pt x="3393696" y="2897450"/>
                  </a:cubicBezTo>
                  <a:close/>
                  <a:moveTo>
                    <a:pt x="1961631" y="2897450"/>
                  </a:moveTo>
                  <a:cubicBezTo>
                    <a:pt x="1961631" y="2897450"/>
                    <a:pt x="1961631" y="2897450"/>
                    <a:pt x="1936768" y="2924818"/>
                  </a:cubicBezTo>
                  <a:cubicBezTo>
                    <a:pt x="1936768" y="2929794"/>
                    <a:pt x="1936768" y="2937258"/>
                    <a:pt x="1936768" y="2947210"/>
                  </a:cubicBezTo>
                  <a:cubicBezTo>
                    <a:pt x="1949200" y="2932282"/>
                    <a:pt x="1959144" y="2922330"/>
                    <a:pt x="1961631" y="2917354"/>
                  </a:cubicBezTo>
                  <a:cubicBezTo>
                    <a:pt x="1961631" y="2914866"/>
                    <a:pt x="1961631" y="2907402"/>
                    <a:pt x="1961631" y="2897450"/>
                  </a:cubicBezTo>
                  <a:close/>
                  <a:moveTo>
                    <a:pt x="4040114" y="2889986"/>
                  </a:moveTo>
                  <a:cubicBezTo>
                    <a:pt x="4045087" y="2899938"/>
                    <a:pt x="4047573" y="2909890"/>
                    <a:pt x="4050059" y="2912378"/>
                  </a:cubicBezTo>
                  <a:cubicBezTo>
                    <a:pt x="4060004" y="2912378"/>
                    <a:pt x="5308088" y="2912378"/>
                    <a:pt x="5318034" y="2912378"/>
                  </a:cubicBezTo>
                  <a:cubicBezTo>
                    <a:pt x="5320520" y="2909890"/>
                    <a:pt x="5325492" y="2899938"/>
                    <a:pt x="5330464" y="2889986"/>
                  </a:cubicBezTo>
                  <a:cubicBezTo>
                    <a:pt x="5303116" y="2889986"/>
                    <a:pt x="4064977" y="2889986"/>
                    <a:pt x="4040114" y="2889986"/>
                  </a:cubicBezTo>
                  <a:close/>
                  <a:moveTo>
                    <a:pt x="2207767" y="2889986"/>
                  </a:moveTo>
                  <a:cubicBezTo>
                    <a:pt x="2207767" y="2897450"/>
                    <a:pt x="2207767" y="2904914"/>
                    <a:pt x="2207767" y="2912378"/>
                  </a:cubicBezTo>
                  <a:cubicBezTo>
                    <a:pt x="2222684" y="2912378"/>
                    <a:pt x="3110267" y="2912378"/>
                    <a:pt x="3125184" y="2912378"/>
                  </a:cubicBezTo>
                  <a:cubicBezTo>
                    <a:pt x="3125184" y="2904914"/>
                    <a:pt x="3125184" y="2897450"/>
                    <a:pt x="3125184" y="2889986"/>
                  </a:cubicBezTo>
                  <a:cubicBezTo>
                    <a:pt x="3125184" y="2889986"/>
                    <a:pt x="3122698" y="2889986"/>
                    <a:pt x="3117725" y="2889986"/>
                  </a:cubicBezTo>
                  <a:cubicBezTo>
                    <a:pt x="3117725" y="2889986"/>
                    <a:pt x="3117725" y="2889986"/>
                    <a:pt x="3117725" y="2892474"/>
                  </a:cubicBezTo>
                  <a:cubicBezTo>
                    <a:pt x="3117725" y="2892474"/>
                    <a:pt x="3117725" y="2892474"/>
                    <a:pt x="2215226" y="2892474"/>
                  </a:cubicBezTo>
                  <a:cubicBezTo>
                    <a:pt x="2215226" y="2892474"/>
                    <a:pt x="2215226" y="2892474"/>
                    <a:pt x="2215226" y="2889986"/>
                  </a:cubicBezTo>
                  <a:cubicBezTo>
                    <a:pt x="2210253" y="2889986"/>
                    <a:pt x="2207767" y="2889986"/>
                    <a:pt x="2207767" y="2889986"/>
                  </a:cubicBezTo>
                  <a:close/>
                  <a:moveTo>
                    <a:pt x="22376" y="2889986"/>
                  </a:moveTo>
                  <a:cubicBezTo>
                    <a:pt x="27348" y="2899938"/>
                    <a:pt x="32321" y="2909890"/>
                    <a:pt x="34807" y="2912378"/>
                  </a:cubicBezTo>
                  <a:cubicBezTo>
                    <a:pt x="44752" y="2912378"/>
                    <a:pt x="1292836" y="2912378"/>
                    <a:pt x="1305267" y="2912378"/>
                  </a:cubicBezTo>
                  <a:cubicBezTo>
                    <a:pt x="1307754" y="2909890"/>
                    <a:pt x="1310240" y="2899938"/>
                    <a:pt x="1312726" y="2889986"/>
                  </a:cubicBezTo>
                  <a:cubicBezTo>
                    <a:pt x="1290350" y="2889986"/>
                    <a:pt x="49724" y="2889986"/>
                    <a:pt x="22376" y="2889986"/>
                  </a:cubicBezTo>
                  <a:close/>
                  <a:moveTo>
                    <a:pt x="3403641" y="2885010"/>
                  </a:moveTo>
                  <a:cubicBezTo>
                    <a:pt x="3413586" y="2897450"/>
                    <a:pt x="3426017" y="2912378"/>
                    <a:pt x="3428503" y="2914866"/>
                  </a:cubicBezTo>
                  <a:cubicBezTo>
                    <a:pt x="3435962" y="2914866"/>
                    <a:pt x="3883482" y="2914866"/>
                    <a:pt x="3893427" y="2914866"/>
                  </a:cubicBezTo>
                  <a:cubicBezTo>
                    <a:pt x="3895913" y="2909890"/>
                    <a:pt x="3905858" y="2894962"/>
                    <a:pt x="3913317" y="2885010"/>
                  </a:cubicBezTo>
                  <a:cubicBezTo>
                    <a:pt x="3913317" y="2885010"/>
                    <a:pt x="3913317" y="2885010"/>
                    <a:pt x="3403641" y="2885010"/>
                  </a:cubicBezTo>
                  <a:close/>
                  <a:moveTo>
                    <a:pt x="3304192" y="2885010"/>
                  </a:moveTo>
                  <a:cubicBezTo>
                    <a:pt x="3304192" y="2885010"/>
                    <a:pt x="3304192" y="2885010"/>
                    <a:pt x="3304192" y="2897450"/>
                  </a:cubicBezTo>
                  <a:cubicBezTo>
                    <a:pt x="3331540" y="2897450"/>
                    <a:pt x="3361375" y="2897450"/>
                    <a:pt x="3376292" y="2897450"/>
                  </a:cubicBezTo>
                  <a:lnTo>
                    <a:pt x="3376292" y="2885010"/>
                  </a:lnTo>
                  <a:cubicBezTo>
                    <a:pt x="3376292" y="2885010"/>
                    <a:pt x="3376292" y="2885010"/>
                    <a:pt x="3304192" y="2885010"/>
                  </a:cubicBezTo>
                  <a:close/>
                  <a:moveTo>
                    <a:pt x="3239550" y="2885010"/>
                  </a:moveTo>
                  <a:cubicBezTo>
                    <a:pt x="3239550" y="2887498"/>
                    <a:pt x="3239550" y="2894962"/>
                    <a:pt x="3239550" y="2897450"/>
                  </a:cubicBezTo>
                  <a:cubicBezTo>
                    <a:pt x="3244523" y="2897450"/>
                    <a:pt x="3264412" y="2897450"/>
                    <a:pt x="3286788" y="2897450"/>
                  </a:cubicBezTo>
                  <a:lnTo>
                    <a:pt x="3286788" y="2885010"/>
                  </a:lnTo>
                  <a:cubicBezTo>
                    <a:pt x="3286788" y="2885010"/>
                    <a:pt x="3286788" y="2885010"/>
                    <a:pt x="3239550" y="2885010"/>
                  </a:cubicBezTo>
                  <a:close/>
                  <a:moveTo>
                    <a:pt x="3142587" y="2885010"/>
                  </a:moveTo>
                  <a:cubicBezTo>
                    <a:pt x="3142587" y="2885010"/>
                    <a:pt x="3142587" y="2885010"/>
                    <a:pt x="3142587" y="2912378"/>
                  </a:cubicBezTo>
                  <a:cubicBezTo>
                    <a:pt x="3142587" y="2912378"/>
                    <a:pt x="3142587" y="2912378"/>
                    <a:pt x="3192312" y="2912378"/>
                  </a:cubicBezTo>
                  <a:lnTo>
                    <a:pt x="3199771" y="2912378"/>
                  </a:lnTo>
                  <a:cubicBezTo>
                    <a:pt x="3199771" y="2912378"/>
                    <a:pt x="3199771" y="2912378"/>
                    <a:pt x="3222147" y="2912378"/>
                  </a:cubicBezTo>
                  <a:cubicBezTo>
                    <a:pt x="3222147" y="2912378"/>
                    <a:pt x="3222147" y="2912378"/>
                    <a:pt x="3222147" y="2885010"/>
                  </a:cubicBezTo>
                  <a:cubicBezTo>
                    <a:pt x="3222147" y="2885010"/>
                    <a:pt x="3222147" y="2885010"/>
                    <a:pt x="3142587" y="2885010"/>
                  </a:cubicBezTo>
                  <a:close/>
                  <a:moveTo>
                    <a:pt x="2130694" y="2885010"/>
                  </a:moveTo>
                  <a:cubicBezTo>
                    <a:pt x="2130694" y="2885010"/>
                    <a:pt x="2130694" y="2885010"/>
                    <a:pt x="2130694" y="2912378"/>
                  </a:cubicBezTo>
                  <a:cubicBezTo>
                    <a:pt x="2130694" y="2912378"/>
                    <a:pt x="2130694" y="2912378"/>
                    <a:pt x="2138153" y="2912378"/>
                  </a:cubicBezTo>
                  <a:cubicBezTo>
                    <a:pt x="2138153" y="2912378"/>
                    <a:pt x="2138153" y="2912378"/>
                    <a:pt x="2190363" y="2912378"/>
                  </a:cubicBezTo>
                  <a:cubicBezTo>
                    <a:pt x="2190363" y="2912378"/>
                    <a:pt x="2190363" y="2912378"/>
                    <a:pt x="2190363" y="2885010"/>
                  </a:cubicBezTo>
                  <a:cubicBezTo>
                    <a:pt x="2190363" y="2885010"/>
                    <a:pt x="2190363" y="2885010"/>
                    <a:pt x="2130694" y="2885010"/>
                  </a:cubicBezTo>
                  <a:close/>
                  <a:moveTo>
                    <a:pt x="2066052" y="2885010"/>
                  </a:moveTo>
                  <a:cubicBezTo>
                    <a:pt x="2066052" y="2885010"/>
                    <a:pt x="2066052" y="2885010"/>
                    <a:pt x="2066052" y="2897450"/>
                  </a:cubicBezTo>
                  <a:cubicBezTo>
                    <a:pt x="2088428" y="2897450"/>
                    <a:pt x="2108318" y="2897450"/>
                    <a:pt x="2115777" y="2897450"/>
                  </a:cubicBezTo>
                  <a:cubicBezTo>
                    <a:pt x="2115777" y="2894962"/>
                    <a:pt x="2115777" y="2887498"/>
                    <a:pt x="2115777" y="2885010"/>
                  </a:cubicBezTo>
                  <a:cubicBezTo>
                    <a:pt x="2115777" y="2885010"/>
                    <a:pt x="2115777" y="2885010"/>
                    <a:pt x="2066052" y="2885010"/>
                  </a:cubicBezTo>
                  <a:close/>
                  <a:moveTo>
                    <a:pt x="1976548" y="2885010"/>
                  </a:moveTo>
                  <a:cubicBezTo>
                    <a:pt x="1976548" y="2885010"/>
                    <a:pt x="1976548" y="2885010"/>
                    <a:pt x="1976548" y="2897450"/>
                  </a:cubicBezTo>
                  <a:cubicBezTo>
                    <a:pt x="1991465" y="2897450"/>
                    <a:pt x="2021300" y="2897450"/>
                    <a:pt x="2048648" y="2897450"/>
                  </a:cubicBezTo>
                  <a:lnTo>
                    <a:pt x="2048648" y="2885010"/>
                  </a:lnTo>
                  <a:cubicBezTo>
                    <a:pt x="2048648" y="2885010"/>
                    <a:pt x="2048648" y="2885010"/>
                    <a:pt x="1976548" y="2885010"/>
                  </a:cubicBezTo>
                  <a:close/>
                  <a:moveTo>
                    <a:pt x="1439524" y="2885010"/>
                  </a:moveTo>
                  <a:cubicBezTo>
                    <a:pt x="1444496" y="2894962"/>
                    <a:pt x="1449468" y="2909890"/>
                    <a:pt x="1451955" y="2914866"/>
                  </a:cubicBezTo>
                  <a:cubicBezTo>
                    <a:pt x="1461900" y="2914866"/>
                    <a:pt x="1916879" y="2914866"/>
                    <a:pt x="1924337" y="2914866"/>
                  </a:cubicBezTo>
                  <a:cubicBezTo>
                    <a:pt x="1929310" y="2912378"/>
                    <a:pt x="1939255" y="2897450"/>
                    <a:pt x="1949200" y="2885010"/>
                  </a:cubicBezTo>
                  <a:cubicBezTo>
                    <a:pt x="1949200" y="2885010"/>
                    <a:pt x="1949200" y="2885010"/>
                    <a:pt x="1439524" y="2885010"/>
                  </a:cubicBezTo>
                  <a:close/>
                  <a:moveTo>
                    <a:pt x="2232629" y="2865106"/>
                  </a:moveTo>
                  <a:cubicBezTo>
                    <a:pt x="2232629" y="2867594"/>
                    <a:pt x="2232629" y="2870082"/>
                    <a:pt x="2232629" y="2872570"/>
                  </a:cubicBezTo>
                  <a:cubicBezTo>
                    <a:pt x="2232629" y="2872570"/>
                    <a:pt x="2232629" y="2872570"/>
                    <a:pt x="3100322" y="2872570"/>
                  </a:cubicBezTo>
                  <a:cubicBezTo>
                    <a:pt x="3100322" y="2870082"/>
                    <a:pt x="3100322" y="2867594"/>
                    <a:pt x="3100322" y="2865106"/>
                  </a:cubicBezTo>
                  <a:cubicBezTo>
                    <a:pt x="3085404" y="2865106"/>
                    <a:pt x="2247546" y="2865106"/>
                    <a:pt x="2232629" y="2865106"/>
                  </a:cubicBezTo>
                  <a:close/>
                  <a:moveTo>
                    <a:pt x="4035142" y="2845202"/>
                  </a:moveTo>
                  <a:cubicBezTo>
                    <a:pt x="4035142" y="2852666"/>
                    <a:pt x="4035142" y="2862618"/>
                    <a:pt x="4035142" y="2870082"/>
                  </a:cubicBezTo>
                  <a:cubicBezTo>
                    <a:pt x="4052545" y="2870082"/>
                    <a:pt x="5320520" y="2870082"/>
                    <a:pt x="5335437" y="2870082"/>
                  </a:cubicBezTo>
                  <a:cubicBezTo>
                    <a:pt x="5335437" y="2862618"/>
                    <a:pt x="5335437" y="2852666"/>
                    <a:pt x="5335437" y="2845202"/>
                  </a:cubicBezTo>
                  <a:cubicBezTo>
                    <a:pt x="5335437" y="2845202"/>
                    <a:pt x="5327978" y="2845202"/>
                    <a:pt x="5315547" y="2845202"/>
                  </a:cubicBezTo>
                  <a:cubicBezTo>
                    <a:pt x="5315547" y="2845202"/>
                    <a:pt x="5315547" y="2845202"/>
                    <a:pt x="4870513" y="2845202"/>
                  </a:cubicBezTo>
                  <a:cubicBezTo>
                    <a:pt x="4756147" y="2845202"/>
                    <a:pt x="4634322" y="2845202"/>
                    <a:pt x="4519956" y="2845202"/>
                  </a:cubicBezTo>
                  <a:cubicBezTo>
                    <a:pt x="4519956" y="2845202"/>
                    <a:pt x="4519956" y="2845202"/>
                    <a:pt x="4129618" y="2845202"/>
                  </a:cubicBezTo>
                  <a:cubicBezTo>
                    <a:pt x="4129618" y="2845202"/>
                    <a:pt x="4129618" y="2845202"/>
                    <a:pt x="4112215" y="2845202"/>
                  </a:cubicBezTo>
                  <a:cubicBezTo>
                    <a:pt x="4112215" y="2845202"/>
                    <a:pt x="4112215" y="2845202"/>
                    <a:pt x="4052545" y="2845202"/>
                  </a:cubicBezTo>
                  <a:cubicBezTo>
                    <a:pt x="4052545" y="2845202"/>
                    <a:pt x="4052545" y="2845202"/>
                    <a:pt x="4035142" y="2845202"/>
                  </a:cubicBezTo>
                  <a:close/>
                  <a:moveTo>
                    <a:pt x="17403" y="2845202"/>
                  </a:moveTo>
                  <a:cubicBezTo>
                    <a:pt x="17403" y="2852666"/>
                    <a:pt x="17403" y="2862618"/>
                    <a:pt x="17403" y="2870082"/>
                  </a:cubicBezTo>
                  <a:cubicBezTo>
                    <a:pt x="34807" y="2870082"/>
                    <a:pt x="1300295" y="2870082"/>
                    <a:pt x="1317699" y="2870082"/>
                  </a:cubicBezTo>
                  <a:cubicBezTo>
                    <a:pt x="1317699" y="2862618"/>
                    <a:pt x="1317699" y="2852666"/>
                    <a:pt x="1317699" y="2845202"/>
                  </a:cubicBezTo>
                  <a:cubicBezTo>
                    <a:pt x="1317699" y="2845202"/>
                    <a:pt x="1317699" y="2845202"/>
                    <a:pt x="1302781" y="2845202"/>
                  </a:cubicBezTo>
                  <a:cubicBezTo>
                    <a:pt x="1302781" y="2845202"/>
                    <a:pt x="1302781" y="2845202"/>
                    <a:pt x="1240626" y="2845202"/>
                  </a:cubicBezTo>
                  <a:cubicBezTo>
                    <a:pt x="1240626" y="2845202"/>
                    <a:pt x="1240626" y="2845202"/>
                    <a:pt x="1223222" y="2845202"/>
                  </a:cubicBezTo>
                  <a:cubicBezTo>
                    <a:pt x="1223222" y="2845202"/>
                    <a:pt x="1223222" y="2845202"/>
                    <a:pt x="835371" y="2845202"/>
                  </a:cubicBezTo>
                  <a:cubicBezTo>
                    <a:pt x="721005" y="2845202"/>
                    <a:pt x="596694" y="2845202"/>
                    <a:pt x="482327" y="2845202"/>
                  </a:cubicBezTo>
                  <a:cubicBezTo>
                    <a:pt x="482327" y="2845202"/>
                    <a:pt x="482327" y="2845202"/>
                    <a:pt x="37293" y="2845202"/>
                  </a:cubicBezTo>
                  <a:cubicBezTo>
                    <a:pt x="24862" y="2845202"/>
                    <a:pt x="17403" y="2845202"/>
                    <a:pt x="17403" y="2845202"/>
                  </a:cubicBezTo>
                  <a:close/>
                  <a:moveTo>
                    <a:pt x="3122698" y="2842714"/>
                  </a:moveTo>
                  <a:cubicBezTo>
                    <a:pt x="3122698" y="2850178"/>
                    <a:pt x="3122698" y="2860130"/>
                    <a:pt x="3122698" y="2867594"/>
                  </a:cubicBezTo>
                  <a:lnTo>
                    <a:pt x="3915803" y="2867594"/>
                  </a:lnTo>
                  <a:cubicBezTo>
                    <a:pt x="3915803" y="2860130"/>
                    <a:pt x="3915803" y="2850178"/>
                    <a:pt x="3915803" y="2842714"/>
                  </a:cubicBezTo>
                  <a:cubicBezTo>
                    <a:pt x="3915803" y="2842714"/>
                    <a:pt x="3915803" y="2842714"/>
                    <a:pt x="3826299" y="2842714"/>
                  </a:cubicBezTo>
                  <a:cubicBezTo>
                    <a:pt x="3826299" y="2842714"/>
                    <a:pt x="3826299" y="2842714"/>
                    <a:pt x="3816354" y="2842714"/>
                  </a:cubicBezTo>
                  <a:cubicBezTo>
                    <a:pt x="3739281" y="2842714"/>
                    <a:pt x="3137615" y="2842714"/>
                    <a:pt x="3122698" y="2842714"/>
                  </a:cubicBezTo>
                  <a:close/>
                  <a:moveTo>
                    <a:pt x="1437037" y="2842714"/>
                  </a:moveTo>
                  <a:cubicBezTo>
                    <a:pt x="1437037" y="2842714"/>
                    <a:pt x="1437037" y="2842714"/>
                    <a:pt x="1434551" y="2867594"/>
                  </a:cubicBezTo>
                  <a:lnTo>
                    <a:pt x="2210253" y="2867594"/>
                  </a:lnTo>
                  <a:cubicBezTo>
                    <a:pt x="2210253" y="2867594"/>
                    <a:pt x="2210253" y="2852666"/>
                    <a:pt x="2210253" y="2842714"/>
                  </a:cubicBezTo>
                  <a:cubicBezTo>
                    <a:pt x="2192850" y="2842714"/>
                    <a:pt x="1613559" y="2842714"/>
                    <a:pt x="1536486" y="2842714"/>
                  </a:cubicBezTo>
                  <a:cubicBezTo>
                    <a:pt x="1536486" y="2842714"/>
                    <a:pt x="1536486" y="2842714"/>
                    <a:pt x="1526541" y="2842714"/>
                  </a:cubicBezTo>
                  <a:cubicBezTo>
                    <a:pt x="1526541" y="2842714"/>
                    <a:pt x="1526541" y="2842714"/>
                    <a:pt x="1454441" y="2842714"/>
                  </a:cubicBezTo>
                  <a:cubicBezTo>
                    <a:pt x="1454441" y="2842714"/>
                    <a:pt x="1454441" y="2842714"/>
                    <a:pt x="1437037" y="2842714"/>
                  </a:cubicBezTo>
                  <a:close/>
                  <a:moveTo>
                    <a:pt x="5214937" y="2765407"/>
                  </a:moveTo>
                  <a:lnTo>
                    <a:pt x="5254625" y="2765407"/>
                  </a:lnTo>
                  <a:lnTo>
                    <a:pt x="5254625" y="2817795"/>
                  </a:lnTo>
                  <a:lnTo>
                    <a:pt x="5214937" y="2817795"/>
                  </a:lnTo>
                  <a:close/>
                  <a:moveTo>
                    <a:pt x="5141912" y="2765407"/>
                  </a:moveTo>
                  <a:lnTo>
                    <a:pt x="5181600" y="2765407"/>
                  </a:lnTo>
                  <a:lnTo>
                    <a:pt x="5181600" y="2817795"/>
                  </a:lnTo>
                  <a:lnTo>
                    <a:pt x="5141912" y="2817795"/>
                  </a:lnTo>
                  <a:close/>
                  <a:moveTo>
                    <a:pt x="5070475" y="2765407"/>
                  </a:moveTo>
                  <a:lnTo>
                    <a:pt x="5110163" y="2765407"/>
                  </a:lnTo>
                  <a:lnTo>
                    <a:pt x="5110163" y="2817795"/>
                  </a:lnTo>
                  <a:lnTo>
                    <a:pt x="5070475" y="2817795"/>
                  </a:lnTo>
                  <a:close/>
                  <a:moveTo>
                    <a:pt x="4997450" y="2765407"/>
                  </a:moveTo>
                  <a:lnTo>
                    <a:pt x="5037138" y="2765407"/>
                  </a:lnTo>
                  <a:lnTo>
                    <a:pt x="5037138" y="2817795"/>
                  </a:lnTo>
                  <a:lnTo>
                    <a:pt x="4997450" y="2817795"/>
                  </a:lnTo>
                  <a:close/>
                  <a:moveTo>
                    <a:pt x="4926012" y="2765407"/>
                  </a:moveTo>
                  <a:lnTo>
                    <a:pt x="4965700" y="2765407"/>
                  </a:lnTo>
                  <a:lnTo>
                    <a:pt x="4965700" y="2817795"/>
                  </a:lnTo>
                  <a:lnTo>
                    <a:pt x="4926012" y="2817795"/>
                  </a:lnTo>
                  <a:close/>
                  <a:moveTo>
                    <a:pt x="4438650" y="2765407"/>
                  </a:moveTo>
                  <a:lnTo>
                    <a:pt x="4475163" y="2765407"/>
                  </a:lnTo>
                  <a:lnTo>
                    <a:pt x="4475163" y="2817795"/>
                  </a:lnTo>
                  <a:lnTo>
                    <a:pt x="4438650" y="2817795"/>
                  </a:lnTo>
                  <a:close/>
                  <a:moveTo>
                    <a:pt x="4365625" y="2765407"/>
                  </a:moveTo>
                  <a:lnTo>
                    <a:pt x="4403725" y="2765407"/>
                  </a:lnTo>
                  <a:lnTo>
                    <a:pt x="4403725" y="2817795"/>
                  </a:lnTo>
                  <a:lnTo>
                    <a:pt x="4365625" y="2817795"/>
                  </a:lnTo>
                  <a:close/>
                  <a:moveTo>
                    <a:pt x="4294187" y="2765407"/>
                  </a:moveTo>
                  <a:lnTo>
                    <a:pt x="4333875" y="2765407"/>
                  </a:lnTo>
                  <a:lnTo>
                    <a:pt x="4333875" y="2817795"/>
                  </a:lnTo>
                  <a:lnTo>
                    <a:pt x="4294187" y="2817795"/>
                  </a:lnTo>
                  <a:close/>
                  <a:moveTo>
                    <a:pt x="4221162" y="2765407"/>
                  </a:moveTo>
                  <a:lnTo>
                    <a:pt x="4262437" y="2765407"/>
                  </a:lnTo>
                  <a:lnTo>
                    <a:pt x="4262437" y="2817795"/>
                  </a:lnTo>
                  <a:lnTo>
                    <a:pt x="4221162" y="2817795"/>
                  </a:lnTo>
                  <a:close/>
                  <a:moveTo>
                    <a:pt x="4149725" y="2765407"/>
                  </a:moveTo>
                  <a:lnTo>
                    <a:pt x="4189413" y="2765407"/>
                  </a:lnTo>
                  <a:lnTo>
                    <a:pt x="4189413" y="2817795"/>
                  </a:lnTo>
                  <a:lnTo>
                    <a:pt x="4149725" y="2817795"/>
                  </a:lnTo>
                  <a:close/>
                  <a:moveTo>
                    <a:pt x="1163637" y="2765407"/>
                  </a:moveTo>
                  <a:lnTo>
                    <a:pt x="1203325" y="2765407"/>
                  </a:lnTo>
                  <a:lnTo>
                    <a:pt x="1203325" y="2817795"/>
                  </a:lnTo>
                  <a:lnTo>
                    <a:pt x="1163637" y="2817795"/>
                  </a:lnTo>
                  <a:close/>
                  <a:moveTo>
                    <a:pt x="1090612" y="2765407"/>
                  </a:moveTo>
                  <a:lnTo>
                    <a:pt x="1130300" y="2765407"/>
                  </a:lnTo>
                  <a:lnTo>
                    <a:pt x="1130300" y="2817795"/>
                  </a:lnTo>
                  <a:lnTo>
                    <a:pt x="1090612" y="2817795"/>
                  </a:lnTo>
                  <a:close/>
                  <a:moveTo>
                    <a:pt x="1020762" y="2765407"/>
                  </a:moveTo>
                  <a:lnTo>
                    <a:pt x="1058862" y="2765407"/>
                  </a:lnTo>
                  <a:lnTo>
                    <a:pt x="1058862" y="2817795"/>
                  </a:lnTo>
                  <a:lnTo>
                    <a:pt x="1020762" y="2817795"/>
                  </a:lnTo>
                  <a:close/>
                  <a:moveTo>
                    <a:pt x="949325" y="2765407"/>
                  </a:moveTo>
                  <a:lnTo>
                    <a:pt x="987425" y="2765407"/>
                  </a:lnTo>
                  <a:lnTo>
                    <a:pt x="987425" y="2817795"/>
                  </a:lnTo>
                  <a:lnTo>
                    <a:pt x="949325" y="2817795"/>
                  </a:lnTo>
                  <a:close/>
                  <a:moveTo>
                    <a:pt x="877887" y="2765407"/>
                  </a:moveTo>
                  <a:lnTo>
                    <a:pt x="914400" y="2765407"/>
                  </a:lnTo>
                  <a:lnTo>
                    <a:pt x="914400" y="2817795"/>
                  </a:lnTo>
                  <a:lnTo>
                    <a:pt x="877887" y="2817795"/>
                  </a:lnTo>
                  <a:close/>
                  <a:moveTo>
                    <a:pt x="387350" y="2765407"/>
                  </a:moveTo>
                  <a:lnTo>
                    <a:pt x="427038" y="2765407"/>
                  </a:lnTo>
                  <a:lnTo>
                    <a:pt x="427038" y="2817795"/>
                  </a:lnTo>
                  <a:lnTo>
                    <a:pt x="387350" y="2817795"/>
                  </a:lnTo>
                  <a:close/>
                  <a:moveTo>
                    <a:pt x="315912" y="2765407"/>
                  </a:moveTo>
                  <a:lnTo>
                    <a:pt x="355600" y="2765407"/>
                  </a:lnTo>
                  <a:lnTo>
                    <a:pt x="355600" y="2817795"/>
                  </a:lnTo>
                  <a:lnTo>
                    <a:pt x="315912" y="2817795"/>
                  </a:lnTo>
                  <a:close/>
                  <a:moveTo>
                    <a:pt x="246062" y="2765407"/>
                  </a:moveTo>
                  <a:lnTo>
                    <a:pt x="282575" y="2765407"/>
                  </a:lnTo>
                  <a:lnTo>
                    <a:pt x="282575" y="2817795"/>
                  </a:lnTo>
                  <a:lnTo>
                    <a:pt x="246062" y="2817795"/>
                  </a:lnTo>
                  <a:close/>
                  <a:moveTo>
                    <a:pt x="173037" y="2765407"/>
                  </a:moveTo>
                  <a:lnTo>
                    <a:pt x="211137" y="2765407"/>
                  </a:lnTo>
                  <a:lnTo>
                    <a:pt x="211137" y="2817795"/>
                  </a:lnTo>
                  <a:lnTo>
                    <a:pt x="173037" y="2817795"/>
                  </a:lnTo>
                  <a:close/>
                  <a:moveTo>
                    <a:pt x="101600" y="2765407"/>
                  </a:moveTo>
                  <a:lnTo>
                    <a:pt x="138113" y="2765407"/>
                  </a:lnTo>
                  <a:lnTo>
                    <a:pt x="138113" y="2817795"/>
                  </a:lnTo>
                  <a:lnTo>
                    <a:pt x="101600" y="2817795"/>
                  </a:lnTo>
                  <a:close/>
                  <a:moveTo>
                    <a:pt x="4806950" y="2747945"/>
                  </a:moveTo>
                  <a:lnTo>
                    <a:pt x="4846638" y="2747945"/>
                  </a:lnTo>
                  <a:lnTo>
                    <a:pt x="4846638" y="2803508"/>
                  </a:lnTo>
                  <a:lnTo>
                    <a:pt x="4806950" y="2803508"/>
                  </a:lnTo>
                  <a:close/>
                  <a:moveTo>
                    <a:pt x="4702175" y="2747945"/>
                  </a:moveTo>
                  <a:lnTo>
                    <a:pt x="4741863" y="2747945"/>
                  </a:lnTo>
                  <a:lnTo>
                    <a:pt x="4741863" y="2803508"/>
                  </a:lnTo>
                  <a:lnTo>
                    <a:pt x="4702175" y="2803508"/>
                  </a:lnTo>
                  <a:close/>
                  <a:moveTo>
                    <a:pt x="4629150" y="2747945"/>
                  </a:moveTo>
                  <a:lnTo>
                    <a:pt x="4668838" y="2747945"/>
                  </a:lnTo>
                  <a:lnTo>
                    <a:pt x="4668838" y="2803508"/>
                  </a:lnTo>
                  <a:lnTo>
                    <a:pt x="4629150" y="2803508"/>
                  </a:lnTo>
                  <a:close/>
                  <a:moveTo>
                    <a:pt x="4540250" y="2747945"/>
                  </a:moveTo>
                  <a:lnTo>
                    <a:pt x="4576763" y="2747945"/>
                  </a:lnTo>
                  <a:lnTo>
                    <a:pt x="4576763" y="2803508"/>
                  </a:lnTo>
                  <a:lnTo>
                    <a:pt x="4540250" y="2803508"/>
                  </a:lnTo>
                  <a:close/>
                  <a:moveTo>
                    <a:pt x="3749675" y="2747945"/>
                  </a:moveTo>
                  <a:lnTo>
                    <a:pt x="3789363" y="2747945"/>
                  </a:lnTo>
                  <a:lnTo>
                    <a:pt x="3789363" y="2803508"/>
                  </a:lnTo>
                  <a:lnTo>
                    <a:pt x="3749675" y="2803508"/>
                  </a:lnTo>
                  <a:close/>
                  <a:moveTo>
                    <a:pt x="3667125" y="2747945"/>
                  </a:moveTo>
                  <a:lnTo>
                    <a:pt x="3705225" y="2747945"/>
                  </a:lnTo>
                  <a:lnTo>
                    <a:pt x="3705225" y="2803508"/>
                  </a:lnTo>
                  <a:lnTo>
                    <a:pt x="3667125" y="2803508"/>
                  </a:lnTo>
                  <a:close/>
                  <a:moveTo>
                    <a:pt x="3582987" y="2747945"/>
                  </a:moveTo>
                  <a:lnTo>
                    <a:pt x="3619500" y="2747945"/>
                  </a:lnTo>
                  <a:lnTo>
                    <a:pt x="3619500" y="2803508"/>
                  </a:lnTo>
                  <a:lnTo>
                    <a:pt x="3582987" y="2803508"/>
                  </a:lnTo>
                  <a:close/>
                  <a:moveTo>
                    <a:pt x="3498850" y="2747945"/>
                  </a:moveTo>
                  <a:lnTo>
                    <a:pt x="3538538" y="2747945"/>
                  </a:lnTo>
                  <a:lnTo>
                    <a:pt x="3538538" y="2803508"/>
                  </a:lnTo>
                  <a:lnTo>
                    <a:pt x="3498850" y="2803508"/>
                  </a:lnTo>
                  <a:close/>
                  <a:moveTo>
                    <a:pt x="3413125" y="2747945"/>
                  </a:moveTo>
                  <a:lnTo>
                    <a:pt x="3452813" y="2747945"/>
                  </a:lnTo>
                  <a:lnTo>
                    <a:pt x="3452813" y="2803508"/>
                  </a:lnTo>
                  <a:lnTo>
                    <a:pt x="3413125" y="2803508"/>
                  </a:lnTo>
                  <a:close/>
                  <a:moveTo>
                    <a:pt x="3332162" y="2747945"/>
                  </a:moveTo>
                  <a:lnTo>
                    <a:pt x="3368675" y="2747945"/>
                  </a:lnTo>
                  <a:lnTo>
                    <a:pt x="3368675" y="2803508"/>
                  </a:lnTo>
                  <a:lnTo>
                    <a:pt x="3332162" y="2803508"/>
                  </a:lnTo>
                  <a:close/>
                  <a:moveTo>
                    <a:pt x="3246437" y="2747945"/>
                  </a:moveTo>
                  <a:lnTo>
                    <a:pt x="3284537" y="2747945"/>
                  </a:lnTo>
                  <a:lnTo>
                    <a:pt x="3284537" y="2803508"/>
                  </a:lnTo>
                  <a:lnTo>
                    <a:pt x="3246437" y="2803508"/>
                  </a:lnTo>
                  <a:close/>
                  <a:moveTo>
                    <a:pt x="3162300" y="2747945"/>
                  </a:moveTo>
                  <a:lnTo>
                    <a:pt x="3201988" y="2747945"/>
                  </a:lnTo>
                  <a:lnTo>
                    <a:pt x="3201988" y="2803508"/>
                  </a:lnTo>
                  <a:lnTo>
                    <a:pt x="3162300" y="2803508"/>
                  </a:lnTo>
                  <a:close/>
                  <a:moveTo>
                    <a:pt x="2151062" y="2747945"/>
                  </a:moveTo>
                  <a:lnTo>
                    <a:pt x="2190750" y="2747945"/>
                  </a:lnTo>
                  <a:lnTo>
                    <a:pt x="2190750" y="2803508"/>
                  </a:lnTo>
                  <a:lnTo>
                    <a:pt x="2151062" y="2803508"/>
                  </a:lnTo>
                  <a:close/>
                  <a:moveTo>
                    <a:pt x="2068512" y="2747945"/>
                  </a:moveTo>
                  <a:lnTo>
                    <a:pt x="2105025" y="2747945"/>
                  </a:lnTo>
                  <a:lnTo>
                    <a:pt x="2105025" y="2803508"/>
                  </a:lnTo>
                  <a:lnTo>
                    <a:pt x="2068512" y="2803508"/>
                  </a:lnTo>
                  <a:close/>
                  <a:moveTo>
                    <a:pt x="1984375" y="2747945"/>
                  </a:moveTo>
                  <a:lnTo>
                    <a:pt x="2024063" y="2747945"/>
                  </a:lnTo>
                  <a:lnTo>
                    <a:pt x="2024063" y="2803508"/>
                  </a:lnTo>
                  <a:lnTo>
                    <a:pt x="1984375" y="2803508"/>
                  </a:lnTo>
                  <a:close/>
                  <a:moveTo>
                    <a:pt x="1898650" y="2747945"/>
                  </a:moveTo>
                  <a:lnTo>
                    <a:pt x="1939925" y="2747945"/>
                  </a:lnTo>
                  <a:lnTo>
                    <a:pt x="1939925" y="2803508"/>
                  </a:lnTo>
                  <a:lnTo>
                    <a:pt x="1898650" y="2803508"/>
                  </a:lnTo>
                  <a:close/>
                  <a:moveTo>
                    <a:pt x="1814512" y="2747945"/>
                  </a:moveTo>
                  <a:lnTo>
                    <a:pt x="1854200" y="2747945"/>
                  </a:lnTo>
                  <a:lnTo>
                    <a:pt x="1854200" y="2803508"/>
                  </a:lnTo>
                  <a:lnTo>
                    <a:pt x="1814512" y="2803508"/>
                  </a:lnTo>
                  <a:close/>
                  <a:moveTo>
                    <a:pt x="1731962" y="2747945"/>
                  </a:moveTo>
                  <a:lnTo>
                    <a:pt x="1770062" y="2747945"/>
                  </a:lnTo>
                  <a:lnTo>
                    <a:pt x="1770062" y="2803508"/>
                  </a:lnTo>
                  <a:lnTo>
                    <a:pt x="1731962" y="2803508"/>
                  </a:lnTo>
                  <a:close/>
                  <a:moveTo>
                    <a:pt x="1647825" y="2747945"/>
                  </a:moveTo>
                  <a:lnTo>
                    <a:pt x="1687513" y="2747945"/>
                  </a:lnTo>
                  <a:lnTo>
                    <a:pt x="1687513" y="2803508"/>
                  </a:lnTo>
                  <a:lnTo>
                    <a:pt x="1647825" y="2803508"/>
                  </a:lnTo>
                  <a:close/>
                  <a:moveTo>
                    <a:pt x="1563687" y="2747945"/>
                  </a:moveTo>
                  <a:lnTo>
                    <a:pt x="1603375" y="2747945"/>
                  </a:lnTo>
                  <a:lnTo>
                    <a:pt x="1603375" y="2803508"/>
                  </a:lnTo>
                  <a:lnTo>
                    <a:pt x="1563687" y="2803508"/>
                  </a:lnTo>
                  <a:close/>
                  <a:moveTo>
                    <a:pt x="774700" y="2747945"/>
                  </a:moveTo>
                  <a:lnTo>
                    <a:pt x="814388" y="2747945"/>
                  </a:lnTo>
                  <a:lnTo>
                    <a:pt x="814388" y="2803508"/>
                  </a:lnTo>
                  <a:lnTo>
                    <a:pt x="774700" y="2803508"/>
                  </a:lnTo>
                  <a:close/>
                  <a:moveTo>
                    <a:pt x="685800" y="2747945"/>
                  </a:moveTo>
                  <a:lnTo>
                    <a:pt x="723900" y="2747945"/>
                  </a:lnTo>
                  <a:lnTo>
                    <a:pt x="723900" y="2803508"/>
                  </a:lnTo>
                  <a:lnTo>
                    <a:pt x="685800" y="2803508"/>
                  </a:lnTo>
                  <a:close/>
                  <a:moveTo>
                    <a:pt x="614362" y="2747945"/>
                  </a:moveTo>
                  <a:lnTo>
                    <a:pt x="650875" y="2747945"/>
                  </a:lnTo>
                  <a:lnTo>
                    <a:pt x="650875" y="2803508"/>
                  </a:lnTo>
                  <a:lnTo>
                    <a:pt x="614362" y="2803508"/>
                  </a:lnTo>
                  <a:close/>
                  <a:moveTo>
                    <a:pt x="506412" y="2747945"/>
                  </a:moveTo>
                  <a:lnTo>
                    <a:pt x="546100" y="2747945"/>
                  </a:lnTo>
                  <a:lnTo>
                    <a:pt x="546100" y="2803508"/>
                  </a:lnTo>
                  <a:lnTo>
                    <a:pt x="506412" y="2803508"/>
                  </a:lnTo>
                  <a:close/>
                  <a:moveTo>
                    <a:pt x="3050597" y="2693436"/>
                  </a:moveTo>
                  <a:cubicBezTo>
                    <a:pt x="3050597" y="2710851"/>
                    <a:pt x="3050597" y="2832762"/>
                    <a:pt x="3050597" y="2847690"/>
                  </a:cubicBezTo>
                  <a:cubicBezTo>
                    <a:pt x="3055570" y="2847690"/>
                    <a:pt x="3063028" y="2847690"/>
                    <a:pt x="3068001" y="2847690"/>
                  </a:cubicBezTo>
                  <a:cubicBezTo>
                    <a:pt x="3068001" y="2832762"/>
                    <a:pt x="3068001" y="2710851"/>
                    <a:pt x="3068001" y="2693436"/>
                  </a:cubicBezTo>
                  <a:cubicBezTo>
                    <a:pt x="3068001" y="2693436"/>
                    <a:pt x="3068001" y="2693436"/>
                    <a:pt x="3050597" y="2693436"/>
                  </a:cubicBezTo>
                  <a:close/>
                  <a:moveTo>
                    <a:pt x="2886506" y="2693436"/>
                  </a:moveTo>
                  <a:cubicBezTo>
                    <a:pt x="2886506" y="2710851"/>
                    <a:pt x="2886506" y="2832762"/>
                    <a:pt x="2886506" y="2847690"/>
                  </a:cubicBezTo>
                  <a:cubicBezTo>
                    <a:pt x="2891479" y="2847690"/>
                    <a:pt x="2898937" y="2847690"/>
                    <a:pt x="2903910" y="2847690"/>
                  </a:cubicBezTo>
                  <a:cubicBezTo>
                    <a:pt x="2903910" y="2832762"/>
                    <a:pt x="2903910" y="2710851"/>
                    <a:pt x="2903910" y="2693436"/>
                  </a:cubicBezTo>
                  <a:close/>
                  <a:moveTo>
                    <a:pt x="2719929" y="2693436"/>
                  </a:moveTo>
                  <a:cubicBezTo>
                    <a:pt x="2719929" y="2710851"/>
                    <a:pt x="2719929" y="2832762"/>
                    <a:pt x="2719929" y="2847690"/>
                  </a:cubicBezTo>
                  <a:cubicBezTo>
                    <a:pt x="2727388" y="2847690"/>
                    <a:pt x="2732360" y="2847690"/>
                    <a:pt x="2739819" y="2847690"/>
                  </a:cubicBezTo>
                  <a:cubicBezTo>
                    <a:pt x="2739819" y="2832762"/>
                    <a:pt x="2739819" y="2710851"/>
                    <a:pt x="2739819" y="2693436"/>
                  </a:cubicBezTo>
                  <a:close/>
                  <a:moveTo>
                    <a:pt x="2588159" y="2693436"/>
                  </a:moveTo>
                  <a:cubicBezTo>
                    <a:pt x="2588159" y="2710851"/>
                    <a:pt x="2588159" y="2832762"/>
                    <a:pt x="2588159" y="2847690"/>
                  </a:cubicBezTo>
                  <a:cubicBezTo>
                    <a:pt x="2595618" y="2847690"/>
                    <a:pt x="2600590" y="2847690"/>
                    <a:pt x="2608049" y="2847690"/>
                  </a:cubicBezTo>
                  <a:cubicBezTo>
                    <a:pt x="2608049" y="2832762"/>
                    <a:pt x="2608049" y="2710851"/>
                    <a:pt x="2608049" y="2693436"/>
                  </a:cubicBezTo>
                  <a:close/>
                  <a:moveTo>
                    <a:pt x="2429041" y="2693436"/>
                  </a:moveTo>
                  <a:cubicBezTo>
                    <a:pt x="2429041" y="2710851"/>
                    <a:pt x="2429041" y="2832762"/>
                    <a:pt x="2429041" y="2847690"/>
                  </a:cubicBezTo>
                  <a:cubicBezTo>
                    <a:pt x="2434013" y="2847690"/>
                    <a:pt x="2438986" y="2847690"/>
                    <a:pt x="2446444" y="2847690"/>
                  </a:cubicBezTo>
                  <a:cubicBezTo>
                    <a:pt x="2446444" y="2832762"/>
                    <a:pt x="2446444" y="2710851"/>
                    <a:pt x="2446444" y="2693436"/>
                  </a:cubicBezTo>
                  <a:close/>
                  <a:moveTo>
                    <a:pt x="2267436" y="2693436"/>
                  </a:moveTo>
                  <a:cubicBezTo>
                    <a:pt x="2267436" y="2710851"/>
                    <a:pt x="2267436" y="2832762"/>
                    <a:pt x="2267436" y="2847690"/>
                  </a:cubicBezTo>
                  <a:cubicBezTo>
                    <a:pt x="2274895" y="2847690"/>
                    <a:pt x="2279867" y="2847690"/>
                    <a:pt x="2287326" y="2847690"/>
                  </a:cubicBezTo>
                  <a:cubicBezTo>
                    <a:pt x="2287326" y="2832762"/>
                    <a:pt x="2287326" y="2710851"/>
                    <a:pt x="2287326" y="2693436"/>
                  </a:cubicBezTo>
                  <a:close/>
                  <a:moveTo>
                    <a:pt x="2933745" y="2685972"/>
                  </a:moveTo>
                  <a:cubicBezTo>
                    <a:pt x="2933745" y="2685972"/>
                    <a:pt x="2933745" y="2685972"/>
                    <a:pt x="2933745" y="2693436"/>
                  </a:cubicBezTo>
                  <a:cubicBezTo>
                    <a:pt x="2933745" y="2693436"/>
                    <a:pt x="2933745" y="2693436"/>
                    <a:pt x="2921313" y="2693436"/>
                  </a:cubicBezTo>
                  <a:cubicBezTo>
                    <a:pt x="2921313" y="2693436"/>
                    <a:pt x="2921313" y="2693436"/>
                    <a:pt x="2921313" y="2847690"/>
                  </a:cubicBezTo>
                  <a:cubicBezTo>
                    <a:pt x="2921313" y="2847690"/>
                    <a:pt x="2921313" y="2847690"/>
                    <a:pt x="3033194" y="2847690"/>
                  </a:cubicBezTo>
                  <a:cubicBezTo>
                    <a:pt x="3033194" y="2847690"/>
                    <a:pt x="3033194" y="2847690"/>
                    <a:pt x="3033194" y="2693436"/>
                  </a:cubicBezTo>
                  <a:cubicBezTo>
                    <a:pt x="3033194" y="2693436"/>
                    <a:pt x="3033194" y="2693436"/>
                    <a:pt x="3020762" y="2693436"/>
                  </a:cubicBezTo>
                  <a:cubicBezTo>
                    <a:pt x="3020762" y="2693436"/>
                    <a:pt x="3020762" y="2693436"/>
                    <a:pt x="3020762" y="2685972"/>
                  </a:cubicBezTo>
                  <a:close/>
                  <a:moveTo>
                    <a:pt x="2767167" y="2685972"/>
                  </a:moveTo>
                  <a:cubicBezTo>
                    <a:pt x="2767167" y="2685972"/>
                    <a:pt x="2767167" y="2685972"/>
                    <a:pt x="2767167" y="2693436"/>
                  </a:cubicBezTo>
                  <a:cubicBezTo>
                    <a:pt x="2767167" y="2693436"/>
                    <a:pt x="2767167" y="2693436"/>
                    <a:pt x="2757222" y="2693436"/>
                  </a:cubicBezTo>
                  <a:cubicBezTo>
                    <a:pt x="2757222" y="2693436"/>
                    <a:pt x="2757222" y="2693436"/>
                    <a:pt x="2757222" y="2847690"/>
                  </a:cubicBezTo>
                  <a:cubicBezTo>
                    <a:pt x="2757222" y="2847690"/>
                    <a:pt x="2757222" y="2847690"/>
                    <a:pt x="2869103" y="2847690"/>
                  </a:cubicBezTo>
                  <a:cubicBezTo>
                    <a:pt x="2869103" y="2847690"/>
                    <a:pt x="2869103" y="2847690"/>
                    <a:pt x="2869103" y="2693436"/>
                  </a:cubicBezTo>
                  <a:cubicBezTo>
                    <a:pt x="2869103" y="2693436"/>
                    <a:pt x="2869103" y="2693436"/>
                    <a:pt x="2856672" y="2693436"/>
                  </a:cubicBezTo>
                  <a:cubicBezTo>
                    <a:pt x="2856672" y="2693436"/>
                    <a:pt x="2856672" y="2693436"/>
                    <a:pt x="2856672" y="2685972"/>
                  </a:cubicBezTo>
                  <a:close/>
                  <a:moveTo>
                    <a:pt x="2635397" y="2685972"/>
                  </a:moveTo>
                  <a:cubicBezTo>
                    <a:pt x="2635397" y="2685972"/>
                    <a:pt x="2635397" y="2685972"/>
                    <a:pt x="2635397" y="2693436"/>
                  </a:cubicBezTo>
                  <a:cubicBezTo>
                    <a:pt x="2635397" y="2693436"/>
                    <a:pt x="2635397" y="2693436"/>
                    <a:pt x="2625453" y="2693436"/>
                  </a:cubicBezTo>
                  <a:cubicBezTo>
                    <a:pt x="2625453" y="2693436"/>
                    <a:pt x="2625453" y="2693436"/>
                    <a:pt x="2625453" y="2847690"/>
                  </a:cubicBezTo>
                  <a:cubicBezTo>
                    <a:pt x="2625453" y="2847690"/>
                    <a:pt x="2625453" y="2847690"/>
                    <a:pt x="2705012" y="2847690"/>
                  </a:cubicBezTo>
                  <a:cubicBezTo>
                    <a:pt x="2705012" y="2847690"/>
                    <a:pt x="2705012" y="2847690"/>
                    <a:pt x="2705012" y="2693436"/>
                  </a:cubicBezTo>
                  <a:cubicBezTo>
                    <a:pt x="2705012" y="2693436"/>
                    <a:pt x="2705012" y="2693436"/>
                    <a:pt x="2692581" y="2693436"/>
                  </a:cubicBezTo>
                  <a:cubicBezTo>
                    <a:pt x="2692581" y="2693436"/>
                    <a:pt x="2692581" y="2693436"/>
                    <a:pt x="2692581" y="2685972"/>
                  </a:cubicBezTo>
                  <a:close/>
                  <a:moveTo>
                    <a:pt x="2476279" y="2685972"/>
                  </a:moveTo>
                  <a:lnTo>
                    <a:pt x="2476279" y="2693436"/>
                  </a:lnTo>
                  <a:cubicBezTo>
                    <a:pt x="2476279" y="2693436"/>
                    <a:pt x="2476279" y="2693436"/>
                    <a:pt x="2463848" y="2693436"/>
                  </a:cubicBezTo>
                  <a:cubicBezTo>
                    <a:pt x="2463848" y="2693436"/>
                    <a:pt x="2463848" y="2693436"/>
                    <a:pt x="2463848" y="2847690"/>
                  </a:cubicBezTo>
                  <a:cubicBezTo>
                    <a:pt x="2463848" y="2847690"/>
                    <a:pt x="2463848" y="2847690"/>
                    <a:pt x="2573242" y="2847690"/>
                  </a:cubicBezTo>
                  <a:cubicBezTo>
                    <a:pt x="2573242" y="2847690"/>
                    <a:pt x="2573242" y="2847690"/>
                    <a:pt x="2573242" y="2693436"/>
                  </a:cubicBezTo>
                  <a:cubicBezTo>
                    <a:pt x="2573242" y="2693436"/>
                    <a:pt x="2573242" y="2693436"/>
                    <a:pt x="2560811" y="2693436"/>
                  </a:cubicBezTo>
                  <a:cubicBezTo>
                    <a:pt x="2560811" y="2693436"/>
                    <a:pt x="2560811" y="2693436"/>
                    <a:pt x="2560811" y="2685972"/>
                  </a:cubicBezTo>
                  <a:close/>
                  <a:moveTo>
                    <a:pt x="2314675" y="2685972"/>
                  </a:moveTo>
                  <a:cubicBezTo>
                    <a:pt x="2314675" y="2685972"/>
                    <a:pt x="2314675" y="2685972"/>
                    <a:pt x="2314675" y="2693436"/>
                  </a:cubicBezTo>
                  <a:cubicBezTo>
                    <a:pt x="2314675" y="2693436"/>
                    <a:pt x="2314675" y="2693436"/>
                    <a:pt x="2302243" y="2693436"/>
                  </a:cubicBezTo>
                  <a:cubicBezTo>
                    <a:pt x="2302243" y="2693436"/>
                    <a:pt x="2302243" y="2693436"/>
                    <a:pt x="2302243" y="2847690"/>
                  </a:cubicBezTo>
                  <a:cubicBezTo>
                    <a:pt x="2302243" y="2847690"/>
                    <a:pt x="2302243" y="2847690"/>
                    <a:pt x="2411637" y="2847690"/>
                  </a:cubicBezTo>
                  <a:cubicBezTo>
                    <a:pt x="2411637" y="2847690"/>
                    <a:pt x="2411637" y="2847690"/>
                    <a:pt x="2411637" y="2693436"/>
                  </a:cubicBezTo>
                  <a:cubicBezTo>
                    <a:pt x="2411637" y="2693436"/>
                    <a:pt x="2411637" y="2693436"/>
                    <a:pt x="2399206" y="2693436"/>
                  </a:cubicBezTo>
                  <a:cubicBezTo>
                    <a:pt x="2399206" y="2693436"/>
                    <a:pt x="2399206" y="2693436"/>
                    <a:pt x="2399206" y="2685972"/>
                  </a:cubicBezTo>
                  <a:close/>
                  <a:moveTo>
                    <a:pt x="5214937" y="2663807"/>
                  </a:moveTo>
                  <a:lnTo>
                    <a:pt x="5254625" y="2663807"/>
                  </a:lnTo>
                  <a:lnTo>
                    <a:pt x="5254625" y="2716195"/>
                  </a:lnTo>
                  <a:lnTo>
                    <a:pt x="5214937" y="2716195"/>
                  </a:lnTo>
                  <a:close/>
                  <a:moveTo>
                    <a:pt x="5141912" y="2663807"/>
                  </a:moveTo>
                  <a:lnTo>
                    <a:pt x="5181600" y="2663807"/>
                  </a:lnTo>
                  <a:lnTo>
                    <a:pt x="5181600" y="2716195"/>
                  </a:lnTo>
                  <a:lnTo>
                    <a:pt x="5141912" y="2716195"/>
                  </a:lnTo>
                  <a:close/>
                  <a:moveTo>
                    <a:pt x="5070475" y="2663807"/>
                  </a:moveTo>
                  <a:lnTo>
                    <a:pt x="5110163" y="2663807"/>
                  </a:lnTo>
                  <a:lnTo>
                    <a:pt x="5110163" y="2716195"/>
                  </a:lnTo>
                  <a:lnTo>
                    <a:pt x="5070475" y="2716195"/>
                  </a:lnTo>
                  <a:close/>
                  <a:moveTo>
                    <a:pt x="4997450" y="2663807"/>
                  </a:moveTo>
                  <a:lnTo>
                    <a:pt x="5037138" y="2663807"/>
                  </a:lnTo>
                  <a:lnTo>
                    <a:pt x="5037138" y="2716195"/>
                  </a:lnTo>
                  <a:lnTo>
                    <a:pt x="4997450" y="2716195"/>
                  </a:lnTo>
                  <a:close/>
                  <a:moveTo>
                    <a:pt x="4926012" y="2663807"/>
                  </a:moveTo>
                  <a:lnTo>
                    <a:pt x="4965700" y="2663807"/>
                  </a:lnTo>
                  <a:lnTo>
                    <a:pt x="4965700" y="2716195"/>
                  </a:lnTo>
                  <a:lnTo>
                    <a:pt x="4926012" y="2716195"/>
                  </a:lnTo>
                  <a:close/>
                  <a:moveTo>
                    <a:pt x="4438650" y="2663807"/>
                  </a:moveTo>
                  <a:lnTo>
                    <a:pt x="4475163" y="2663807"/>
                  </a:lnTo>
                  <a:lnTo>
                    <a:pt x="4475163" y="2716195"/>
                  </a:lnTo>
                  <a:lnTo>
                    <a:pt x="4438650" y="2716195"/>
                  </a:lnTo>
                  <a:close/>
                  <a:moveTo>
                    <a:pt x="4365625" y="2663807"/>
                  </a:moveTo>
                  <a:lnTo>
                    <a:pt x="4403725" y="2663807"/>
                  </a:lnTo>
                  <a:lnTo>
                    <a:pt x="4403725" y="2716195"/>
                  </a:lnTo>
                  <a:lnTo>
                    <a:pt x="4365625" y="2716195"/>
                  </a:lnTo>
                  <a:close/>
                  <a:moveTo>
                    <a:pt x="4294187" y="2663807"/>
                  </a:moveTo>
                  <a:lnTo>
                    <a:pt x="4333875" y="2663807"/>
                  </a:lnTo>
                  <a:lnTo>
                    <a:pt x="4333875" y="2716195"/>
                  </a:lnTo>
                  <a:lnTo>
                    <a:pt x="4294187" y="2716195"/>
                  </a:lnTo>
                  <a:close/>
                  <a:moveTo>
                    <a:pt x="4221162" y="2663807"/>
                  </a:moveTo>
                  <a:lnTo>
                    <a:pt x="4262437" y="2663807"/>
                  </a:lnTo>
                  <a:lnTo>
                    <a:pt x="4262437" y="2716195"/>
                  </a:lnTo>
                  <a:lnTo>
                    <a:pt x="4221162" y="2716195"/>
                  </a:lnTo>
                  <a:close/>
                  <a:moveTo>
                    <a:pt x="4149725" y="2663807"/>
                  </a:moveTo>
                  <a:lnTo>
                    <a:pt x="4189413" y="2663807"/>
                  </a:lnTo>
                  <a:lnTo>
                    <a:pt x="4189413" y="2716195"/>
                  </a:lnTo>
                  <a:lnTo>
                    <a:pt x="4149725" y="2716195"/>
                  </a:lnTo>
                  <a:close/>
                  <a:moveTo>
                    <a:pt x="1163637" y="2663807"/>
                  </a:moveTo>
                  <a:lnTo>
                    <a:pt x="1203325" y="2663807"/>
                  </a:lnTo>
                  <a:lnTo>
                    <a:pt x="1203325" y="2716195"/>
                  </a:lnTo>
                  <a:lnTo>
                    <a:pt x="1163637" y="2716195"/>
                  </a:lnTo>
                  <a:close/>
                  <a:moveTo>
                    <a:pt x="1090612" y="2663807"/>
                  </a:moveTo>
                  <a:lnTo>
                    <a:pt x="1130300" y="2663807"/>
                  </a:lnTo>
                  <a:lnTo>
                    <a:pt x="1130300" y="2716195"/>
                  </a:lnTo>
                  <a:lnTo>
                    <a:pt x="1090612" y="2716195"/>
                  </a:lnTo>
                  <a:close/>
                  <a:moveTo>
                    <a:pt x="1020762" y="2663807"/>
                  </a:moveTo>
                  <a:lnTo>
                    <a:pt x="1058862" y="2663807"/>
                  </a:lnTo>
                  <a:lnTo>
                    <a:pt x="1058862" y="2716195"/>
                  </a:lnTo>
                  <a:lnTo>
                    <a:pt x="1020762" y="2716195"/>
                  </a:lnTo>
                  <a:close/>
                  <a:moveTo>
                    <a:pt x="949325" y="2663807"/>
                  </a:moveTo>
                  <a:lnTo>
                    <a:pt x="987425" y="2663807"/>
                  </a:lnTo>
                  <a:lnTo>
                    <a:pt x="987425" y="2716195"/>
                  </a:lnTo>
                  <a:lnTo>
                    <a:pt x="949325" y="2716195"/>
                  </a:lnTo>
                  <a:close/>
                  <a:moveTo>
                    <a:pt x="877887" y="2663807"/>
                  </a:moveTo>
                  <a:lnTo>
                    <a:pt x="914400" y="2663807"/>
                  </a:lnTo>
                  <a:lnTo>
                    <a:pt x="914400" y="2716195"/>
                  </a:lnTo>
                  <a:lnTo>
                    <a:pt x="877887" y="2716195"/>
                  </a:lnTo>
                  <a:close/>
                  <a:moveTo>
                    <a:pt x="387350" y="2663807"/>
                  </a:moveTo>
                  <a:lnTo>
                    <a:pt x="427038" y="2663807"/>
                  </a:lnTo>
                  <a:lnTo>
                    <a:pt x="427038" y="2716195"/>
                  </a:lnTo>
                  <a:lnTo>
                    <a:pt x="387350" y="2716195"/>
                  </a:lnTo>
                  <a:close/>
                  <a:moveTo>
                    <a:pt x="315912" y="2663807"/>
                  </a:moveTo>
                  <a:lnTo>
                    <a:pt x="355600" y="2663807"/>
                  </a:lnTo>
                  <a:lnTo>
                    <a:pt x="355600" y="2716195"/>
                  </a:lnTo>
                  <a:lnTo>
                    <a:pt x="315912" y="2716195"/>
                  </a:lnTo>
                  <a:close/>
                  <a:moveTo>
                    <a:pt x="246062" y="2663807"/>
                  </a:moveTo>
                  <a:lnTo>
                    <a:pt x="282575" y="2663807"/>
                  </a:lnTo>
                  <a:lnTo>
                    <a:pt x="282575" y="2716195"/>
                  </a:lnTo>
                  <a:lnTo>
                    <a:pt x="246062" y="2716195"/>
                  </a:lnTo>
                  <a:close/>
                  <a:moveTo>
                    <a:pt x="173037" y="2663807"/>
                  </a:moveTo>
                  <a:lnTo>
                    <a:pt x="211137" y="2663807"/>
                  </a:lnTo>
                  <a:lnTo>
                    <a:pt x="211137" y="2716195"/>
                  </a:lnTo>
                  <a:lnTo>
                    <a:pt x="173037" y="2716195"/>
                  </a:lnTo>
                  <a:close/>
                  <a:moveTo>
                    <a:pt x="101600" y="2663807"/>
                  </a:moveTo>
                  <a:lnTo>
                    <a:pt x="138113" y="2663807"/>
                  </a:lnTo>
                  <a:lnTo>
                    <a:pt x="138113" y="2716195"/>
                  </a:lnTo>
                  <a:lnTo>
                    <a:pt x="101600" y="2716195"/>
                  </a:lnTo>
                  <a:close/>
                  <a:moveTo>
                    <a:pt x="3038166" y="2661092"/>
                  </a:moveTo>
                  <a:cubicBezTo>
                    <a:pt x="3038166" y="2666068"/>
                    <a:pt x="3038166" y="2668556"/>
                    <a:pt x="3038166" y="2673532"/>
                  </a:cubicBezTo>
                  <a:cubicBezTo>
                    <a:pt x="3038166" y="2673532"/>
                    <a:pt x="3038166" y="2673532"/>
                    <a:pt x="3077946" y="2673532"/>
                  </a:cubicBezTo>
                  <a:cubicBezTo>
                    <a:pt x="3077946" y="2673532"/>
                    <a:pt x="3077946" y="2673532"/>
                    <a:pt x="3080432" y="2673532"/>
                  </a:cubicBezTo>
                  <a:cubicBezTo>
                    <a:pt x="3080432" y="2668556"/>
                    <a:pt x="3080432" y="2666068"/>
                    <a:pt x="3080432" y="2661092"/>
                  </a:cubicBezTo>
                  <a:cubicBezTo>
                    <a:pt x="3070487" y="2661092"/>
                    <a:pt x="3048111" y="2661092"/>
                    <a:pt x="3038166" y="2661092"/>
                  </a:cubicBezTo>
                  <a:close/>
                  <a:moveTo>
                    <a:pt x="2874075" y="2661092"/>
                  </a:moveTo>
                  <a:cubicBezTo>
                    <a:pt x="2874075" y="2666068"/>
                    <a:pt x="2874075" y="2668556"/>
                    <a:pt x="2874075" y="2673532"/>
                  </a:cubicBezTo>
                  <a:lnTo>
                    <a:pt x="2913855" y="2673532"/>
                  </a:lnTo>
                  <a:cubicBezTo>
                    <a:pt x="2913855" y="2673532"/>
                    <a:pt x="2913855" y="2673532"/>
                    <a:pt x="2916341" y="2673532"/>
                  </a:cubicBezTo>
                  <a:cubicBezTo>
                    <a:pt x="2916341" y="2668556"/>
                    <a:pt x="2916341" y="2666068"/>
                    <a:pt x="2916341" y="2661092"/>
                  </a:cubicBezTo>
                  <a:cubicBezTo>
                    <a:pt x="2906396" y="2661092"/>
                    <a:pt x="2884020" y="2661092"/>
                    <a:pt x="2874075" y="2661092"/>
                  </a:cubicBezTo>
                  <a:close/>
                  <a:moveTo>
                    <a:pt x="2709984" y="2661092"/>
                  </a:moveTo>
                  <a:cubicBezTo>
                    <a:pt x="2709984" y="2666068"/>
                    <a:pt x="2709984" y="2668556"/>
                    <a:pt x="2709984" y="2673532"/>
                  </a:cubicBezTo>
                  <a:lnTo>
                    <a:pt x="2749764" y="2673532"/>
                  </a:lnTo>
                  <a:cubicBezTo>
                    <a:pt x="2749764" y="2673532"/>
                    <a:pt x="2749764" y="2673532"/>
                    <a:pt x="2752250" y="2673532"/>
                  </a:cubicBezTo>
                  <a:cubicBezTo>
                    <a:pt x="2752250" y="2668556"/>
                    <a:pt x="2752250" y="2666068"/>
                    <a:pt x="2752250" y="2661092"/>
                  </a:cubicBezTo>
                  <a:cubicBezTo>
                    <a:pt x="2739819" y="2661092"/>
                    <a:pt x="2719929" y="2661092"/>
                    <a:pt x="2709984" y="2661092"/>
                  </a:cubicBezTo>
                  <a:close/>
                  <a:moveTo>
                    <a:pt x="2578214" y="2661092"/>
                  </a:moveTo>
                  <a:cubicBezTo>
                    <a:pt x="2578214" y="2666068"/>
                    <a:pt x="2578214" y="2668556"/>
                    <a:pt x="2578214" y="2673532"/>
                  </a:cubicBezTo>
                  <a:lnTo>
                    <a:pt x="2615508" y="2673532"/>
                  </a:lnTo>
                  <a:cubicBezTo>
                    <a:pt x="2615508" y="2673532"/>
                    <a:pt x="2615508" y="2673532"/>
                    <a:pt x="2620480" y="2673532"/>
                  </a:cubicBezTo>
                  <a:cubicBezTo>
                    <a:pt x="2620480" y="2668556"/>
                    <a:pt x="2620480" y="2666068"/>
                    <a:pt x="2620480" y="2661092"/>
                  </a:cubicBezTo>
                  <a:cubicBezTo>
                    <a:pt x="2610535" y="2661092"/>
                    <a:pt x="2588159" y="2661092"/>
                    <a:pt x="2578214" y="2661092"/>
                  </a:cubicBezTo>
                  <a:close/>
                  <a:moveTo>
                    <a:pt x="2416610" y="2661092"/>
                  </a:moveTo>
                  <a:cubicBezTo>
                    <a:pt x="2416610" y="2666068"/>
                    <a:pt x="2416610" y="2668556"/>
                    <a:pt x="2416610" y="2673532"/>
                  </a:cubicBezTo>
                  <a:cubicBezTo>
                    <a:pt x="2416610" y="2673532"/>
                    <a:pt x="2416610" y="2673532"/>
                    <a:pt x="2456389" y="2673532"/>
                  </a:cubicBezTo>
                  <a:cubicBezTo>
                    <a:pt x="2456389" y="2673532"/>
                    <a:pt x="2456389" y="2673532"/>
                    <a:pt x="2458876" y="2673532"/>
                  </a:cubicBezTo>
                  <a:cubicBezTo>
                    <a:pt x="2458876" y="2668556"/>
                    <a:pt x="2458876" y="2666068"/>
                    <a:pt x="2458876" y="2661092"/>
                  </a:cubicBezTo>
                  <a:cubicBezTo>
                    <a:pt x="2448931" y="2661092"/>
                    <a:pt x="2426555" y="2661092"/>
                    <a:pt x="2416610" y="2661092"/>
                  </a:cubicBezTo>
                  <a:close/>
                  <a:moveTo>
                    <a:pt x="2255005" y="2661092"/>
                  </a:moveTo>
                  <a:cubicBezTo>
                    <a:pt x="2255005" y="2666068"/>
                    <a:pt x="2255005" y="2668556"/>
                    <a:pt x="2255005" y="2673532"/>
                  </a:cubicBezTo>
                  <a:lnTo>
                    <a:pt x="2294785" y="2673532"/>
                  </a:lnTo>
                  <a:cubicBezTo>
                    <a:pt x="2294785" y="2673532"/>
                    <a:pt x="2294785" y="2673532"/>
                    <a:pt x="2297271" y="2673532"/>
                  </a:cubicBezTo>
                  <a:cubicBezTo>
                    <a:pt x="2297271" y="2668556"/>
                    <a:pt x="2297271" y="2666068"/>
                    <a:pt x="2297271" y="2661092"/>
                  </a:cubicBezTo>
                  <a:cubicBezTo>
                    <a:pt x="2287326" y="2661092"/>
                    <a:pt x="2264950" y="2661092"/>
                    <a:pt x="2255005" y="2661092"/>
                  </a:cubicBezTo>
                  <a:close/>
                  <a:moveTo>
                    <a:pt x="3956050" y="2660632"/>
                  </a:moveTo>
                  <a:lnTo>
                    <a:pt x="3995738" y="2660632"/>
                  </a:lnTo>
                  <a:lnTo>
                    <a:pt x="3995738" y="2711432"/>
                  </a:lnTo>
                  <a:lnTo>
                    <a:pt x="3956050" y="2711432"/>
                  </a:lnTo>
                  <a:close/>
                  <a:moveTo>
                    <a:pt x="1357312" y="2660632"/>
                  </a:moveTo>
                  <a:lnTo>
                    <a:pt x="1397000" y="2660632"/>
                  </a:lnTo>
                  <a:lnTo>
                    <a:pt x="1397000" y="2711432"/>
                  </a:lnTo>
                  <a:lnTo>
                    <a:pt x="1357312" y="2711432"/>
                  </a:lnTo>
                  <a:close/>
                  <a:moveTo>
                    <a:pt x="2933745" y="2658604"/>
                  </a:moveTo>
                  <a:cubicBezTo>
                    <a:pt x="2933745" y="2658604"/>
                    <a:pt x="2933745" y="2658604"/>
                    <a:pt x="2933745" y="2668556"/>
                  </a:cubicBezTo>
                  <a:lnTo>
                    <a:pt x="3020762" y="2668556"/>
                  </a:lnTo>
                  <a:cubicBezTo>
                    <a:pt x="3020762" y="2668556"/>
                    <a:pt x="3020762" y="2668556"/>
                    <a:pt x="3020762" y="2658604"/>
                  </a:cubicBezTo>
                  <a:cubicBezTo>
                    <a:pt x="3020762" y="2658604"/>
                    <a:pt x="3020762" y="2658604"/>
                    <a:pt x="2933745" y="2658604"/>
                  </a:cubicBezTo>
                  <a:close/>
                  <a:moveTo>
                    <a:pt x="2767167" y="2658604"/>
                  </a:moveTo>
                  <a:cubicBezTo>
                    <a:pt x="2767167" y="2658604"/>
                    <a:pt x="2767167" y="2658604"/>
                    <a:pt x="2767167" y="2668556"/>
                  </a:cubicBezTo>
                  <a:lnTo>
                    <a:pt x="2856672" y="2668556"/>
                  </a:lnTo>
                  <a:cubicBezTo>
                    <a:pt x="2856672" y="2668556"/>
                    <a:pt x="2856672" y="2668556"/>
                    <a:pt x="2856672" y="2658604"/>
                  </a:cubicBezTo>
                  <a:cubicBezTo>
                    <a:pt x="2856672" y="2658604"/>
                    <a:pt x="2856672" y="2658604"/>
                    <a:pt x="2767167" y="2658604"/>
                  </a:cubicBezTo>
                  <a:close/>
                  <a:moveTo>
                    <a:pt x="2635397" y="2658604"/>
                  </a:moveTo>
                  <a:cubicBezTo>
                    <a:pt x="2635397" y="2658604"/>
                    <a:pt x="2635397" y="2658604"/>
                    <a:pt x="2635397" y="2668556"/>
                  </a:cubicBezTo>
                  <a:lnTo>
                    <a:pt x="2692581" y="2668556"/>
                  </a:lnTo>
                  <a:cubicBezTo>
                    <a:pt x="2692581" y="2668556"/>
                    <a:pt x="2692581" y="2668556"/>
                    <a:pt x="2692581" y="2658604"/>
                  </a:cubicBezTo>
                  <a:cubicBezTo>
                    <a:pt x="2692581" y="2658604"/>
                    <a:pt x="2692581" y="2658604"/>
                    <a:pt x="2635397" y="2658604"/>
                  </a:cubicBezTo>
                  <a:close/>
                  <a:moveTo>
                    <a:pt x="2476279" y="2658604"/>
                  </a:moveTo>
                  <a:cubicBezTo>
                    <a:pt x="2476279" y="2658604"/>
                    <a:pt x="2476279" y="2658604"/>
                    <a:pt x="2476279" y="2662958"/>
                  </a:cubicBezTo>
                  <a:lnTo>
                    <a:pt x="2476279" y="2668556"/>
                  </a:lnTo>
                  <a:cubicBezTo>
                    <a:pt x="2476279" y="2668556"/>
                    <a:pt x="2476279" y="2668556"/>
                    <a:pt x="2560811" y="2668556"/>
                  </a:cubicBezTo>
                  <a:cubicBezTo>
                    <a:pt x="2560811" y="2668556"/>
                    <a:pt x="2560811" y="2668556"/>
                    <a:pt x="2560811" y="2658604"/>
                  </a:cubicBezTo>
                  <a:cubicBezTo>
                    <a:pt x="2560811" y="2658604"/>
                    <a:pt x="2560811" y="2658604"/>
                    <a:pt x="2476279" y="2658604"/>
                  </a:cubicBezTo>
                  <a:close/>
                  <a:moveTo>
                    <a:pt x="2314675" y="2658604"/>
                  </a:moveTo>
                  <a:cubicBezTo>
                    <a:pt x="2314675" y="2658604"/>
                    <a:pt x="2314675" y="2658604"/>
                    <a:pt x="2314675" y="2668556"/>
                  </a:cubicBezTo>
                  <a:lnTo>
                    <a:pt x="2399206" y="2668556"/>
                  </a:lnTo>
                  <a:cubicBezTo>
                    <a:pt x="2399206" y="2668556"/>
                    <a:pt x="2399206" y="2668556"/>
                    <a:pt x="2399206" y="2658604"/>
                  </a:cubicBezTo>
                  <a:cubicBezTo>
                    <a:pt x="2399206" y="2658604"/>
                    <a:pt x="2399206" y="2658604"/>
                    <a:pt x="2314675" y="2658604"/>
                  </a:cubicBezTo>
                  <a:close/>
                  <a:moveTo>
                    <a:pt x="4806950" y="2651107"/>
                  </a:moveTo>
                  <a:lnTo>
                    <a:pt x="4846638" y="2651107"/>
                  </a:lnTo>
                  <a:lnTo>
                    <a:pt x="4846638" y="2700320"/>
                  </a:lnTo>
                  <a:lnTo>
                    <a:pt x="4806950" y="2700320"/>
                  </a:lnTo>
                  <a:close/>
                  <a:moveTo>
                    <a:pt x="4702175" y="2651107"/>
                  </a:moveTo>
                  <a:lnTo>
                    <a:pt x="4741863" y="2651107"/>
                  </a:lnTo>
                  <a:lnTo>
                    <a:pt x="4741863" y="2700320"/>
                  </a:lnTo>
                  <a:lnTo>
                    <a:pt x="4702175" y="2700320"/>
                  </a:lnTo>
                  <a:close/>
                  <a:moveTo>
                    <a:pt x="4629150" y="2651107"/>
                  </a:moveTo>
                  <a:lnTo>
                    <a:pt x="4668838" y="2651107"/>
                  </a:lnTo>
                  <a:lnTo>
                    <a:pt x="4668838" y="2700320"/>
                  </a:lnTo>
                  <a:lnTo>
                    <a:pt x="4629150" y="2700320"/>
                  </a:lnTo>
                  <a:close/>
                  <a:moveTo>
                    <a:pt x="4540250" y="2651107"/>
                  </a:moveTo>
                  <a:lnTo>
                    <a:pt x="4576763" y="2651107"/>
                  </a:lnTo>
                  <a:lnTo>
                    <a:pt x="4576763" y="2700320"/>
                  </a:lnTo>
                  <a:lnTo>
                    <a:pt x="4540250" y="2700320"/>
                  </a:lnTo>
                  <a:close/>
                  <a:moveTo>
                    <a:pt x="774700" y="2651107"/>
                  </a:moveTo>
                  <a:lnTo>
                    <a:pt x="814388" y="2651107"/>
                  </a:lnTo>
                  <a:lnTo>
                    <a:pt x="814388" y="2700320"/>
                  </a:lnTo>
                  <a:lnTo>
                    <a:pt x="774700" y="2700320"/>
                  </a:lnTo>
                  <a:close/>
                  <a:moveTo>
                    <a:pt x="685800" y="2651107"/>
                  </a:moveTo>
                  <a:lnTo>
                    <a:pt x="723900" y="2651107"/>
                  </a:lnTo>
                  <a:lnTo>
                    <a:pt x="723900" y="2700320"/>
                  </a:lnTo>
                  <a:lnTo>
                    <a:pt x="685800" y="2700320"/>
                  </a:lnTo>
                  <a:close/>
                  <a:moveTo>
                    <a:pt x="614362" y="2651107"/>
                  </a:moveTo>
                  <a:lnTo>
                    <a:pt x="650875" y="2651107"/>
                  </a:lnTo>
                  <a:lnTo>
                    <a:pt x="650875" y="2700320"/>
                  </a:lnTo>
                  <a:lnTo>
                    <a:pt x="614362" y="2700320"/>
                  </a:lnTo>
                  <a:close/>
                  <a:moveTo>
                    <a:pt x="506412" y="2651107"/>
                  </a:moveTo>
                  <a:lnTo>
                    <a:pt x="546100" y="2651107"/>
                  </a:lnTo>
                  <a:lnTo>
                    <a:pt x="546100" y="2700320"/>
                  </a:lnTo>
                  <a:lnTo>
                    <a:pt x="506412" y="2700320"/>
                  </a:lnTo>
                  <a:close/>
                  <a:moveTo>
                    <a:pt x="3749675" y="2643170"/>
                  </a:moveTo>
                  <a:lnTo>
                    <a:pt x="3789363" y="2643170"/>
                  </a:lnTo>
                  <a:lnTo>
                    <a:pt x="3789363" y="2695558"/>
                  </a:lnTo>
                  <a:lnTo>
                    <a:pt x="3749675" y="2695558"/>
                  </a:lnTo>
                  <a:close/>
                  <a:moveTo>
                    <a:pt x="3667125" y="2643170"/>
                  </a:moveTo>
                  <a:lnTo>
                    <a:pt x="3705225" y="2643170"/>
                  </a:lnTo>
                  <a:lnTo>
                    <a:pt x="3705225" y="2695558"/>
                  </a:lnTo>
                  <a:lnTo>
                    <a:pt x="3667125" y="2695558"/>
                  </a:lnTo>
                  <a:close/>
                  <a:moveTo>
                    <a:pt x="3582987" y="2643170"/>
                  </a:moveTo>
                  <a:lnTo>
                    <a:pt x="3619500" y="2643170"/>
                  </a:lnTo>
                  <a:lnTo>
                    <a:pt x="3619500" y="2695558"/>
                  </a:lnTo>
                  <a:lnTo>
                    <a:pt x="3582987" y="2695558"/>
                  </a:lnTo>
                  <a:close/>
                  <a:moveTo>
                    <a:pt x="3498850" y="2643170"/>
                  </a:moveTo>
                  <a:lnTo>
                    <a:pt x="3538538" y="2643170"/>
                  </a:lnTo>
                  <a:lnTo>
                    <a:pt x="3538538" y="2695558"/>
                  </a:lnTo>
                  <a:lnTo>
                    <a:pt x="3498850" y="2695558"/>
                  </a:lnTo>
                  <a:close/>
                  <a:moveTo>
                    <a:pt x="3413125" y="2643170"/>
                  </a:moveTo>
                  <a:lnTo>
                    <a:pt x="3452813" y="2643170"/>
                  </a:lnTo>
                  <a:lnTo>
                    <a:pt x="3452813" y="2695558"/>
                  </a:lnTo>
                  <a:lnTo>
                    <a:pt x="3413125" y="2695558"/>
                  </a:lnTo>
                  <a:close/>
                  <a:moveTo>
                    <a:pt x="3332162" y="2643170"/>
                  </a:moveTo>
                  <a:lnTo>
                    <a:pt x="3368675" y="2643170"/>
                  </a:lnTo>
                  <a:lnTo>
                    <a:pt x="3368675" y="2695558"/>
                  </a:lnTo>
                  <a:lnTo>
                    <a:pt x="3332162" y="2695558"/>
                  </a:lnTo>
                  <a:close/>
                  <a:moveTo>
                    <a:pt x="3246437" y="2643170"/>
                  </a:moveTo>
                  <a:lnTo>
                    <a:pt x="3284537" y="2643170"/>
                  </a:lnTo>
                  <a:lnTo>
                    <a:pt x="3284537" y="2695558"/>
                  </a:lnTo>
                  <a:lnTo>
                    <a:pt x="3246437" y="2695558"/>
                  </a:lnTo>
                  <a:close/>
                  <a:moveTo>
                    <a:pt x="3162300" y="2643170"/>
                  </a:moveTo>
                  <a:lnTo>
                    <a:pt x="3201988" y="2643170"/>
                  </a:lnTo>
                  <a:lnTo>
                    <a:pt x="3201988" y="2695558"/>
                  </a:lnTo>
                  <a:lnTo>
                    <a:pt x="3162300" y="2695558"/>
                  </a:lnTo>
                  <a:close/>
                  <a:moveTo>
                    <a:pt x="2151062" y="2643170"/>
                  </a:moveTo>
                  <a:lnTo>
                    <a:pt x="2190750" y="2643170"/>
                  </a:lnTo>
                  <a:lnTo>
                    <a:pt x="2190750" y="2695558"/>
                  </a:lnTo>
                  <a:lnTo>
                    <a:pt x="2151062" y="2695558"/>
                  </a:lnTo>
                  <a:close/>
                  <a:moveTo>
                    <a:pt x="2068512" y="2643170"/>
                  </a:moveTo>
                  <a:lnTo>
                    <a:pt x="2105025" y="2643170"/>
                  </a:lnTo>
                  <a:lnTo>
                    <a:pt x="2105025" y="2695558"/>
                  </a:lnTo>
                  <a:lnTo>
                    <a:pt x="2068512" y="2695558"/>
                  </a:lnTo>
                  <a:close/>
                  <a:moveTo>
                    <a:pt x="1984375" y="2643170"/>
                  </a:moveTo>
                  <a:lnTo>
                    <a:pt x="2024063" y="2643170"/>
                  </a:lnTo>
                  <a:lnTo>
                    <a:pt x="2024063" y="2695558"/>
                  </a:lnTo>
                  <a:lnTo>
                    <a:pt x="1984375" y="2695558"/>
                  </a:lnTo>
                  <a:close/>
                  <a:moveTo>
                    <a:pt x="1898650" y="2643170"/>
                  </a:moveTo>
                  <a:lnTo>
                    <a:pt x="1939925" y="2643170"/>
                  </a:lnTo>
                  <a:lnTo>
                    <a:pt x="1939925" y="2695558"/>
                  </a:lnTo>
                  <a:lnTo>
                    <a:pt x="1898650" y="2695558"/>
                  </a:lnTo>
                  <a:close/>
                  <a:moveTo>
                    <a:pt x="1814512" y="2643170"/>
                  </a:moveTo>
                  <a:lnTo>
                    <a:pt x="1854200" y="2643170"/>
                  </a:lnTo>
                  <a:lnTo>
                    <a:pt x="1854200" y="2695558"/>
                  </a:lnTo>
                  <a:lnTo>
                    <a:pt x="1814512" y="2695558"/>
                  </a:lnTo>
                  <a:close/>
                  <a:moveTo>
                    <a:pt x="1731962" y="2643170"/>
                  </a:moveTo>
                  <a:lnTo>
                    <a:pt x="1770062" y="2643170"/>
                  </a:lnTo>
                  <a:lnTo>
                    <a:pt x="1770062" y="2695558"/>
                  </a:lnTo>
                  <a:lnTo>
                    <a:pt x="1731962" y="2695558"/>
                  </a:lnTo>
                  <a:close/>
                  <a:moveTo>
                    <a:pt x="1647825" y="2643170"/>
                  </a:moveTo>
                  <a:lnTo>
                    <a:pt x="1687513" y="2643170"/>
                  </a:lnTo>
                  <a:lnTo>
                    <a:pt x="1687513" y="2695558"/>
                  </a:lnTo>
                  <a:lnTo>
                    <a:pt x="1647825" y="2695558"/>
                  </a:lnTo>
                  <a:close/>
                  <a:moveTo>
                    <a:pt x="1563687" y="2643170"/>
                  </a:moveTo>
                  <a:lnTo>
                    <a:pt x="1603375" y="2643170"/>
                  </a:lnTo>
                  <a:lnTo>
                    <a:pt x="1603375" y="2695558"/>
                  </a:lnTo>
                  <a:lnTo>
                    <a:pt x="1563687" y="2695558"/>
                  </a:lnTo>
                  <a:close/>
                  <a:moveTo>
                    <a:pt x="2901424" y="2626260"/>
                  </a:moveTo>
                  <a:cubicBezTo>
                    <a:pt x="2901424" y="2626260"/>
                    <a:pt x="2901424" y="2626260"/>
                    <a:pt x="2901424" y="2631236"/>
                  </a:cubicBezTo>
                  <a:cubicBezTo>
                    <a:pt x="2901424" y="2633724"/>
                    <a:pt x="2901424" y="2638700"/>
                    <a:pt x="2898937" y="2641188"/>
                  </a:cubicBezTo>
                  <a:lnTo>
                    <a:pt x="3070487" y="2641188"/>
                  </a:lnTo>
                  <a:cubicBezTo>
                    <a:pt x="3075459" y="2641188"/>
                    <a:pt x="3077946" y="2638700"/>
                    <a:pt x="3077946" y="2633724"/>
                  </a:cubicBezTo>
                  <a:cubicBezTo>
                    <a:pt x="3077946" y="2628748"/>
                    <a:pt x="3075459" y="2626260"/>
                    <a:pt x="3070487" y="2626260"/>
                  </a:cubicBezTo>
                  <a:cubicBezTo>
                    <a:pt x="3070487" y="2626260"/>
                    <a:pt x="3070487" y="2626260"/>
                    <a:pt x="3065514" y="2626260"/>
                  </a:cubicBezTo>
                  <a:cubicBezTo>
                    <a:pt x="3065514" y="2626260"/>
                    <a:pt x="3065514" y="2626260"/>
                    <a:pt x="2901424" y="2626260"/>
                  </a:cubicBezTo>
                  <a:close/>
                  <a:moveTo>
                    <a:pt x="2257491" y="2626260"/>
                  </a:moveTo>
                  <a:cubicBezTo>
                    <a:pt x="2252519" y="2626260"/>
                    <a:pt x="2250033" y="2628748"/>
                    <a:pt x="2250033" y="2633724"/>
                  </a:cubicBezTo>
                  <a:cubicBezTo>
                    <a:pt x="2250033" y="2638700"/>
                    <a:pt x="2252519" y="2641188"/>
                    <a:pt x="2257491" y="2641188"/>
                  </a:cubicBezTo>
                  <a:cubicBezTo>
                    <a:pt x="2257491" y="2641188"/>
                    <a:pt x="2257491" y="2641188"/>
                    <a:pt x="2426555" y="2641188"/>
                  </a:cubicBezTo>
                  <a:cubicBezTo>
                    <a:pt x="2424068" y="2638700"/>
                    <a:pt x="2424068" y="2633724"/>
                    <a:pt x="2424068" y="2631236"/>
                  </a:cubicBezTo>
                  <a:cubicBezTo>
                    <a:pt x="2424068" y="2631236"/>
                    <a:pt x="2424068" y="2631236"/>
                    <a:pt x="2424068" y="2626260"/>
                  </a:cubicBezTo>
                  <a:cubicBezTo>
                    <a:pt x="2424068" y="2626260"/>
                    <a:pt x="2424068" y="2626260"/>
                    <a:pt x="2272409" y="2626260"/>
                  </a:cubicBezTo>
                  <a:close/>
                  <a:moveTo>
                    <a:pt x="2608395" y="2621262"/>
                  </a:moveTo>
                  <a:cubicBezTo>
                    <a:pt x="2608395" y="2621262"/>
                    <a:pt x="2608395" y="2621262"/>
                    <a:pt x="2608395" y="2623802"/>
                  </a:cubicBezTo>
                  <a:cubicBezTo>
                    <a:pt x="2608395" y="2623802"/>
                    <a:pt x="2605881" y="2626342"/>
                    <a:pt x="2605881" y="2626342"/>
                  </a:cubicBezTo>
                  <a:cubicBezTo>
                    <a:pt x="2603368" y="2623802"/>
                    <a:pt x="2603368" y="2623802"/>
                    <a:pt x="2603368" y="2623802"/>
                  </a:cubicBezTo>
                  <a:cubicBezTo>
                    <a:pt x="2603368" y="2623802"/>
                    <a:pt x="2605881" y="2623802"/>
                    <a:pt x="2605881" y="2623802"/>
                  </a:cubicBezTo>
                  <a:cubicBezTo>
                    <a:pt x="2605881" y="2623802"/>
                    <a:pt x="2608395" y="2623802"/>
                    <a:pt x="2608395" y="2621262"/>
                  </a:cubicBezTo>
                  <a:close/>
                  <a:moveTo>
                    <a:pt x="2608395" y="2621262"/>
                  </a:moveTo>
                  <a:cubicBezTo>
                    <a:pt x="2608395" y="2621262"/>
                    <a:pt x="2610908" y="2621262"/>
                    <a:pt x="2610908" y="2621262"/>
                  </a:cubicBezTo>
                  <a:lnTo>
                    <a:pt x="2613422" y="2621262"/>
                  </a:lnTo>
                  <a:lnTo>
                    <a:pt x="2615936" y="2621262"/>
                  </a:lnTo>
                  <a:cubicBezTo>
                    <a:pt x="2615936" y="2621262"/>
                    <a:pt x="2620963" y="2623802"/>
                    <a:pt x="2618449" y="2626342"/>
                  </a:cubicBezTo>
                  <a:cubicBezTo>
                    <a:pt x="2618449" y="2626342"/>
                    <a:pt x="2618449" y="2628882"/>
                    <a:pt x="2615936" y="2626342"/>
                  </a:cubicBezTo>
                  <a:cubicBezTo>
                    <a:pt x="2613422" y="2623802"/>
                    <a:pt x="2613422" y="2623802"/>
                    <a:pt x="2610908" y="2623802"/>
                  </a:cubicBezTo>
                  <a:cubicBezTo>
                    <a:pt x="2610908" y="2623802"/>
                    <a:pt x="2610908" y="2621262"/>
                    <a:pt x="2608395" y="2621262"/>
                  </a:cubicBezTo>
                  <a:close/>
                  <a:moveTo>
                    <a:pt x="2707640" y="2619004"/>
                  </a:moveTo>
                  <a:cubicBezTo>
                    <a:pt x="2705100" y="2623943"/>
                    <a:pt x="2702560" y="2626413"/>
                    <a:pt x="2702560" y="2626413"/>
                  </a:cubicBezTo>
                  <a:cubicBezTo>
                    <a:pt x="2700020" y="2628882"/>
                    <a:pt x="2700020" y="2623943"/>
                    <a:pt x="2700020" y="2623943"/>
                  </a:cubicBezTo>
                  <a:cubicBezTo>
                    <a:pt x="2702560" y="2623943"/>
                    <a:pt x="2705100" y="2621474"/>
                    <a:pt x="2705100" y="2621474"/>
                  </a:cubicBezTo>
                  <a:cubicBezTo>
                    <a:pt x="2707640" y="2619004"/>
                    <a:pt x="2707640" y="2619004"/>
                    <a:pt x="2707640" y="2619004"/>
                  </a:cubicBezTo>
                  <a:close/>
                  <a:moveTo>
                    <a:pt x="2495867" y="2616500"/>
                  </a:moveTo>
                  <a:cubicBezTo>
                    <a:pt x="2495867" y="2616500"/>
                    <a:pt x="2495867" y="2616500"/>
                    <a:pt x="2498301" y="2619040"/>
                  </a:cubicBezTo>
                  <a:cubicBezTo>
                    <a:pt x="2500735" y="2619040"/>
                    <a:pt x="2500735" y="2621580"/>
                    <a:pt x="2500735" y="2621580"/>
                  </a:cubicBezTo>
                  <a:cubicBezTo>
                    <a:pt x="2500735" y="2624120"/>
                    <a:pt x="2498301" y="2624120"/>
                    <a:pt x="2498301" y="2624120"/>
                  </a:cubicBezTo>
                  <a:cubicBezTo>
                    <a:pt x="2495867" y="2624120"/>
                    <a:pt x="2495867" y="2624120"/>
                    <a:pt x="2495867" y="2624120"/>
                  </a:cubicBezTo>
                  <a:cubicBezTo>
                    <a:pt x="2498301" y="2619040"/>
                    <a:pt x="2495867" y="2619040"/>
                    <a:pt x="2495867" y="2619040"/>
                  </a:cubicBezTo>
                  <a:cubicBezTo>
                    <a:pt x="2495867" y="2619040"/>
                    <a:pt x="2495867" y="2619040"/>
                    <a:pt x="2495867" y="2616500"/>
                  </a:cubicBezTo>
                  <a:close/>
                  <a:moveTo>
                    <a:pt x="2608395" y="2616182"/>
                  </a:moveTo>
                  <a:cubicBezTo>
                    <a:pt x="2608395" y="2616182"/>
                    <a:pt x="2610908" y="2616182"/>
                    <a:pt x="2608395" y="2618722"/>
                  </a:cubicBezTo>
                  <a:cubicBezTo>
                    <a:pt x="2608395" y="2618722"/>
                    <a:pt x="2608395" y="2618722"/>
                    <a:pt x="2608395" y="2621262"/>
                  </a:cubicBezTo>
                  <a:cubicBezTo>
                    <a:pt x="2608395" y="2621262"/>
                    <a:pt x="2608395" y="2618722"/>
                    <a:pt x="2605881" y="2618722"/>
                  </a:cubicBezTo>
                  <a:cubicBezTo>
                    <a:pt x="2605881" y="2618722"/>
                    <a:pt x="2608395" y="2618722"/>
                    <a:pt x="2608395" y="2616182"/>
                  </a:cubicBezTo>
                  <a:close/>
                  <a:moveTo>
                    <a:pt x="2555752" y="2615786"/>
                  </a:moveTo>
                  <a:cubicBezTo>
                    <a:pt x="2555752" y="2615786"/>
                    <a:pt x="2555752" y="2615786"/>
                    <a:pt x="2555752" y="2618267"/>
                  </a:cubicBezTo>
                  <a:cubicBezTo>
                    <a:pt x="2553188" y="2618267"/>
                    <a:pt x="2553188" y="2618267"/>
                    <a:pt x="2553188" y="2618267"/>
                  </a:cubicBezTo>
                  <a:cubicBezTo>
                    <a:pt x="2553188" y="2618267"/>
                    <a:pt x="2553188" y="2618267"/>
                    <a:pt x="2555752" y="2615786"/>
                  </a:cubicBezTo>
                  <a:close/>
                  <a:moveTo>
                    <a:pt x="2509044" y="2614595"/>
                  </a:moveTo>
                  <a:cubicBezTo>
                    <a:pt x="2511425" y="2616976"/>
                    <a:pt x="2511425" y="2616976"/>
                    <a:pt x="2511425" y="2616976"/>
                  </a:cubicBezTo>
                  <a:cubicBezTo>
                    <a:pt x="2511425" y="2619358"/>
                    <a:pt x="2509044" y="2621739"/>
                    <a:pt x="2509044" y="2621739"/>
                  </a:cubicBezTo>
                  <a:cubicBezTo>
                    <a:pt x="2511425" y="2624120"/>
                    <a:pt x="2509044" y="2624120"/>
                    <a:pt x="2509044" y="2624120"/>
                  </a:cubicBezTo>
                  <a:cubicBezTo>
                    <a:pt x="2509044" y="2624120"/>
                    <a:pt x="2509044" y="2624120"/>
                    <a:pt x="2504281" y="2624120"/>
                  </a:cubicBezTo>
                  <a:cubicBezTo>
                    <a:pt x="2504281" y="2624120"/>
                    <a:pt x="2501900" y="2624120"/>
                    <a:pt x="2501900" y="2624120"/>
                  </a:cubicBezTo>
                  <a:cubicBezTo>
                    <a:pt x="2501900" y="2624120"/>
                    <a:pt x="2504281" y="2621739"/>
                    <a:pt x="2504281" y="2621739"/>
                  </a:cubicBezTo>
                  <a:cubicBezTo>
                    <a:pt x="2504281" y="2621739"/>
                    <a:pt x="2504281" y="2621739"/>
                    <a:pt x="2506662" y="2619358"/>
                  </a:cubicBezTo>
                  <a:cubicBezTo>
                    <a:pt x="2506662" y="2619358"/>
                    <a:pt x="2504281" y="2619358"/>
                    <a:pt x="2504281" y="2619358"/>
                  </a:cubicBezTo>
                  <a:cubicBezTo>
                    <a:pt x="2501900" y="2619358"/>
                    <a:pt x="2501900" y="2619358"/>
                    <a:pt x="2501900" y="2619358"/>
                  </a:cubicBezTo>
                  <a:cubicBezTo>
                    <a:pt x="2501900" y="2619358"/>
                    <a:pt x="2501900" y="2616976"/>
                    <a:pt x="2501900" y="2616976"/>
                  </a:cubicBezTo>
                  <a:cubicBezTo>
                    <a:pt x="2504281" y="2616976"/>
                    <a:pt x="2509044" y="2614595"/>
                    <a:pt x="2509044" y="2614595"/>
                  </a:cubicBezTo>
                  <a:close/>
                  <a:moveTo>
                    <a:pt x="2605881" y="2613642"/>
                  </a:moveTo>
                  <a:cubicBezTo>
                    <a:pt x="2605881" y="2613642"/>
                    <a:pt x="2605881" y="2616182"/>
                    <a:pt x="2605881" y="2618722"/>
                  </a:cubicBezTo>
                  <a:cubicBezTo>
                    <a:pt x="2605881" y="2618722"/>
                    <a:pt x="2605881" y="2618722"/>
                    <a:pt x="2605881" y="2621262"/>
                  </a:cubicBezTo>
                  <a:cubicBezTo>
                    <a:pt x="2605881" y="2621262"/>
                    <a:pt x="2603368" y="2623802"/>
                    <a:pt x="2603368" y="2621262"/>
                  </a:cubicBezTo>
                  <a:cubicBezTo>
                    <a:pt x="2603368" y="2621262"/>
                    <a:pt x="2603368" y="2618722"/>
                    <a:pt x="2603368" y="2616182"/>
                  </a:cubicBezTo>
                  <a:cubicBezTo>
                    <a:pt x="2603368" y="2616182"/>
                    <a:pt x="2603368" y="2613642"/>
                    <a:pt x="2605881" y="2613642"/>
                  </a:cubicBezTo>
                  <a:close/>
                  <a:moveTo>
                    <a:pt x="2595827" y="2613642"/>
                  </a:moveTo>
                  <a:lnTo>
                    <a:pt x="2596078" y="2613642"/>
                  </a:lnTo>
                  <a:lnTo>
                    <a:pt x="2595827" y="2616182"/>
                  </a:lnTo>
                  <a:close/>
                  <a:moveTo>
                    <a:pt x="2545495" y="2613306"/>
                  </a:moveTo>
                  <a:cubicBezTo>
                    <a:pt x="2545495" y="2610825"/>
                    <a:pt x="2548059" y="2613306"/>
                    <a:pt x="2548059" y="2613306"/>
                  </a:cubicBezTo>
                  <a:cubicBezTo>
                    <a:pt x="2548059" y="2613306"/>
                    <a:pt x="2548059" y="2613306"/>
                    <a:pt x="2545495" y="2615786"/>
                  </a:cubicBezTo>
                  <a:cubicBezTo>
                    <a:pt x="2545495" y="2615786"/>
                    <a:pt x="2545495" y="2615786"/>
                    <a:pt x="2545495" y="2613306"/>
                  </a:cubicBezTo>
                  <a:close/>
                  <a:moveTo>
                    <a:pt x="2542930" y="2613306"/>
                  </a:moveTo>
                  <a:cubicBezTo>
                    <a:pt x="2545495" y="2613306"/>
                    <a:pt x="2545495" y="2620747"/>
                    <a:pt x="2545495" y="2620747"/>
                  </a:cubicBezTo>
                  <a:cubicBezTo>
                    <a:pt x="2542930" y="2623228"/>
                    <a:pt x="2542930" y="2623228"/>
                    <a:pt x="2542930" y="2623228"/>
                  </a:cubicBezTo>
                  <a:cubicBezTo>
                    <a:pt x="2540366" y="2623228"/>
                    <a:pt x="2540366" y="2618267"/>
                    <a:pt x="2540366" y="2618267"/>
                  </a:cubicBezTo>
                  <a:cubicBezTo>
                    <a:pt x="2542930" y="2618267"/>
                    <a:pt x="2542930" y="2613306"/>
                    <a:pt x="2542930" y="2613306"/>
                  </a:cubicBezTo>
                  <a:close/>
                  <a:moveTo>
                    <a:pt x="2762249" y="2611420"/>
                  </a:moveTo>
                  <a:cubicBezTo>
                    <a:pt x="2764744" y="2611420"/>
                    <a:pt x="2767239" y="2613960"/>
                    <a:pt x="2767239" y="2613960"/>
                  </a:cubicBezTo>
                  <a:cubicBezTo>
                    <a:pt x="2767239" y="2613960"/>
                    <a:pt x="2767239" y="2613960"/>
                    <a:pt x="2772228" y="2616500"/>
                  </a:cubicBezTo>
                  <a:cubicBezTo>
                    <a:pt x="2774722" y="2619040"/>
                    <a:pt x="2777217" y="2619040"/>
                    <a:pt x="2777217" y="2619040"/>
                  </a:cubicBezTo>
                  <a:cubicBezTo>
                    <a:pt x="2779712" y="2616500"/>
                    <a:pt x="2779712" y="2619040"/>
                    <a:pt x="2779712" y="2619040"/>
                  </a:cubicBezTo>
                  <a:cubicBezTo>
                    <a:pt x="2777217" y="2619040"/>
                    <a:pt x="2774722" y="2621580"/>
                    <a:pt x="2774722" y="2621580"/>
                  </a:cubicBezTo>
                  <a:cubicBezTo>
                    <a:pt x="2772228" y="2624120"/>
                    <a:pt x="2769733" y="2621580"/>
                    <a:pt x="2769733" y="2621580"/>
                  </a:cubicBezTo>
                  <a:cubicBezTo>
                    <a:pt x="2764744" y="2613960"/>
                    <a:pt x="2764744" y="2613960"/>
                    <a:pt x="2764744" y="2613960"/>
                  </a:cubicBezTo>
                  <a:cubicBezTo>
                    <a:pt x="2764744" y="2611420"/>
                    <a:pt x="2762249" y="2611420"/>
                    <a:pt x="2762249" y="2611420"/>
                  </a:cubicBezTo>
                  <a:close/>
                  <a:moveTo>
                    <a:pt x="2558317" y="2610825"/>
                  </a:moveTo>
                  <a:cubicBezTo>
                    <a:pt x="2560881" y="2613306"/>
                    <a:pt x="2560881" y="2613306"/>
                    <a:pt x="2560881" y="2613306"/>
                  </a:cubicBezTo>
                  <a:cubicBezTo>
                    <a:pt x="2560881" y="2613306"/>
                    <a:pt x="2558317" y="2615786"/>
                    <a:pt x="2558317" y="2615786"/>
                  </a:cubicBezTo>
                  <a:cubicBezTo>
                    <a:pt x="2558317" y="2615786"/>
                    <a:pt x="2558317" y="2615786"/>
                    <a:pt x="2560881" y="2618267"/>
                  </a:cubicBezTo>
                  <a:cubicBezTo>
                    <a:pt x="2560881" y="2618267"/>
                    <a:pt x="2558317" y="2618267"/>
                    <a:pt x="2558317" y="2618267"/>
                  </a:cubicBezTo>
                  <a:cubicBezTo>
                    <a:pt x="2558317" y="2618267"/>
                    <a:pt x="2555752" y="2615786"/>
                    <a:pt x="2555752" y="2615786"/>
                  </a:cubicBezTo>
                  <a:cubicBezTo>
                    <a:pt x="2555752" y="2615786"/>
                    <a:pt x="2555752" y="2613306"/>
                    <a:pt x="2553188" y="2613306"/>
                  </a:cubicBezTo>
                  <a:cubicBezTo>
                    <a:pt x="2553188" y="2613306"/>
                    <a:pt x="2555752" y="2613306"/>
                    <a:pt x="2558317" y="2613306"/>
                  </a:cubicBezTo>
                  <a:cubicBezTo>
                    <a:pt x="2558317" y="2613306"/>
                    <a:pt x="2558317" y="2613306"/>
                    <a:pt x="2558317" y="2610825"/>
                  </a:cubicBezTo>
                  <a:close/>
                  <a:moveTo>
                    <a:pt x="2548059" y="2610825"/>
                  </a:moveTo>
                  <a:cubicBezTo>
                    <a:pt x="2548059" y="2610825"/>
                    <a:pt x="2550624" y="2610825"/>
                    <a:pt x="2550624" y="2610825"/>
                  </a:cubicBezTo>
                  <a:cubicBezTo>
                    <a:pt x="2550624" y="2610825"/>
                    <a:pt x="2548059" y="2613306"/>
                    <a:pt x="2548059" y="2613306"/>
                  </a:cubicBezTo>
                  <a:cubicBezTo>
                    <a:pt x="2548059" y="2613306"/>
                    <a:pt x="2548059" y="2613306"/>
                    <a:pt x="2548059" y="2610825"/>
                  </a:cubicBezTo>
                  <a:close/>
                  <a:moveTo>
                    <a:pt x="2558317" y="2608345"/>
                  </a:moveTo>
                  <a:cubicBezTo>
                    <a:pt x="2558317" y="2608345"/>
                    <a:pt x="2558317" y="2608345"/>
                    <a:pt x="2560881" y="2610825"/>
                  </a:cubicBezTo>
                  <a:cubicBezTo>
                    <a:pt x="2560881" y="2610825"/>
                    <a:pt x="2560881" y="2610825"/>
                    <a:pt x="2558317" y="2610825"/>
                  </a:cubicBezTo>
                  <a:cubicBezTo>
                    <a:pt x="2558317" y="2610825"/>
                    <a:pt x="2558317" y="2610825"/>
                    <a:pt x="2558317" y="2608345"/>
                  </a:cubicBezTo>
                  <a:close/>
                  <a:moveTo>
                    <a:pt x="2598341" y="2606022"/>
                  </a:moveTo>
                  <a:cubicBezTo>
                    <a:pt x="2597084" y="2608562"/>
                    <a:pt x="2596455" y="2611102"/>
                    <a:pt x="2596141" y="2613007"/>
                  </a:cubicBezTo>
                  <a:lnTo>
                    <a:pt x="2596106" y="2613360"/>
                  </a:lnTo>
                  <a:lnTo>
                    <a:pt x="2595827" y="2613642"/>
                  </a:lnTo>
                  <a:cubicBezTo>
                    <a:pt x="2595827" y="2613642"/>
                    <a:pt x="2598341" y="2606022"/>
                    <a:pt x="2598341" y="2606022"/>
                  </a:cubicBezTo>
                  <a:close/>
                  <a:moveTo>
                    <a:pt x="2553188" y="2605864"/>
                  </a:moveTo>
                  <a:cubicBezTo>
                    <a:pt x="2553188" y="2605864"/>
                    <a:pt x="2555752" y="2605864"/>
                    <a:pt x="2555752" y="2605864"/>
                  </a:cubicBezTo>
                  <a:cubicBezTo>
                    <a:pt x="2558317" y="2608345"/>
                    <a:pt x="2558317" y="2605864"/>
                    <a:pt x="2558317" y="2605864"/>
                  </a:cubicBezTo>
                  <a:cubicBezTo>
                    <a:pt x="2558317" y="2605864"/>
                    <a:pt x="2558317" y="2608345"/>
                    <a:pt x="2558317" y="2608345"/>
                  </a:cubicBezTo>
                  <a:cubicBezTo>
                    <a:pt x="2558317" y="2608345"/>
                    <a:pt x="2555752" y="2610825"/>
                    <a:pt x="2555752" y="2610825"/>
                  </a:cubicBezTo>
                  <a:cubicBezTo>
                    <a:pt x="2555752" y="2610825"/>
                    <a:pt x="2555752" y="2608345"/>
                    <a:pt x="2555752" y="2608345"/>
                  </a:cubicBezTo>
                  <a:cubicBezTo>
                    <a:pt x="2555752" y="2608345"/>
                    <a:pt x="2555752" y="2608345"/>
                    <a:pt x="2553188" y="2605864"/>
                  </a:cubicBezTo>
                  <a:close/>
                  <a:moveTo>
                    <a:pt x="2824162" y="2603936"/>
                  </a:moveTo>
                  <a:cubicBezTo>
                    <a:pt x="2824162" y="2603936"/>
                    <a:pt x="2824162" y="2606431"/>
                    <a:pt x="2824162" y="2606431"/>
                  </a:cubicBezTo>
                  <a:cubicBezTo>
                    <a:pt x="2824162" y="2606431"/>
                    <a:pt x="2821781" y="2608926"/>
                    <a:pt x="2821781" y="2611420"/>
                  </a:cubicBezTo>
                  <a:cubicBezTo>
                    <a:pt x="2821781" y="2611420"/>
                    <a:pt x="2824162" y="2611420"/>
                    <a:pt x="2826543" y="2611420"/>
                  </a:cubicBezTo>
                  <a:cubicBezTo>
                    <a:pt x="2826543" y="2611420"/>
                    <a:pt x="2828925" y="2608926"/>
                    <a:pt x="2828925" y="2611420"/>
                  </a:cubicBezTo>
                  <a:cubicBezTo>
                    <a:pt x="2828925" y="2611420"/>
                    <a:pt x="2828925" y="2613915"/>
                    <a:pt x="2826543" y="2613915"/>
                  </a:cubicBezTo>
                  <a:cubicBezTo>
                    <a:pt x="2826543" y="2613915"/>
                    <a:pt x="2824162" y="2613915"/>
                    <a:pt x="2824162" y="2613915"/>
                  </a:cubicBezTo>
                  <a:cubicBezTo>
                    <a:pt x="2824162" y="2613915"/>
                    <a:pt x="2821781" y="2613915"/>
                    <a:pt x="2821781" y="2613915"/>
                  </a:cubicBezTo>
                  <a:cubicBezTo>
                    <a:pt x="2821781" y="2613915"/>
                    <a:pt x="2821781" y="2613915"/>
                    <a:pt x="2821781" y="2616410"/>
                  </a:cubicBezTo>
                  <a:cubicBezTo>
                    <a:pt x="2821781" y="2616410"/>
                    <a:pt x="2824162" y="2623894"/>
                    <a:pt x="2821781" y="2626388"/>
                  </a:cubicBezTo>
                  <a:cubicBezTo>
                    <a:pt x="2821781" y="2626388"/>
                    <a:pt x="2819400" y="2628883"/>
                    <a:pt x="2819400" y="2626388"/>
                  </a:cubicBezTo>
                  <a:cubicBezTo>
                    <a:pt x="2819400" y="2626388"/>
                    <a:pt x="2817018" y="2623894"/>
                    <a:pt x="2814637" y="2623894"/>
                  </a:cubicBezTo>
                  <a:cubicBezTo>
                    <a:pt x="2814637" y="2623894"/>
                    <a:pt x="2814637" y="2623894"/>
                    <a:pt x="2817018" y="2623894"/>
                  </a:cubicBezTo>
                  <a:cubicBezTo>
                    <a:pt x="2817018" y="2623894"/>
                    <a:pt x="2819400" y="2623894"/>
                    <a:pt x="2819400" y="2621399"/>
                  </a:cubicBezTo>
                  <a:cubicBezTo>
                    <a:pt x="2819400" y="2621399"/>
                    <a:pt x="2819400" y="2618904"/>
                    <a:pt x="2819400" y="2616410"/>
                  </a:cubicBezTo>
                  <a:cubicBezTo>
                    <a:pt x="2819400" y="2616410"/>
                    <a:pt x="2819400" y="2613915"/>
                    <a:pt x="2817018" y="2616410"/>
                  </a:cubicBezTo>
                  <a:cubicBezTo>
                    <a:pt x="2817018" y="2616410"/>
                    <a:pt x="2814637" y="2616410"/>
                    <a:pt x="2814637" y="2616410"/>
                  </a:cubicBezTo>
                  <a:cubicBezTo>
                    <a:pt x="2814637" y="2616410"/>
                    <a:pt x="2809875" y="2621399"/>
                    <a:pt x="2807493" y="2616410"/>
                  </a:cubicBezTo>
                  <a:cubicBezTo>
                    <a:pt x="2807493" y="2616410"/>
                    <a:pt x="2805112" y="2613915"/>
                    <a:pt x="2807493" y="2613915"/>
                  </a:cubicBezTo>
                  <a:cubicBezTo>
                    <a:pt x="2807493" y="2613915"/>
                    <a:pt x="2809875" y="2613915"/>
                    <a:pt x="2812256" y="2613915"/>
                  </a:cubicBezTo>
                  <a:cubicBezTo>
                    <a:pt x="2812256" y="2613915"/>
                    <a:pt x="2814637" y="2613915"/>
                    <a:pt x="2817018" y="2613915"/>
                  </a:cubicBezTo>
                  <a:cubicBezTo>
                    <a:pt x="2817018" y="2613915"/>
                    <a:pt x="2819400" y="2611420"/>
                    <a:pt x="2817018" y="2611420"/>
                  </a:cubicBezTo>
                  <a:cubicBezTo>
                    <a:pt x="2817018" y="2611420"/>
                    <a:pt x="2819400" y="2611420"/>
                    <a:pt x="2819400" y="2611420"/>
                  </a:cubicBezTo>
                  <a:cubicBezTo>
                    <a:pt x="2819400" y="2611420"/>
                    <a:pt x="2821781" y="2608926"/>
                    <a:pt x="2819400" y="2608926"/>
                  </a:cubicBezTo>
                  <a:cubicBezTo>
                    <a:pt x="2819400" y="2608926"/>
                    <a:pt x="2817018" y="2608926"/>
                    <a:pt x="2817018" y="2606431"/>
                  </a:cubicBezTo>
                  <a:cubicBezTo>
                    <a:pt x="2817018" y="2606431"/>
                    <a:pt x="2819400" y="2606431"/>
                    <a:pt x="2819400" y="2606431"/>
                  </a:cubicBezTo>
                  <a:cubicBezTo>
                    <a:pt x="2819400" y="2606431"/>
                    <a:pt x="2821781" y="2603936"/>
                    <a:pt x="2824162" y="2603936"/>
                  </a:cubicBezTo>
                  <a:close/>
                  <a:moveTo>
                    <a:pt x="2600853" y="2603482"/>
                  </a:moveTo>
                  <a:cubicBezTo>
                    <a:pt x="2600853" y="2606657"/>
                    <a:pt x="2605087" y="2603482"/>
                    <a:pt x="2605087" y="2603482"/>
                  </a:cubicBezTo>
                  <a:cubicBezTo>
                    <a:pt x="2605087" y="2603482"/>
                    <a:pt x="2605087" y="2603482"/>
                    <a:pt x="2602970" y="2606657"/>
                  </a:cubicBezTo>
                  <a:cubicBezTo>
                    <a:pt x="2600853" y="2606657"/>
                    <a:pt x="2600853" y="2606657"/>
                    <a:pt x="2600853" y="2606657"/>
                  </a:cubicBezTo>
                  <a:cubicBezTo>
                    <a:pt x="2598737" y="2603482"/>
                    <a:pt x="2600853" y="2603482"/>
                    <a:pt x="2600853" y="2603482"/>
                  </a:cubicBezTo>
                  <a:close/>
                  <a:moveTo>
                    <a:pt x="2593313" y="2603482"/>
                  </a:moveTo>
                  <a:lnTo>
                    <a:pt x="2593313" y="2606022"/>
                  </a:lnTo>
                  <a:cubicBezTo>
                    <a:pt x="2593313" y="2606022"/>
                    <a:pt x="2595827" y="2608562"/>
                    <a:pt x="2595827" y="2608562"/>
                  </a:cubicBezTo>
                  <a:cubicBezTo>
                    <a:pt x="2595827" y="2611102"/>
                    <a:pt x="2593313" y="2616182"/>
                    <a:pt x="2593313" y="2616182"/>
                  </a:cubicBezTo>
                  <a:cubicBezTo>
                    <a:pt x="2593313" y="2616182"/>
                    <a:pt x="2593313" y="2618722"/>
                    <a:pt x="2593313" y="2618722"/>
                  </a:cubicBezTo>
                  <a:cubicBezTo>
                    <a:pt x="2593313" y="2618722"/>
                    <a:pt x="2593313" y="2618722"/>
                    <a:pt x="2595827" y="2616182"/>
                  </a:cubicBezTo>
                  <a:lnTo>
                    <a:pt x="2595827" y="2616500"/>
                  </a:lnTo>
                  <a:cubicBezTo>
                    <a:pt x="2595827" y="2618087"/>
                    <a:pt x="2595827" y="2619992"/>
                    <a:pt x="2595827" y="2621262"/>
                  </a:cubicBezTo>
                  <a:cubicBezTo>
                    <a:pt x="2595827" y="2621262"/>
                    <a:pt x="2595827" y="2626342"/>
                    <a:pt x="2593313" y="2626342"/>
                  </a:cubicBezTo>
                  <a:cubicBezTo>
                    <a:pt x="2593313" y="2626342"/>
                    <a:pt x="2593313" y="2626342"/>
                    <a:pt x="2593313" y="2623802"/>
                  </a:cubicBezTo>
                  <a:cubicBezTo>
                    <a:pt x="2593313" y="2623802"/>
                    <a:pt x="2590800" y="2621262"/>
                    <a:pt x="2590800" y="2621262"/>
                  </a:cubicBezTo>
                  <a:cubicBezTo>
                    <a:pt x="2593313" y="2613642"/>
                    <a:pt x="2593313" y="2613642"/>
                    <a:pt x="2593313" y="2613642"/>
                  </a:cubicBezTo>
                  <a:cubicBezTo>
                    <a:pt x="2593313" y="2613642"/>
                    <a:pt x="2593313" y="2611102"/>
                    <a:pt x="2590800" y="2608562"/>
                  </a:cubicBezTo>
                  <a:cubicBezTo>
                    <a:pt x="2590800" y="2608562"/>
                    <a:pt x="2590800" y="2606022"/>
                    <a:pt x="2593313" y="2603482"/>
                  </a:cubicBezTo>
                  <a:close/>
                  <a:moveTo>
                    <a:pt x="2802467" y="2601895"/>
                  </a:moveTo>
                  <a:cubicBezTo>
                    <a:pt x="2802467" y="2601895"/>
                    <a:pt x="2805113" y="2604435"/>
                    <a:pt x="2802467" y="2604435"/>
                  </a:cubicBezTo>
                  <a:cubicBezTo>
                    <a:pt x="2802467" y="2604435"/>
                    <a:pt x="2802467" y="2606975"/>
                    <a:pt x="2802467" y="2606975"/>
                  </a:cubicBezTo>
                  <a:cubicBezTo>
                    <a:pt x="2802467" y="2606975"/>
                    <a:pt x="2802467" y="2609515"/>
                    <a:pt x="2802467" y="2609515"/>
                  </a:cubicBezTo>
                  <a:cubicBezTo>
                    <a:pt x="2802467" y="2609515"/>
                    <a:pt x="2802467" y="2609515"/>
                    <a:pt x="2805113" y="2606975"/>
                  </a:cubicBezTo>
                  <a:cubicBezTo>
                    <a:pt x="2805113" y="2606975"/>
                    <a:pt x="2805113" y="2609515"/>
                    <a:pt x="2805113" y="2609515"/>
                  </a:cubicBezTo>
                  <a:cubicBezTo>
                    <a:pt x="2805113" y="2609515"/>
                    <a:pt x="2802467" y="2614595"/>
                    <a:pt x="2799821" y="2614595"/>
                  </a:cubicBezTo>
                  <a:cubicBezTo>
                    <a:pt x="2799821" y="2614595"/>
                    <a:pt x="2797175" y="2609515"/>
                    <a:pt x="2799821" y="2609515"/>
                  </a:cubicBezTo>
                  <a:cubicBezTo>
                    <a:pt x="2799821" y="2609515"/>
                    <a:pt x="2799821" y="2606975"/>
                    <a:pt x="2799821" y="2606975"/>
                  </a:cubicBezTo>
                  <a:cubicBezTo>
                    <a:pt x="2799821" y="2606975"/>
                    <a:pt x="2802467" y="2604435"/>
                    <a:pt x="2802467" y="2601895"/>
                  </a:cubicBezTo>
                  <a:close/>
                  <a:moveTo>
                    <a:pt x="2715260" y="2601718"/>
                  </a:moveTo>
                  <a:cubicBezTo>
                    <a:pt x="2715260" y="2604188"/>
                    <a:pt x="2712720" y="2604188"/>
                    <a:pt x="2712720" y="2604188"/>
                  </a:cubicBezTo>
                  <a:cubicBezTo>
                    <a:pt x="2712720" y="2606657"/>
                    <a:pt x="2712720" y="2606657"/>
                    <a:pt x="2712720" y="2606657"/>
                  </a:cubicBezTo>
                  <a:cubicBezTo>
                    <a:pt x="2715260" y="2606657"/>
                    <a:pt x="2715260" y="2606657"/>
                    <a:pt x="2715260" y="2606657"/>
                  </a:cubicBezTo>
                  <a:cubicBezTo>
                    <a:pt x="2717800" y="2606657"/>
                    <a:pt x="2712720" y="2609127"/>
                    <a:pt x="2712720" y="2609127"/>
                  </a:cubicBezTo>
                  <a:cubicBezTo>
                    <a:pt x="2715260" y="2609127"/>
                    <a:pt x="2715260" y="2611596"/>
                    <a:pt x="2715260" y="2611596"/>
                  </a:cubicBezTo>
                  <a:cubicBezTo>
                    <a:pt x="2715260" y="2611596"/>
                    <a:pt x="2712720" y="2611596"/>
                    <a:pt x="2712720" y="2611596"/>
                  </a:cubicBezTo>
                  <a:cubicBezTo>
                    <a:pt x="2712720" y="2614065"/>
                    <a:pt x="2712720" y="2614065"/>
                    <a:pt x="2712720" y="2614065"/>
                  </a:cubicBezTo>
                  <a:cubicBezTo>
                    <a:pt x="2715260" y="2614065"/>
                    <a:pt x="2715260" y="2614065"/>
                    <a:pt x="2715260" y="2614065"/>
                  </a:cubicBezTo>
                  <a:cubicBezTo>
                    <a:pt x="2715260" y="2614065"/>
                    <a:pt x="2715260" y="2616535"/>
                    <a:pt x="2715260" y="2616535"/>
                  </a:cubicBezTo>
                  <a:lnTo>
                    <a:pt x="2715095" y="2616535"/>
                  </a:lnTo>
                  <a:lnTo>
                    <a:pt x="2715948" y="2617174"/>
                  </a:lnTo>
                  <a:cubicBezTo>
                    <a:pt x="2716609" y="2616844"/>
                    <a:pt x="2717271" y="2616182"/>
                    <a:pt x="2717271" y="2616182"/>
                  </a:cubicBezTo>
                  <a:cubicBezTo>
                    <a:pt x="2717271" y="2616182"/>
                    <a:pt x="2719917" y="2618828"/>
                    <a:pt x="2719917" y="2618828"/>
                  </a:cubicBezTo>
                  <a:cubicBezTo>
                    <a:pt x="2722563" y="2618828"/>
                    <a:pt x="2722563" y="2621474"/>
                    <a:pt x="2722563" y="2621474"/>
                  </a:cubicBezTo>
                  <a:cubicBezTo>
                    <a:pt x="2722563" y="2624120"/>
                    <a:pt x="2719917" y="2624120"/>
                    <a:pt x="2719917" y="2624120"/>
                  </a:cubicBezTo>
                  <a:cubicBezTo>
                    <a:pt x="2717271" y="2624120"/>
                    <a:pt x="2717271" y="2621474"/>
                    <a:pt x="2717271" y="2621474"/>
                  </a:cubicBezTo>
                  <a:lnTo>
                    <a:pt x="2714801" y="2616535"/>
                  </a:lnTo>
                  <a:lnTo>
                    <a:pt x="2712720" y="2616535"/>
                  </a:lnTo>
                  <a:cubicBezTo>
                    <a:pt x="2712720" y="2619004"/>
                    <a:pt x="2712720" y="2621474"/>
                    <a:pt x="2712720" y="2621474"/>
                  </a:cubicBezTo>
                  <a:cubicBezTo>
                    <a:pt x="2712720" y="2623943"/>
                    <a:pt x="2712720" y="2623943"/>
                    <a:pt x="2712720" y="2623943"/>
                  </a:cubicBezTo>
                  <a:cubicBezTo>
                    <a:pt x="2710180" y="2628882"/>
                    <a:pt x="2710180" y="2623943"/>
                    <a:pt x="2710180" y="2623943"/>
                  </a:cubicBezTo>
                  <a:cubicBezTo>
                    <a:pt x="2710180" y="2623943"/>
                    <a:pt x="2710180" y="2619004"/>
                    <a:pt x="2710180" y="2619004"/>
                  </a:cubicBezTo>
                  <a:cubicBezTo>
                    <a:pt x="2710180" y="2619004"/>
                    <a:pt x="2707640" y="2619004"/>
                    <a:pt x="2707640" y="2619004"/>
                  </a:cubicBezTo>
                  <a:cubicBezTo>
                    <a:pt x="2705100" y="2619004"/>
                    <a:pt x="2705100" y="2619004"/>
                    <a:pt x="2705100" y="2619004"/>
                  </a:cubicBezTo>
                  <a:cubicBezTo>
                    <a:pt x="2705100" y="2619004"/>
                    <a:pt x="2705100" y="2616535"/>
                    <a:pt x="2705100" y="2616535"/>
                  </a:cubicBezTo>
                  <a:cubicBezTo>
                    <a:pt x="2707640" y="2616535"/>
                    <a:pt x="2710180" y="2616535"/>
                    <a:pt x="2710180" y="2616535"/>
                  </a:cubicBezTo>
                  <a:cubicBezTo>
                    <a:pt x="2710180" y="2616535"/>
                    <a:pt x="2710180" y="2616535"/>
                    <a:pt x="2710180" y="2614065"/>
                  </a:cubicBezTo>
                  <a:cubicBezTo>
                    <a:pt x="2707640" y="2614065"/>
                    <a:pt x="2707640" y="2614065"/>
                    <a:pt x="2707640" y="2614065"/>
                  </a:cubicBezTo>
                  <a:cubicBezTo>
                    <a:pt x="2707640" y="2614065"/>
                    <a:pt x="2710180" y="2611596"/>
                    <a:pt x="2710180" y="2611596"/>
                  </a:cubicBezTo>
                  <a:cubicBezTo>
                    <a:pt x="2710180" y="2609127"/>
                    <a:pt x="2707640" y="2611596"/>
                    <a:pt x="2707640" y="2611596"/>
                  </a:cubicBezTo>
                  <a:cubicBezTo>
                    <a:pt x="2705100" y="2611596"/>
                    <a:pt x="2705100" y="2609127"/>
                    <a:pt x="2705100" y="2609127"/>
                  </a:cubicBezTo>
                  <a:cubicBezTo>
                    <a:pt x="2705100" y="2609127"/>
                    <a:pt x="2710180" y="2609127"/>
                    <a:pt x="2710180" y="2609127"/>
                  </a:cubicBezTo>
                  <a:cubicBezTo>
                    <a:pt x="2710180" y="2609127"/>
                    <a:pt x="2710180" y="2609127"/>
                    <a:pt x="2710180" y="2606657"/>
                  </a:cubicBezTo>
                  <a:cubicBezTo>
                    <a:pt x="2712720" y="2604188"/>
                    <a:pt x="2715260" y="2601718"/>
                    <a:pt x="2715260" y="2601718"/>
                  </a:cubicBezTo>
                  <a:close/>
                  <a:moveTo>
                    <a:pt x="2707640" y="2601718"/>
                  </a:moveTo>
                  <a:cubicBezTo>
                    <a:pt x="2707640" y="2601718"/>
                    <a:pt x="2707640" y="2604188"/>
                    <a:pt x="2707640" y="2604188"/>
                  </a:cubicBezTo>
                  <a:cubicBezTo>
                    <a:pt x="2707640" y="2604188"/>
                    <a:pt x="2710180" y="2604188"/>
                    <a:pt x="2710180" y="2604188"/>
                  </a:cubicBezTo>
                  <a:cubicBezTo>
                    <a:pt x="2710180" y="2606657"/>
                    <a:pt x="2710180" y="2606657"/>
                    <a:pt x="2710180" y="2606657"/>
                  </a:cubicBezTo>
                  <a:cubicBezTo>
                    <a:pt x="2710180" y="2604188"/>
                    <a:pt x="2707640" y="2606657"/>
                    <a:pt x="2707640" y="2606657"/>
                  </a:cubicBezTo>
                  <a:cubicBezTo>
                    <a:pt x="2707640" y="2606657"/>
                    <a:pt x="2705100" y="2606657"/>
                    <a:pt x="2705100" y="2606657"/>
                  </a:cubicBezTo>
                  <a:cubicBezTo>
                    <a:pt x="2705100" y="2604188"/>
                    <a:pt x="2705100" y="2604188"/>
                    <a:pt x="2705100" y="2604188"/>
                  </a:cubicBezTo>
                  <a:cubicBezTo>
                    <a:pt x="2702560" y="2604188"/>
                    <a:pt x="2700020" y="2609127"/>
                    <a:pt x="2700020" y="2609127"/>
                  </a:cubicBezTo>
                  <a:cubicBezTo>
                    <a:pt x="2697480" y="2614065"/>
                    <a:pt x="2692400" y="2609127"/>
                    <a:pt x="2692400" y="2609127"/>
                  </a:cubicBezTo>
                  <a:cubicBezTo>
                    <a:pt x="2692400" y="2609127"/>
                    <a:pt x="2692400" y="2606657"/>
                    <a:pt x="2692400" y="2606657"/>
                  </a:cubicBezTo>
                  <a:cubicBezTo>
                    <a:pt x="2692400" y="2604188"/>
                    <a:pt x="2694940" y="2606657"/>
                    <a:pt x="2694940" y="2606657"/>
                  </a:cubicBezTo>
                  <a:cubicBezTo>
                    <a:pt x="2694940" y="2606657"/>
                    <a:pt x="2697480" y="2606657"/>
                    <a:pt x="2697480" y="2606657"/>
                  </a:cubicBezTo>
                  <a:cubicBezTo>
                    <a:pt x="2697480" y="2606657"/>
                    <a:pt x="2697480" y="2606657"/>
                    <a:pt x="2707640" y="2601718"/>
                  </a:cubicBezTo>
                  <a:close/>
                  <a:moveTo>
                    <a:pt x="2812256" y="2601442"/>
                  </a:moveTo>
                  <a:cubicBezTo>
                    <a:pt x="2812256" y="2601442"/>
                    <a:pt x="2812256" y="2601442"/>
                    <a:pt x="2817018" y="2601442"/>
                  </a:cubicBezTo>
                  <a:cubicBezTo>
                    <a:pt x="2817018" y="2601442"/>
                    <a:pt x="2819400" y="2601442"/>
                    <a:pt x="2819400" y="2601442"/>
                  </a:cubicBezTo>
                  <a:cubicBezTo>
                    <a:pt x="2819400" y="2603936"/>
                    <a:pt x="2814637" y="2603936"/>
                    <a:pt x="2814637" y="2603936"/>
                  </a:cubicBezTo>
                  <a:cubicBezTo>
                    <a:pt x="2814637" y="2603936"/>
                    <a:pt x="2812256" y="2603936"/>
                    <a:pt x="2812256" y="2603936"/>
                  </a:cubicBezTo>
                  <a:cubicBezTo>
                    <a:pt x="2812256" y="2603936"/>
                    <a:pt x="2812256" y="2603936"/>
                    <a:pt x="2812256" y="2601442"/>
                  </a:cubicBezTo>
                  <a:close/>
                  <a:moveTo>
                    <a:pt x="2712720" y="2599249"/>
                  </a:moveTo>
                  <a:cubicBezTo>
                    <a:pt x="2717800" y="2599249"/>
                    <a:pt x="2717800" y="2599249"/>
                    <a:pt x="2717800" y="2599249"/>
                  </a:cubicBezTo>
                  <a:cubicBezTo>
                    <a:pt x="2717800" y="2601718"/>
                    <a:pt x="2715260" y="2601718"/>
                    <a:pt x="2715260" y="2601718"/>
                  </a:cubicBezTo>
                  <a:cubicBezTo>
                    <a:pt x="2715260" y="2601718"/>
                    <a:pt x="2715260" y="2601718"/>
                    <a:pt x="2712720" y="2599249"/>
                  </a:cubicBezTo>
                  <a:close/>
                  <a:moveTo>
                    <a:pt x="2560881" y="2598423"/>
                  </a:moveTo>
                  <a:cubicBezTo>
                    <a:pt x="2560881" y="2598423"/>
                    <a:pt x="2563446" y="2598423"/>
                    <a:pt x="2563446" y="2598423"/>
                  </a:cubicBezTo>
                  <a:cubicBezTo>
                    <a:pt x="2563446" y="2598423"/>
                    <a:pt x="2563446" y="2598423"/>
                    <a:pt x="2566010" y="2600903"/>
                  </a:cubicBezTo>
                  <a:cubicBezTo>
                    <a:pt x="2566010" y="2600903"/>
                    <a:pt x="2563446" y="2603384"/>
                    <a:pt x="2563446" y="2603384"/>
                  </a:cubicBezTo>
                  <a:cubicBezTo>
                    <a:pt x="2563446" y="2603384"/>
                    <a:pt x="2563446" y="2605864"/>
                    <a:pt x="2563446" y="2605864"/>
                  </a:cubicBezTo>
                  <a:cubicBezTo>
                    <a:pt x="2563446" y="2605864"/>
                    <a:pt x="2563446" y="2608345"/>
                    <a:pt x="2563446" y="2608345"/>
                  </a:cubicBezTo>
                  <a:cubicBezTo>
                    <a:pt x="2563446" y="2608345"/>
                    <a:pt x="2563446" y="2608345"/>
                    <a:pt x="2563446" y="2615786"/>
                  </a:cubicBezTo>
                  <a:cubicBezTo>
                    <a:pt x="2563446" y="2618267"/>
                    <a:pt x="2563446" y="2623228"/>
                    <a:pt x="2563446" y="2623228"/>
                  </a:cubicBezTo>
                  <a:cubicBezTo>
                    <a:pt x="2563446" y="2625708"/>
                    <a:pt x="2563446" y="2625708"/>
                    <a:pt x="2563446" y="2625708"/>
                  </a:cubicBezTo>
                  <a:cubicBezTo>
                    <a:pt x="2560881" y="2625708"/>
                    <a:pt x="2558317" y="2623228"/>
                    <a:pt x="2558317" y="2623228"/>
                  </a:cubicBezTo>
                  <a:cubicBezTo>
                    <a:pt x="2558317" y="2623228"/>
                    <a:pt x="2555752" y="2620747"/>
                    <a:pt x="2555752" y="2620747"/>
                  </a:cubicBezTo>
                  <a:cubicBezTo>
                    <a:pt x="2555752" y="2620747"/>
                    <a:pt x="2560881" y="2620747"/>
                    <a:pt x="2560881" y="2620747"/>
                  </a:cubicBezTo>
                  <a:cubicBezTo>
                    <a:pt x="2563446" y="2623228"/>
                    <a:pt x="2560881" y="2618267"/>
                    <a:pt x="2560881" y="2618267"/>
                  </a:cubicBezTo>
                  <a:lnTo>
                    <a:pt x="2560881" y="2613306"/>
                  </a:lnTo>
                  <a:lnTo>
                    <a:pt x="2560881" y="2610825"/>
                  </a:lnTo>
                  <a:cubicBezTo>
                    <a:pt x="2560881" y="2610825"/>
                    <a:pt x="2560881" y="2608345"/>
                    <a:pt x="2560881" y="2608345"/>
                  </a:cubicBezTo>
                  <a:cubicBezTo>
                    <a:pt x="2560881" y="2608345"/>
                    <a:pt x="2560881" y="2608345"/>
                    <a:pt x="2560881" y="2603384"/>
                  </a:cubicBezTo>
                  <a:cubicBezTo>
                    <a:pt x="2560881" y="2600903"/>
                    <a:pt x="2558317" y="2603384"/>
                    <a:pt x="2558317" y="2603384"/>
                  </a:cubicBezTo>
                  <a:cubicBezTo>
                    <a:pt x="2558317" y="2603384"/>
                    <a:pt x="2553188" y="2605864"/>
                    <a:pt x="2553188" y="2605864"/>
                  </a:cubicBezTo>
                  <a:cubicBezTo>
                    <a:pt x="2553188" y="2605864"/>
                    <a:pt x="2553188" y="2605864"/>
                    <a:pt x="2553188" y="2608345"/>
                  </a:cubicBezTo>
                  <a:lnTo>
                    <a:pt x="2553188" y="2613306"/>
                  </a:lnTo>
                  <a:cubicBezTo>
                    <a:pt x="2553188" y="2613306"/>
                    <a:pt x="2553188" y="2613306"/>
                    <a:pt x="2553188" y="2618267"/>
                  </a:cubicBezTo>
                  <a:cubicBezTo>
                    <a:pt x="2553188" y="2618267"/>
                    <a:pt x="2553188" y="2618267"/>
                    <a:pt x="2553188" y="2620747"/>
                  </a:cubicBezTo>
                  <a:cubicBezTo>
                    <a:pt x="2553188" y="2623228"/>
                    <a:pt x="2553188" y="2623228"/>
                    <a:pt x="2553188" y="2623228"/>
                  </a:cubicBezTo>
                  <a:cubicBezTo>
                    <a:pt x="2550624" y="2623228"/>
                    <a:pt x="2550624" y="2620747"/>
                    <a:pt x="2550624" y="2620747"/>
                  </a:cubicBezTo>
                  <a:cubicBezTo>
                    <a:pt x="2550624" y="2620747"/>
                    <a:pt x="2548059" y="2620747"/>
                    <a:pt x="2548059" y="2620747"/>
                  </a:cubicBezTo>
                  <a:cubicBezTo>
                    <a:pt x="2548059" y="2618267"/>
                    <a:pt x="2548059" y="2618267"/>
                    <a:pt x="2548059" y="2618267"/>
                  </a:cubicBezTo>
                  <a:cubicBezTo>
                    <a:pt x="2548059" y="2618267"/>
                    <a:pt x="2550624" y="2618267"/>
                    <a:pt x="2550624" y="2618267"/>
                  </a:cubicBezTo>
                  <a:cubicBezTo>
                    <a:pt x="2550624" y="2618267"/>
                    <a:pt x="2550624" y="2618267"/>
                    <a:pt x="2550624" y="2617026"/>
                  </a:cubicBezTo>
                  <a:lnTo>
                    <a:pt x="2550624" y="2610825"/>
                  </a:lnTo>
                  <a:lnTo>
                    <a:pt x="2550624" y="2608345"/>
                  </a:lnTo>
                  <a:cubicBezTo>
                    <a:pt x="2550624" y="2608345"/>
                    <a:pt x="2550624" y="2608345"/>
                    <a:pt x="2548059" y="2608345"/>
                  </a:cubicBezTo>
                  <a:cubicBezTo>
                    <a:pt x="2545495" y="2608345"/>
                    <a:pt x="2545495" y="2608345"/>
                    <a:pt x="2545495" y="2608345"/>
                  </a:cubicBezTo>
                  <a:cubicBezTo>
                    <a:pt x="2545495" y="2608345"/>
                    <a:pt x="2545495" y="2608345"/>
                    <a:pt x="2550624" y="2605864"/>
                  </a:cubicBezTo>
                  <a:cubicBezTo>
                    <a:pt x="2550624" y="2603384"/>
                    <a:pt x="2553188" y="2600903"/>
                    <a:pt x="2553188" y="2600903"/>
                  </a:cubicBezTo>
                  <a:cubicBezTo>
                    <a:pt x="2553188" y="2600903"/>
                    <a:pt x="2553188" y="2603384"/>
                    <a:pt x="2553188" y="2603384"/>
                  </a:cubicBezTo>
                  <a:cubicBezTo>
                    <a:pt x="2553188" y="2603384"/>
                    <a:pt x="2555752" y="2603384"/>
                    <a:pt x="2555752" y="2603384"/>
                  </a:cubicBezTo>
                  <a:cubicBezTo>
                    <a:pt x="2558317" y="2600903"/>
                    <a:pt x="2560881" y="2598423"/>
                    <a:pt x="2560881" y="2598423"/>
                  </a:cubicBezTo>
                  <a:close/>
                  <a:moveTo>
                    <a:pt x="2496230" y="2597132"/>
                  </a:moveTo>
                  <a:cubicBezTo>
                    <a:pt x="2496230" y="2597132"/>
                    <a:pt x="2496230" y="2597132"/>
                    <a:pt x="2498725" y="2599627"/>
                  </a:cubicBezTo>
                  <a:cubicBezTo>
                    <a:pt x="2498725" y="2599627"/>
                    <a:pt x="2496230" y="2604616"/>
                    <a:pt x="2496230" y="2604616"/>
                  </a:cubicBezTo>
                  <a:cubicBezTo>
                    <a:pt x="2493735" y="2604616"/>
                    <a:pt x="2493735" y="2607111"/>
                    <a:pt x="2493735" y="2607111"/>
                  </a:cubicBezTo>
                  <a:cubicBezTo>
                    <a:pt x="2496230" y="2607111"/>
                    <a:pt x="2496230" y="2607111"/>
                    <a:pt x="2496230" y="2607111"/>
                  </a:cubicBezTo>
                  <a:cubicBezTo>
                    <a:pt x="2496230" y="2609606"/>
                    <a:pt x="2493735" y="2609606"/>
                    <a:pt x="2493735" y="2609606"/>
                  </a:cubicBezTo>
                  <a:cubicBezTo>
                    <a:pt x="2491241" y="2612100"/>
                    <a:pt x="2488746" y="2609606"/>
                    <a:pt x="2488746" y="2609606"/>
                  </a:cubicBezTo>
                  <a:cubicBezTo>
                    <a:pt x="2488746" y="2612100"/>
                    <a:pt x="2486251" y="2612100"/>
                    <a:pt x="2486251" y="2612100"/>
                  </a:cubicBezTo>
                  <a:cubicBezTo>
                    <a:pt x="2486251" y="2614595"/>
                    <a:pt x="2483756" y="2614595"/>
                    <a:pt x="2483756" y="2614595"/>
                  </a:cubicBezTo>
                  <a:cubicBezTo>
                    <a:pt x="2481262" y="2612100"/>
                    <a:pt x="2483756" y="2607111"/>
                    <a:pt x="2483756" y="2607111"/>
                  </a:cubicBezTo>
                  <a:cubicBezTo>
                    <a:pt x="2483756" y="2607111"/>
                    <a:pt x="2483756" y="2607111"/>
                    <a:pt x="2483756" y="2604616"/>
                  </a:cubicBezTo>
                  <a:cubicBezTo>
                    <a:pt x="2483756" y="2604616"/>
                    <a:pt x="2483756" y="2602122"/>
                    <a:pt x="2483756" y="2602122"/>
                  </a:cubicBezTo>
                  <a:cubicBezTo>
                    <a:pt x="2481262" y="2599627"/>
                    <a:pt x="2483756" y="2599627"/>
                    <a:pt x="2483756" y="2599627"/>
                  </a:cubicBezTo>
                  <a:cubicBezTo>
                    <a:pt x="2483756" y="2599627"/>
                    <a:pt x="2486251" y="2602122"/>
                    <a:pt x="2486251" y="2602122"/>
                  </a:cubicBezTo>
                  <a:cubicBezTo>
                    <a:pt x="2488746" y="2604616"/>
                    <a:pt x="2488746" y="2607111"/>
                    <a:pt x="2488746" y="2607111"/>
                  </a:cubicBezTo>
                  <a:cubicBezTo>
                    <a:pt x="2491241" y="2607111"/>
                    <a:pt x="2491241" y="2602122"/>
                    <a:pt x="2491241" y="2602122"/>
                  </a:cubicBezTo>
                  <a:cubicBezTo>
                    <a:pt x="2491241" y="2602122"/>
                    <a:pt x="2491241" y="2602122"/>
                    <a:pt x="2488746" y="2602122"/>
                  </a:cubicBezTo>
                  <a:cubicBezTo>
                    <a:pt x="2488746" y="2599627"/>
                    <a:pt x="2488746" y="2599627"/>
                    <a:pt x="2488746" y="2599627"/>
                  </a:cubicBezTo>
                  <a:cubicBezTo>
                    <a:pt x="2491241" y="2599627"/>
                    <a:pt x="2491241" y="2599627"/>
                    <a:pt x="2491241" y="2599627"/>
                  </a:cubicBezTo>
                  <a:cubicBezTo>
                    <a:pt x="2493735" y="2597132"/>
                    <a:pt x="2496230" y="2597132"/>
                    <a:pt x="2496230" y="2597132"/>
                  </a:cubicBezTo>
                  <a:close/>
                  <a:moveTo>
                    <a:pt x="2600854" y="2595862"/>
                  </a:moveTo>
                  <a:cubicBezTo>
                    <a:pt x="2600854" y="2595862"/>
                    <a:pt x="2603368" y="2595862"/>
                    <a:pt x="2603368" y="2598402"/>
                  </a:cubicBezTo>
                  <a:cubicBezTo>
                    <a:pt x="2603368" y="2598402"/>
                    <a:pt x="2605881" y="2598402"/>
                    <a:pt x="2605881" y="2598402"/>
                  </a:cubicBezTo>
                  <a:cubicBezTo>
                    <a:pt x="2605881" y="2598402"/>
                    <a:pt x="2605881" y="2598402"/>
                    <a:pt x="2608395" y="2598402"/>
                  </a:cubicBezTo>
                  <a:cubicBezTo>
                    <a:pt x="2608395" y="2598402"/>
                    <a:pt x="2608395" y="2598402"/>
                    <a:pt x="2608395" y="2600942"/>
                  </a:cubicBezTo>
                  <a:cubicBezTo>
                    <a:pt x="2608395" y="2600942"/>
                    <a:pt x="2608395" y="2603482"/>
                    <a:pt x="2608395" y="2603482"/>
                  </a:cubicBezTo>
                  <a:cubicBezTo>
                    <a:pt x="2608395" y="2603482"/>
                    <a:pt x="2613422" y="2600942"/>
                    <a:pt x="2613422" y="2598402"/>
                  </a:cubicBezTo>
                  <a:cubicBezTo>
                    <a:pt x="2613422" y="2598402"/>
                    <a:pt x="2613422" y="2595862"/>
                    <a:pt x="2615936" y="2595862"/>
                  </a:cubicBezTo>
                  <a:cubicBezTo>
                    <a:pt x="2615936" y="2595862"/>
                    <a:pt x="2618449" y="2598402"/>
                    <a:pt x="2615936" y="2598402"/>
                  </a:cubicBezTo>
                  <a:cubicBezTo>
                    <a:pt x="2615936" y="2598402"/>
                    <a:pt x="2610908" y="2603482"/>
                    <a:pt x="2610908" y="2603482"/>
                  </a:cubicBezTo>
                  <a:cubicBezTo>
                    <a:pt x="2610908" y="2603482"/>
                    <a:pt x="2608395" y="2606022"/>
                    <a:pt x="2608395" y="2606022"/>
                  </a:cubicBezTo>
                  <a:cubicBezTo>
                    <a:pt x="2608395" y="2606022"/>
                    <a:pt x="2610908" y="2608562"/>
                    <a:pt x="2613422" y="2606022"/>
                  </a:cubicBezTo>
                  <a:cubicBezTo>
                    <a:pt x="2613422" y="2606022"/>
                    <a:pt x="2615936" y="2606022"/>
                    <a:pt x="2615936" y="2606022"/>
                  </a:cubicBezTo>
                  <a:cubicBezTo>
                    <a:pt x="2615936" y="2606022"/>
                    <a:pt x="2613422" y="2608562"/>
                    <a:pt x="2613422" y="2611102"/>
                  </a:cubicBezTo>
                  <a:cubicBezTo>
                    <a:pt x="2613422" y="2611102"/>
                    <a:pt x="2613422" y="2618722"/>
                    <a:pt x="2613422" y="2618722"/>
                  </a:cubicBezTo>
                  <a:cubicBezTo>
                    <a:pt x="2613422" y="2618722"/>
                    <a:pt x="2613422" y="2621262"/>
                    <a:pt x="2613422" y="2621262"/>
                  </a:cubicBezTo>
                  <a:cubicBezTo>
                    <a:pt x="2613422" y="2621262"/>
                    <a:pt x="2613422" y="2618722"/>
                    <a:pt x="2610908" y="2618722"/>
                  </a:cubicBezTo>
                  <a:cubicBezTo>
                    <a:pt x="2610908" y="2618722"/>
                    <a:pt x="2610908" y="2616182"/>
                    <a:pt x="2610908" y="2611102"/>
                  </a:cubicBezTo>
                  <a:cubicBezTo>
                    <a:pt x="2610908" y="2611102"/>
                    <a:pt x="2613422" y="2606022"/>
                    <a:pt x="2610908" y="2608562"/>
                  </a:cubicBezTo>
                  <a:cubicBezTo>
                    <a:pt x="2610908" y="2608562"/>
                    <a:pt x="2608395" y="2608562"/>
                    <a:pt x="2605881" y="2608562"/>
                  </a:cubicBezTo>
                  <a:cubicBezTo>
                    <a:pt x="2605881" y="2608562"/>
                    <a:pt x="2603368" y="2611102"/>
                    <a:pt x="2605881" y="2613642"/>
                  </a:cubicBezTo>
                  <a:cubicBezTo>
                    <a:pt x="2605881" y="2613642"/>
                    <a:pt x="2605881" y="2611102"/>
                    <a:pt x="2603368" y="2611102"/>
                  </a:cubicBezTo>
                  <a:cubicBezTo>
                    <a:pt x="2603368" y="2611102"/>
                    <a:pt x="2603368" y="2611102"/>
                    <a:pt x="2600854" y="2613642"/>
                  </a:cubicBezTo>
                  <a:cubicBezTo>
                    <a:pt x="2600854" y="2613642"/>
                    <a:pt x="2598341" y="2616182"/>
                    <a:pt x="2598341" y="2613642"/>
                  </a:cubicBezTo>
                  <a:lnTo>
                    <a:pt x="2596078" y="2613642"/>
                  </a:lnTo>
                  <a:lnTo>
                    <a:pt x="2596106" y="2613360"/>
                  </a:lnTo>
                  <a:lnTo>
                    <a:pt x="2598341" y="2611102"/>
                  </a:lnTo>
                  <a:cubicBezTo>
                    <a:pt x="2605881" y="2606022"/>
                    <a:pt x="2605881" y="2606022"/>
                    <a:pt x="2605881" y="2606022"/>
                  </a:cubicBezTo>
                  <a:cubicBezTo>
                    <a:pt x="2605881" y="2606022"/>
                    <a:pt x="2605881" y="2603482"/>
                    <a:pt x="2605881" y="2600942"/>
                  </a:cubicBezTo>
                  <a:cubicBezTo>
                    <a:pt x="2605881" y="2600942"/>
                    <a:pt x="2603368" y="2600942"/>
                    <a:pt x="2603368" y="2600942"/>
                  </a:cubicBezTo>
                  <a:cubicBezTo>
                    <a:pt x="2603368" y="2600942"/>
                    <a:pt x="2600854" y="2603482"/>
                    <a:pt x="2598341" y="2600942"/>
                  </a:cubicBezTo>
                  <a:cubicBezTo>
                    <a:pt x="2598341" y="2600942"/>
                    <a:pt x="2598341" y="2598402"/>
                    <a:pt x="2598341" y="2598402"/>
                  </a:cubicBezTo>
                  <a:cubicBezTo>
                    <a:pt x="2598341" y="2598402"/>
                    <a:pt x="2600854" y="2598402"/>
                    <a:pt x="2600854" y="2595862"/>
                  </a:cubicBezTo>
                  <a:close/>
                  <a:moveTo>
                    <a:pt x="2831008" y="2595829"/>
                  </a:moveTo>
                  <a:cubicBezTo>
                    <a:pt x="2831901" y="2595829"/>
                    <a:pt x="2832497" y="2596453"/>
                    <a:pt x="2831306" y="2598947"/>
                  </a:cubicBezTo>
                  <a:cubicBezTo>
                    <a:pt x="2831306" y="2598947"/>
                    <a:pt x="2828925" y="2601442"/>
                    <a:pt x="2826543" y="2603936"/>
                  </a:cubicBezTo>
                  <a:cubicBezTo>
                    <a:pt x="2826543" y="2603936"/>
                    <a:pt x="2828925" y="2598947"/>
                    <a:pt x="2826543" y="2598947"/>
                  </a:cubicBezTo>
                  <a:cubicBezTo>
                    <a:pt x="2826543" y="2598947"/>
                    <a:pt x="2826543" y="2596452"/>
                    <a:pt x="2828925" y="2596452"/>
                  </a:cubicBezTo>
                  <a:cubicBezTo>
                    <a:pt x="2828925" y="2596452"/>
                    <a:pt x="2830115" y="2595829"/>
                    <a:pt x="2831008" y="2595829"/>
                  </a:cubicBezTo>
                  <a:close/>
                  <a:moveTo>
                    <a:pt x="2666495" y="2595545"/>
                  </a:moveTo>
                  <a:cubicBezTo>
                    <a:pt x="2667108" y="2595227"/>
                    <a:pt x="2667721" y="2595227"/>
                    <a:pt x="2667721" y="2596497"/>
                  </a:cubicBezTo>
                  <a:cubicBezTo>
                    <a:pt x="2667721" y="2596497"/>
                    <a:pt x="2670175" y="2599037"/>
                    <a:pt x="2670175" y="2599037"/>
                  </a:cubicBezTo>
                  <a:cubicBezTo>
                    <a:pt x="2670175" y="2599037"/>
                    <a:pt x="2665268" y="2604117"/>
                    <a:pt x="2665268" y="2604117"/>
                  </a:cubicBezTo>
                  <a:cubicBezTo>
                    <a:pt x="2665268" y="2604117"/>
                    <a:pt x="2660361" y="2609197"/>
                    <a:pt x="2660361" y="2609197"/>
                  </a:cubicBezTo>
                  <a:cubicBezTo>
                    <a:pt x="2660361" y="2609197"/>
                    <a:pt x="2660361" y="2611737"/>
                    <a:pt x="2660361" y="2611737"/>
                  </a:cubicBezTo>
                  <a:cubicBezTo>
                    <a:pt x="2662814" y="2609197"/>
                    <a:pt x="2667721" y="2609197"/>
                    <a:pt x="2667721" y="2609197"/>
                  </a:cubicBezTo>
                  <a:cubicBezTo>
                    <a:pt x="2667721" y="2609197"/>
                    <a:pt x="2670175" y="2609197"/>
                    <a:pt x="2670175" y="2609197"/>
                  </a:cubicBezTo>
                  <a:cubicBezTo>
                    <a:pt x="2670175" y="2609197"/>
                    <a:pt x="2670175" y="2611737"/>
                    <a:pt x="2667721" y="2611737"/>
                  </a:cubicBezTo>
                  <a:cubicBezTo>
                    <a:pt x="2667721" y="2611737"/>
                    <a:pt x="2662814" y="2611737"/>
                    <a:pt x="2660361" y="2614277"/>
                  </a:cubicBezTo>
                  <a:cubicBezTo>
                    <a:pt x="2660361" y="2614277"/>
                    <a:pt x="2655454" y="2616817"/>
                    <a:pt x="2655454" y="2619357"/>
                  </a:cubicBezTo>
                  <a:cubicBezTo>
                    <a:pt x="2655454" y="2619357"/>
                    <a:pt x="2655454" y="2619357"/>
                    <a:pt x="2653001" y="2619357"/>
                  </a:cubicBezTo>
                  <a:cubicBezTo>
                    <a:pt x="2653001" y="2619357"/>
                    <a:pt x="2650547" y="2619357"/>
                    <a:pt x="2648094" y="2619357"/>
                  </a:cubicBezTo>
                  <a:cubicBezTo>
                    <a:pt x="2648094" y="2619357"/>
                    <a:pt x="2648094" y="2619357"/>
                    <a:pt x="2645640" y="2619357"/>
                  </a:cubicBezTo>
                  <a:cubicBezTo>
                    <a:pt x="2645640" y="2619357"/>
                    <a:pt x="2643187" y="2616817"/>
                    <a:pt x="2645640" y="2616817"/>
                  </a:cubicBezTo>
                  <a:cubicBezTo>
                    <a:pt x="2645640" y="2616817"/>
                    <a:pt x="2653001" y="2614277"/>
                    <a:pt x="2655454" y="2614277"/>
                  </a:cubicBezTo>
                  <a:cubicBezTo>
                    <a:pt x="2655454" y="2614277"/>
                    <a:pt x="2655454" y="2614277"/>
                    <a:pt x="2655454" y="2611737"/>
                  </a:cubicBezTo>
                  <a:cubicBezTo>
                    <a:pt x="2655454" y="2609197"/>
                    <a:pt x="2662814" y="2604117"/>
                    <a:pt x="2662814" y="2601577"/>
                  </a:cubicBezTo>
                  <a:cubicBezTo>
                    <a:pt x="2662814" y="2601577"/>
                    <a:pt x="2665268" y="2599037"/>
                    <a:pt x="2662814" y="2599037"/>
                  </a:cubicBezTo>
                  <a:cubicBezTo>
                    <a:pt x="2662814" y="2599037"/>
                    <a:pt x="2662814" y="2599037"/>
                    <a:pt x="2660361" y="2601577"/>
                  </a:cubicBezTo>
                  <a:cubicBezTo>
                    <a:pt x="2660361" y="2601577"/>
                    <a:pt x="2655454" y="2604117"/>
                    <a:pt x="2655454" y="2604117"/>
                  </a:cubicBezTo>
                  <a:cubicBezTo>
                    <a:pt x="2655454" y="2604117"/>
                    <a:pt x="2650547" y="2601577"/>
                    <a:pt x="2653001" y="2599037"/>
                  </a:cubicBezTo>
                  <a:cubicBezTo>
                    <a:pt x="2653001" y="2599037"/>
                    <a:pt x="2653001" y="2599037"/>
                    <a:pt x="2655454" y="2599037"/>
                  </a:cubicBezTo>
                  <a:cubicBezTo>
                    <a:pt x="2655454" y="2599037"/>
                    <a:pt x="2655454" y="2601577"/>
                    <a:pt x="2657907" y="2599037"/>
                  </a:cubicBezTo>
                  <a:cubicBezTo>
                    <a:pt x="2657907" y="2599037"/>
                    <a:pt x="2660361" y="2599037"/>
                    <a:pt x="2665268" y="2596497"/>
                  </a:cubicBezTo>
                  <a:cubicBezTo>
                    <a:pt x="2665268" y="2596497"/>
                    <a:pt x="2665881" y="2595862"/>
                    <a:pt x="2666495" y="2595545"/>
                  </a:cubicBezTo>
                  <a:close/>
                  <a:moveTo>
                    <a:pt x="2725420" y="2594310"/>
                  </a:moveTo>
                  <a:cubicBezTo>
                    <a:pt x="2727960" y="2591840"/>
                    <a:pt x="2727960" y="2594310"/>
                    <a:pt x="2727960" y="2594310"/>
                  </a:cubicBezTo>
                  <a:cubicBezTo>
                    <a:pt x="2730500" y="2596779"/>
                    <a:pt x="2725420" y="2596779"/>
                    <a:pt x="2725420" y="2596779"/>
                  </a:cubicBezTo>
                  <a:cubicBezTo>
                    <a:pt x="2725420" y="2596779"/>
                    <a:pt x="2720340" y="2596779"/>
                    <a:pt x="2720340" y="2596779"/>
                  </a:cubicBezTo>
                  <a:cubicBezTo>
                    <a:pt x="2720340" y="2594310"/>
                    <a:pt x="2725420" y="2594310"/>
                    <a:pt x="2725420" y="2594310"/>
                  </a:cubicBezTo>
                  <a:close/>
                  <a:moveTo>
                    <a:pt x="2702560" y="2594310"/>
                  </a:moveTo>
                  <a:cubicBezTo>
                    <a:pt x="2702560" y="2596779"/>
                    <a:pt x="2705100" y="2596779"/>
                    <a:pt x="2705100" y="2596779"/>
                  </a:cubicBezTo>
                  <a:cubicBezTo>
                    <a:pt x="2705100" y="2599249"/>
                    <a:pt x="2702560" y="2599249"/>
                    <a:pt x="2702560" y="2599249"/>
                  </a:cubicBezTo>
                  <a:cubicBezTo>
                    <a:pt x="2700020" y="2599249"/>
                    <a:pt x="2700020" y="2596779"/>
                    <a:pt x="2700020" y="2596779"/>
                  </a:cubicBezTo>
                  <a:cubicBezTo>
                    <a:pt x="2700020" y="2594310"/>
                    <a:pt x="2702560" y="2594310"/>
                    <a:pt x="2702560" y="2594310"/>
                  </a:cubicBezTo>
                  <a:close/>
                  <a:moveTo>
                    <a:pt x="2814637" y="2593958"/>
                  </a:moveTo>
                  <a:cubicBezTo>
                    <a:pt x="2814637" y="2593958"/>
                    <a:pt x="2814637" y="2593958"/>
                    <a:pt x="2817018" y="2593958"/>
                  </a:cubicBezTo>
                  <a:cubicBezTo>
                    <a:pt x="2817018" y="2593958"/>
                    <a:pt x="2817018" y="2591463"/>
                    <a:pt x="2819400" y="2593958"/>
                  </a:cubicBezTo>
                  <a:cubicBezTo>
                    <a:pt x="2819400" y="2593958"/>
                    <a:pt x="2819400" y="2593958"/>
                    <a:pt x="2819400" y="2596452"/>
                  </a:cubicBezTo>
                  <a:cubicBezTo>
                    <a:pt x="2819400" y="2596452"/>
                    <a:pt x="2819400" y="2598947"/>
                    <a:pt x="2819400" y="2598947"/>
                  </a:cubicBezTo>
                  <a:cubicBezTo>
                    <a:pt x="2819400" y="2598947"/>
                    <a:pt x="2817018" y="2596452"/>
                    <a:pt x="2817018" y="2598947"/>
                  </a:cubicBezTo>
                  <a:cubicBezTo>
                    <a:pt x="2817018" y="2598947"/>
                    <a:pt x="2817018" y="2598947"/>
                    <a:pt x="2814637" y="2598947"/>
                  </a:cubicBezTo>
                  <a:cubicBezTo>
                    <a:pt x="2814637" y="2598947"/>
                    <a:pt x="2814637" y="2596452"/>
                    <a:pt x="2817018" y="2596452"/>
                  </a:cubicBezTo>
                  <a:cubicBezTo>
                    <a:pt x="2817018" y="2596452"/>
                    <a:pt x="2814637" y="2596452"/>
                    <a:pt x="2814637" y="2593958"/>
                  </a:cubicBezTo>
                  <a:close/>
                  <a:moveTo>
                    <a:pt x="2593313" y="2593322"/>
                  </a:moveTo>
                  <a:cubicBezTo>
                    <a:pt x="2593313" y="2593322"/>
                    <a:pt x="2595827" y="2593322"/>
                    <a:pt x="2595827" y="2595862"/>
                  </a:cubicBezTo>
                  <a:cubicBezTo>
                    <a:pt x="2595827" y="2595862"/>
                    <a:pt x="2598341" y="2595862"/>
                    <a:pt x="2595827" y="2598402"/>
                  </a:cubicBezTo>
                  <a:cubicBezTo>
                    <a:pt x="2595827" y="2598402"/>
                    <a:pt x="2593313" y="2600942"/>
                    <a:pt x="2593313" y="2600942"/>
                  </a:cubicBezTo>
                  <a:cubicBezTo>
                    <a:pt x="2593313" y="2599672"/>
                    <a:pt x="2593313" y="2598402"/>
                    <a:pt x="2593313" y="2598402"/>
                  </a:cubicBezTo>
                  <a:close/>
                  <a:moveTo>
                    <a:pt x="2717800" y="2589371"/>
                  </a:moveTo>
                  <a:cubicBezTo>
                    <a:pt x="2717800" y="2589371"/>
                    <a:pt x="2715260" y="2591840"/>
                    <a:pt x="2715260" y="2591840"/>
                  </a:cubicBezTo>
                  <a:cubicBezTo>
                    <a:pt x="2712720" y="2591840"/>
                    <a:pt x="2715260" y="2594310"/>
                    <a:pt x="2715260" y="2594310"/>
                  </a:cubicBezTo>
                  <a:cubicBezTo>
                    <a:pt x="2712720" y="2596779"/>
                    <a:pt x="2712720" y="2594310"/>
                    <a:pt x="2712720" y="2594310"/>
                  </a:cubicBezTo>
                  <a:cubicBezTo>
                    <a:pt x="2710180" y="2591840"/>
                    <a:pt x="2710180" y="2591840"/>
                    <a:pt x="2710180" y="2591840"/>
                  </a:cubicBezTo>
                  <a:cubicBezTo>
                    <a:pt x="2710180" y="2591840"/>
                    <a:pt x="2712720" y="2591840"/>
                    <a:pt x="2712720" y="2591840"/>
                  </a:cubicBezTo>
                  <a:cubicBezTo>
                    <a:pt x="2712720" y="2591840"/>
                    <a:pt x="2712720" y="2591840"/>
                    <a:pt x="2717800" y="2589371"/>
                  </a:cubicBezTo>
                  <a:close/>
                  <a:moveTo>
                    <a:pt x="2807493" y="2588968"/>
                  </a:moveTo>
                  <a:cubicBezTo>
                    <a:pt x="2807493" y="2588968"/>
                    <a:pt x="2807493" y="2591463"/>
                    <a:pt x="2809875" y="2591463"/>
                  </a:cubicBezTo>
                  <a:cubicBezTo>
                    <a:pt x="2809875" y="2591463"/>
                    <a:pt x="2809875" y="2593958"/>
                    <a:pt x="2807493" y="2596452"/>
                  </a:cubicBezTo>
                  <a:cubicBezTo>
                    <a:pt x="2807493" y="2596452"/>
                    <a:pt x="2807493" y="2591463"/>
                    <a:pt x="2805112" y="2591463"/>
                  </a:cubicBezTo>
                  <a:cubicBezTo>
                    <a:pt x="2805112" y="2591463"/>
                    <a:pt x="2805112" y="2588968"/>
                    <a:pt x="2807493" y="2588968"/>
                  </a:cubicBezTo>
                  <a:close/>
                  <a:moveTo>
                    <a:pt x="2814637" y="2586474"/>
                  </a:moveTo>
                  <a:lnTo>
                    <a:pt x="2819400" y="2586474"/>
                  </a:lnTo>
                  <a:cubicBezTo>
                    <a:pt x="2819400" y="2586474"/>
                    <a:pt x="2819400" y="2586474"/>
                    <a:pt x="2821781" y="2586474"/>
                  </a:cubicBezTo>
                  <a:cubicBezTo>
                    <a:pt x="2821781" y="2586474"/>
                    <a:pt x="2821781" y="2588968"/>
                    <a:pt x="2824162" y="2586474"/>
                  </a:cubicBezTo>
                  <a:cubicBezTo>
                    <a:pt x="2824162" y="2586474"/>
                    <a:pt x="2824162" y="2588968"/>
                    <a:pt x="2824162" y="2588968"/>
                  </a:cubicBezTo>
                  <a:cubicBezTo>
                    <a:pt x="2824162" y="2588968"/>
                    <a:pt x="2824162" y="2591463"/>
                    <a:pt x="2824162" y="2591463"/>
                  </a:cubicBezTo>
                  <a:cubicBezTo>
                    <a:pt x="2824162" y="2593958"/>
                    <a:pt x="2824162" y="2596452"/>
                    <a:pt x="2824162" y="2596452"/>
                  </a:cubicBezTo>
                  <a:cubicBezTo>
                    <a:pt x="2824162" y="2596452"/>
                    <a:pt x="2826543" y="2593958"/>
                    <a:pt x="2826543" y="2593958"/>
                  </a:cubicBezTo>
                  <a:cubicBezTo>
                    <a:pt x="2826543" y="2593958"/>
                    <a:pt x="2826543" y="2593958"/>
                    <a:pt x="2826543" y="2598947"/>
                  </a:cubicBezTo>
                  <a:cubicBezTo>
                    <a:pt x="2826543" y="2598947"/>
                    <a:pt x="2824162" y="2598947"/>
                    <a:pt x="2824162" y="2601442"/>
                  </a:cubicBezTo>
                  <a:cubicBezTo>
                    <a:pt x="2824162" y="2601442"/>
                    <a:pt x="2821781" y="2603936"/>
                    <a:pt x="2821781" y="2601442"/>
                  </a:cubicBezTo>
                  <a:cubicBezTo>
                    <a:pt x="2819400" y="2601442"/>
                    <a:pt x="2819400" y="2601442"/>
                    <a:pt x="2819400" y="2601442"/>
                  </a:cubicBezTo>
                  <a:cubicBezTo>
                    <a:pt x="2819400" y="2598947"/>
                    <a:pt x="2819400" y="2598947"/>
                    <a:pt x="2819400" y="2598947"/>
                  </a:cubicBezTo>
                  <a:cubicBezTo>
                    <a:pt x="2821781" y="2601442"/>
                    <a:pt x="2821781" y="2598947"/>
                    <a:pt x="2821781" y="2598947"/>
                  </a:cubicBezTo>
                  <a:cubicBezTo>
                    <a:pt x="2821781" y="2598947"/>
                    <a:pt x="2821781" y="2598947"/>
                    <a:pt x="2821781" y="2596452"/>
                  </a:cubicBezTo>
                  <a:cubicBezTo>
                    <a:pt x="2821781" y="2596452"/>
                    <a:pt x="2821781" y="2596452"/>
                    <a:pt x="2821781" y="2593958"/>
                  </a:cubicBezTo>
                  <a:cubicBezTo>
                    <a:pt x="2821781" y="2593958"/>
                    <a:pt x="2824162" y="2591463"/>
                    <a:pt x="2821781" y="2591463"/>
                  </a:cubicBezTo>
                  <a:cubicBezTo>
                    <a:pt x="2821781" y="2591463"/>
                    <a:pt x="2821781" y="2588968"/>
                    <a:pt x="2821781" y="2588968"/>
                  </a:cubicBezTo>
                  <a:cubicBezTo>
                    <a:pt x="2821781" y="2588968"/>
                    <a:pt x="2819400" y="2591463"/>
                    <a:pt x="2819400" y="2591463"/>
                  </a:cubicBezTo>
                  <a:cubicBezTo>
                    <a:pt x="2819400" y="2591463"/>
                    <a:pt x="2819400" y="2591463"/>
                    <a:pt x="2817018" y="2588968"/>
                  </a:cubicBezTo>
                  <a:cubicBezTo>
                    <a:pt x="2817018" y="2588968"/>
                    <a:pt x="2817018" y="2588968"/>
                    <a:pt x="2817018" y="2591463"/>
                  </a:cubicBezTo>
                  <a:cubicBezTo>
                    <a:pt x="2817018" y="2591463"/>
                    <a:pt x="2814637" y="2591463"/>
                    <a:pt x="2814637" y="2591463"/>
                  </a:cubicBezTo>
                  <a:cubicBezTo>
                    <a:pt x="2814637" y="2591463"/>
                    <a:pt x="2814637" y="2591463"/>
                    <a:pt x="2814637" y="2588968"/>
                  </a:cubicBezTo>
                  <a:cubicBezTo>
                    <a:pt x="2814637" y="2588968"/>
                    <a:pt x="2817018" y="2586474"/>
                    <a:pt x="2814637" y="2586474"/>
                  </a:cubicBezTo>
                  <a:close/>
                  <a:moveTo>
                    <a:pt x="2901424" y="2586452"/>
                  </a:moveTo>
                  <a:cubicBezTo>
                    <a:pt x="2901424" y="2586452"/>
                    <a:pt x="2901424" y="2586452"/>
                    <a:pt x="2901424" y="2608844"/>
                  </a:cubicBezTo>
                  <a:cubicBezTo>
                    <a:pt x="2901424" y="2608844"/>
                    <a:pt x="2901424" y="2608844"/>
                    <a:pt x="3065514" y="2608844"/>
                  </a:cubicBezTo>
                  <a:cubicBezTo>
                    <a:pt x="3072973" y="2608844"/>
                    <a:pt x="3077946" y="2603868"/>
                    <a:pt x="3077946" y="2598892"/>
                  </a:cubicBezTo>
                  <a:cubicBezTo>
                    <a:pt x="3077946" y="2591428"/>
                    <a:pt x="3072973" y="2586452"/>
                    <a:pt x="3065514" y="2586452"/>
                  </a:cubicBezTo>
                  <a:close/>
                  <a:moveTo>
                    <a:pt x="2272409" y="2586452"/>
                  </a:moveTo>
                  <a:cubicBezTo>
                    <a:pt x="2264950" y="2586452"/>
                    <a:pt x="2259978" y="2591428"/>
                    <a:pt x="2259978" y="2598892"/>
                  </a:cubicBezTo>
                  <a:cubicBezTo>
                    <a:pt x="2259978" y="2603868"/>
                    <a:pt x="2264950" y="2608844"/>
                    <a:pt x="2272409" y="2608844"/>
                  </a:cubicBezTo>
                  <a:cubicBezTo>
                    <a:pt x="2272409" y="2608844"/>
                    <a:pt x="2272409" y="2608844"/>
                    <a:pt x="2424068" y="2608844"/>
                  </a:cubicBezTo>
                  <a:lnTo>
                    <a:pt x="2424068" y="2586452"/>
                  </a:lnTo>
                  <a:cubicBezTo>
                    <a:pt x="2424068" y="2586452"/>
                    <a:pt x="2424068" y="2586452"/>
                    <a:pt x="2272409" y="2586452"/>
                  </a:cubicBezTo>
                  <a:close/>
                  <a:moveTo>
                    <a:pt x="2762249" y="2586020"/>
                  </a:moveTo>
                  <a:cubicBezTo>
                    <a:pt x="2762249" y="2586020"/>
                    <a:pt x="2764744" y="2586020"/>
                    <a:pt x="2764744" y="2586020"/>
                  </a:cubicBezTo>
                  <a:cubicBezTo>
                    <a:pt x="2764744" y="2586020"/>
                    <a:pt x="2764744" y="2591100"/>
                    <a:pt x="2764744" y="2591100"/>
                  </a:cubicBezTo>
                  <a:cubicBezTo>
                    <a:pt x="2764744" y="2591100"/>
                    <a:pt x="2764744" y="2593640"/>
                    <a:pt x="2764744" y="2593640"/>
                  </a:cubicBezTo>
                  <a:cubicBezTo>
                    <a:pt x="2764744" y="2593640"/>
                    <a:pt x="2764744" y="2593640"/>
                    <a:pt x="2764744" y="2603800"/>
                  </a:cubicBezTo>
                  <a:cubicBezTo>
                    <a:pt x="2764744" y="2603800"/>
                    <a:pt x="2769733" y="2601260"/>
                    <a:pt x="2769733" y="2601260"/>
                  </a:cubicBezTo>
                  <a:cubicBezTo>
                    <a:pt x="2772228" y="2601260"/>
                    <a:pt x="2772228" y="2598720"/>
                    <a:pt x="2772228" y="2598720"/>
                  </a:cubicBezTo>
                  <a:cubicBezTo>
                    <a:pt x="2772228" y="2598720"/>
                    <a:pt x="2774722" y="2601260"/>
                    <a:pt x="2774722" y="2601260"/>
                  </a:cubicBezTo>
                  <a:cubicBezTo>
                    <a:pt x="2777217" y="2603800"/>
                    <a:pt x="2772228" y="2603800"/>
                    <a:pt x="2772228" y="2603800"/>
                  </a:cubicBezTo>
                  <a:cubicBezTo>
                    <a:pt x="2769733" y="2603800"/>
                    <a:pt x="2767239" y="2606340"/>
                    <a:pt x="2767239" y="2606340"/>
                  </a:cubicBezTo>
                  <a:cubicBezTo>
                    <a:pt x="2767239" y="2606340"/>
                    <a:pt x="2767239" y="2606340"/>
                    <a:pt x="2762249" y="2606340"/>
                  </a:cubicBezTo>
                  <a:cubicBezTo>
                    <a:pt x="2762249" y="2608880"/>
                    <a:pt x="2762249" y="2608880"/>
                    <a:pt x="2762249" y="2608880"/>
                  </a:cubicBezTo>
                  <a:cubicBezTo>
                    <a:pt x="2762249" y="2611420"/>
                    <a:pt x="2762249" y="2611420"/>
                    <a:pt x="2762249" y="2611420"/>
                  </a:cubicBezTo>
                  <a:cubicBezTo>
                    <a:pt x="2762249" y="2611420"/>
                    <a:pt x="2759755" y="2621580"/>
                    <a:pt x="2754765" y="2621580"/>
                  </a:cubicBezTo>
                  <a:cubicBezTo>
                    <a:pt x="2749776" y="2624120"/>
                    <a:pt x="2747281" y="2621580"/>
                    <a:pt x="2747281" y="2621580"/>
                  </a:cubicBezTo>
                  <a:cubicBezTo>
                    <a:pt x="2744787" y="2621580"/>
                    <a:pt x="2749776" y="2619040"/>
                    <a:pt x="2749776" y="2619040"/>
                  </a:cubicBezTo>
                  <a:cubicBezTo>
                    <a:pt x="2752271" y="2621580"/>
                    <a:pt x="2754765" y="2619040"/>
                    <a:pt x="2757260" y="2616500"/>
                  </a:cubicBezTo>
                  <a:cubicBezTo>
                    <a:pt x="2759755" y="2613960"/>
                    <a:pt x="2759755" y="2608880"/>
                    <a:pt x="2759755" y="2608880"/>
                  </a:cubicBezTo>
                  <a:cubicBezTo>
                    <a:pt x="2754765" y="2611420"/>
                    <a:pt x="2749776" y="2613960"/>
                    <a:pt x="2749776" y="2613960"/>
                  </a:cubicBezTo>
                  <a:cubicBezTo>
                    <a:pt x="2749776" y="2616500"/>
                    <a:pt x="2747281" y="2613960"/>
                    <a:pt x="2747281" y="2613960"/>
                  </a:cubicBezTo>
                  <a:cubicBezTo>
                    <a:pt x="2744787" y="2613960"/>
                    <a:pt x="2747281" y="2611420"/>
                    <a:pt x="2747281" y="2611420"/>
                  </a:cubicBezTo>
                  <a:cubicBezTo>
                    <a:pt x="2747281" y="2608880"/>
                    <a:pt x="2749776" y="2608880"/>
                    <a:pt x="2749776" y="2608880"/>
                  </a:cubicBezTo>
                  <a:cubicBezTo>
                    <a:pt x="2749776" y="2611420"/>
                    <a:pt x="2752271" y="2608880"/>
                    <a:pt x="2752271" y="2608880"/>
                  </a:cubicBezTo>
                  <a:cubicBezTo>
                    <a:pt x="2752271" y="2608880"/>
                    <a:pt x="2752271" y="2608880"/>
                    <a:pt x="2759755" y="2606340"/>
                  </a:cubicBezTo>
                  <a:cubicBezTo>
                    <a:pt x="2762249" y="2596180"/>
                    <a:pt x="2762249" y="2586020"/>
                    <a:pt x="2762249" y="2586020"/>
                  </a:cubicBezTo>
                  <a:close/>
                  <a:moveTo>
                    <a:pt x="2618468" y="2586020"/>
                  </a:moveTo>
                  <a:cubicBezTo>
                    <a:pt x="2618468" y="2588798"/>
                    <a:pt x="2618468" y="2588798"/>
                    <a:pt x="2618468" y="2588798"/>
                  </a:cubicBezTo>
                  <a:cubicBezTo>
                    <a:pt x="2620963" y="2588798"/>
                    <a:pt x="2620963" y="2591577"/>
                    <a:pt x="2620963" y="2591577"/>
                  </a:cubicBezTo>
                  <a:cubicBezTo>
                    <a:pt x="2618468" y="2594355"/>
                    <a:pt x="2613479" y="2594355"/>
                    <a:pt x="2613479" y="2594355"/>
                  </a:cubicBezTo>
                  <a:cubicBezTo>
                    <a:pt x="2615973" y="2594355"/>
                    <a:pt x="2615973" y="2591577"/>
                    <a:pt x="2615973" y="2591577"/>
                  </a:cubicBezTo>
                  <a:lnTo>
                    <a:pt x="2613252" y="2591829"/>
                  </a:lnTo>
                  <a:lnTo>
                    <a:pt x="2610984" y="2594355"/>
                  </a:lnTo>
                  <a:cubicBezTo>
                    <a:pt x="2605994" y="2597133"/>
                    <a:pt x="2603500" y="2597133"/>
                    <a:pt x="2603500" y="2597133"/>
                  </a:cubicBezTo>
                  <a:cubicBezTo>
                    <a:pt x="2603500" y="2594355"/>
                    <a:pt x="2605994" y="2594355"/>
                    <a:pt x="2605994" y="2594355"/>
                  </a:cubicBezTo>
                  <a:cubicBezTo>
                    <a:pt x="2605994" y="2594355"/>
                    <a:pt x="2610984" y="2591577"/>
                    <a:pt x="2610984" y="2591577"/>
                  </a:cubicBezTo>
                  <a:cubicBezTo>
                    <a:pt x="2613479" y="2591577"/>
                    <a:pt x="2613479" y="2588798"/>
                    <a:pt x="2613479" y="2588798"/>
                  </a:cubicBezTo>
                  <a:cubicBezTo>
                    <a:pt x="2615973" y="2586020"/>
                    <a:pt x="2618468" y="2586020"/>
                    <a:pt x="2618468" y="2586020"/>
                  </a:cubicBezTo>
                  <a:close/>
                  <a:moveTo>
                    <a:pt x="2560881" y="2586020"/>
                  </a:moveTo>
                  <a:cubicBezTo>
                    <a:pt x="2560881" y="2586020"/>
                    <a:pt x="2566010" y="2586020"/>
                    <a:pt x="2566010" y="2586020"/>
                  </a:cubicBezTo>
                  <a:cubicBezTo>
                    <a:pt x="2566010" y="2586020"/>
                    <a:pt x="2563446" y="2590981"/>
                    <a:pt x="2563446" y="2590981"/>
                  </a:cubicBezTo>
                  <a:cubicBezTo>
                    <a:pt x="2563446" y="2590981"/>
                    <a:pt x="2560881" y="2590981"/>
                    <a:pt x="2560881" y="2590981"/>
                  </a:cubicBezTo>
                  <a:cubicBezTo>
                    <a:pt x="2560881" y="2588501"/>
                    <a:pt x="2560881" y="2588501"/>
                    <a:pt x="2560881" y="2588501"/>
                  </a:cubicBezTo>
                  <a:cubicBezTo>
                    <a:pt x="2558317" y="2588501"/>
                    <a:pt x="2553188" y="2593462"/>
                    <a:pt x="2553188" y="2593462"/>
                  </a:cubicBezTo>
                  <a:cubicBezTo>
                    <a:pt x="2553188" y="2593462"/>
                    <a:pt x="2553188" y="2593462"/>
                    <a:pt x="2553188" y="2595942"/>
                  </a:cubicBezTo>
                  <a:cubicBezTo>
                    <a:pt x="2553188" y="2595942"/>
                    <a:pt x="2553188" y="2595942"/>
                    <a:pt x="2555752" y="2595942"/>
                  </a:cubicBezTo>
                  <a:cubicBezTo>
                    <a:pt x="2555752" y="2593462"/>
                    <a:pt x="2558317" y="2593462"/>
                    <a:pt x="2558317" y="2593462"/>
                  </a:cubicBezTo>
                  <a:cubicBezTo>
                    <a:pt x="2558317" y="2593462"/>
                    <a:pt x="2560881" y="2593462"/>
                    <a:pt x="2560881" y="2593462"/>
                  </a:cubicBezTo>
                  <a:cubicBezTo>
                    <a:pt x="2563446" y="2593462"/>
                    <a:pt x="2563446" y="2595942"/>
                    <a:pt x="2563446" y="2595942"/>
                  </a:cubicBezTo>
                  <a:cubicBezTo>
                    <a:pt x="2563446" y="2598423"/>
                    <a:pt x="2560881" y="2598423"/>
                    <a:pt x="2560881" y="2598423"/>
                  </a:cubicBezTo>
                  <a:cubicBezTo>
                    <a:pt x="2558317" y="2595942"/>
                    <a:pt x="2555752" y="2598423"/>
                    <a:pt x="2555752" y="2598423"/>
                  </a:cubicBezTo>
                  <a:cubicBezTo>
                    <a:pt x="2555752" y="2598423"/>
                    <a:pt x="2553188" y="2600903"/>
                    <a:pt x="2553188" y="2600903"/>
                  </a:cubicBezTo>
                  <a:cubicBezTo>
                    <a:pt x="2553188" y="2600903"/>
                    <a:pt x="2553188" y="2598423"/>
                    <a:pt x="2553188" y="2598423"/>
                  </a:cubicBezTo>
                  <a:cubicBezTo>
                    <a:pt x="2550624" y="2595942"/>
                    <a:pt x="2550624" y="2595942"/>
                    <a:pt x="2550624" y="2595942"/>
                  </a:cubicBezTo>
                  <a:cubicBezTo>
                    <a:pt x="2550624" y="2595942"/>
                    <a:pt x="2550624" y="2595942"/>
                    <a:pt x="2548059" y="2595942"/>
                  </a:cubicBezTo>
                  <a:cubicBezTo>
                    <a:pt x="2548059" y="2598423"/>
                    <a:pt x="2548059" y="2598423"/>
                    <a:pt x="2548059" y="2598423"/>
                  </a:cubicBezTo>
                  <a:cubicBezTo>
                    <a:pt x="2550624" y="2600903"/>
                    <a:pt x="2545495" y="2603384"/>
                    <a:pt x="2545495" y="2603384"/>
                  </a:cubicBezTo>
                  <a:cubicBezTo>
                    <a:pt x="2542930" y="2605864"/>
                    <a:pt x="2540366" y="2605864"/>
                    <a:pt x="2540366" y="2605864"/>
                  </a:cubicBezTo>
                  <a:cubicBezTo>
                    <a:pt x="2545495" y="2603384"/>
                    <a:pt x="2545495" y="2600903"/>
                    <a:pt x="2545495" y="2600903"/>
                  </a:cubicBezTo>
                  <a:cubicBezTo>
                    <a:pt x="2545495" y="2598423"/>
                    <a:pt x="2542930" y="2598423"/>
                    <a:pt x="2542930" y="2598423"/>
                  </a:cubicBezTo>
                  <a:cubicBezTo>
                    <a:pt x="2542930" y="2598423"/>
                    <a:pt x="2540366" y="2600903"/>
                    <a:pt x="2540366" y="2600903"/>
                  </a:cubicBezTo>
                  <a:cubicBezTo>
                    <a:pt x="2537801" y="2600903"/>
                    <a:pt x="2537801" y="2598423"/>
                    <a:pt x="2537801" y="2598423"/>
                  </a:cubicBezTo>
                  <a:cubicBezTo>
                    <a:pt x="2540366" y="2598423"/>
                    <a:pt x="2542930" y="2595942"/>
                    <a:pt x="2542930" y="2595942"/>
                  </a:cubicBezTo>
                  <a:cubicBezTo>
                    <a:pt x="2542930" y="2595942"/>
                    <a:pt x="2542930" y="2595942"/>
                    <a:pt x="2545495" y="2595942"/>
                  </a:cubicBezTo>
                  <a:cubicBezTo>
                    <a:pt x="2548059" y="2595942"/>
                    <a:pt x="2555752" y="2590981"/>
                    <a:pt x="2555752" y="2590981"/>
                  </a:cubicBezTo>
                  <a:cubicBezTo>
                    <a:pt x="2555752" y="2590981"/>
                    <a:pt x="2555752" y="2590981"/>
                    <a:pt x="2560881" y="2586020"/>
                  </a:cubicBezTo>
                  <a:close/>
                  <a:moveTo>
                    <a:pt x="2508038" y="2586020"/>
                  </a:moveTo>
                  <a:cubicBezTo>
                    <a:pt x="2508038" y="2586020"/>
                    <a:pt x="2510472" y="2591100"/>
                    <a:pt x="2510472" y="2591100"/>
                  </a:cubicBezTo>
                  <a:cubicBezTo>
                    <a:pt x="2510472" y="2591100"/>
                    <a:pt x="2508038" y="2593640"/>
                    <a:pt x="2508038" y="2593640"/>
                  </a:cubicBezTo>
                  <a:cubicBezTo>
                    <a:pt x="2508038" y="2596180"/>
                    <a:pt x="2508038" y="2596180"/>
                    <a:pt x="2508038" y="2596180"/>
                  </a:cubicBezTo>
                  <a:cubicBezTo>
                    <a:pt x="2508038" y="2598720"/>
                    <a:pt x="2508038" y="2598720"/>
                    <a:pt x="2508038" y="2598720"/>
                  </a:cubicBezTo>
                  <a:cubicBezTo>
                    <a:pt x="2508038" y="2598720"/>
                    <a:pt x="2510472" y="2603800"/>
                    <a:pt x="2510472" y="2603800"/>
                  </a:cubicBezTo>
                  <a:cubicBezTo>
                    <a:pt x="2512906" y="2606340"/>
                    <a:pt x="2515341" y="2608880"/>
                    <a:pt x="2515341" y="2608880"/>
                  </a:cubicBezTo>
                  <a:cubicBezTo>
                    <a:pt x="2517775" y="2608880"/>
                    <a:pt x="2517775" y="2608880"/>
                    <a:pt x="2517775" y="2608880"/>
                  </a:cubicBezTo>
                  <a:cubicBezTo>
                    <a:pt x="2517775" y="2611420"/>
                    <a:pt x="2515341" y="2611420"/>
                    <a:pt x="2515341" y="2611420"/>
                  </a:cubicBezTo>
                  <a:cubicBezTo>
                    <a:pt x="2510472" y="2613960"/>
                    <a:pt x="2510472" y="2608880"/>
                    <a:pt x="2510472" y="2608880"/>
                  </a:cubicBezTo>
                  <a:cubicBezTo>
                    <a:pt x="2510472" y="2606340"/>
                    <a:pt x="2508038" y="2601260"/>
                    <a:pt x="2508038" y="2601260"/>
                  </a:cubicBezTo>
                  <a:cubicBezTo>
                    <a:pt x="2505604" y="2601260"/>
                    <a:pt x="2505604" y="2601260"/>
                    <a:pt x="2505604" y="2601260"/>
                  </a:cubicBezTo>
                  <a:cubicBezTo>
                    <a:pt x="2505604" y="2601260"/>
                    <a:pt x="2505604" y="2601260"/>
                    <a:pt x="2500735" y="2608880"/>
                  </a:cubicBezTo>
                  <a:cubicBezTo>
                    <a:pt x="2500735" y="2608880"/>
                    <a:pt x="2503170" y="2608880"/>
                    <a:pt x="2503170" y="2608880"/>
                  </a:cubicBezTo>
                  <a:cubicBezTo>
                    <a:pt x="2503170" y="2608880"/>
                    <a:pt x="2505604" y="2608880"/>
                    <a:pt x="2505604" y="2608880"/>
                  </a:cubicBezTo>
                  <a:cubicBezTo>
                    <a:pt x="2505604" y="2608880"/>
                    <a:pt x="2508038" y="2608880"/>
                    <a:pt x="2508038" y="2608880"/>
                  </a:cubicBezTo>
                  <a:cubicBezTo>
                    <a:pt x="2508038" y="2611420"/>
                    <a:pt x="2503170" y="2611420"/>
                    <a:pt x="2503170" y="2611420"/>
                  </a:cubicBezTo>
                  <a:cubicBezTo>
                    <a:pt x="2503170" y="2611420"/>
                    <a:pt x="2503170" y="2611420"/>
                    <a:pt x="2500735" y="2613960"/>
                  </a:cubicBezTo>
                  <a:cubicBezTo>
                    <a:pt x="2500735" y="2611420"/>
                    <a:pt x="2498301" y="2611420"/>
                    <a:pt x="2498301" y="2611420"/>
                  </a:cubicBezTo>
                  <a:cubicBezTo>
                    <a:pt x="2498301" y="2613960"/>
                    <a:pt x="2495867" y="2616500"/>
                    <a:pt x="2495867" y="2616500"/>
                  </a:cubicBezTo>
                  <a:cubicBezTo>
                    <a:pt x="2495867" y="2616500"/>
                    <a:pt x="2495867" y="2616500"/>
                    <a:pt x="2493433" y="2619040"/>
                  </a:cubicBezTo>
                  <a:cubicBezTo>
                    <a:pt x="2488564" y="2624120"/>
                    <a:pt x="2481262" y="2624120"/>
                    <a:pt x="2481262" y="2624120"/>
                  </a:cubicBezTo>
                  <a:cubicBezTo>
                    <a:pt x="2481262" y="2621580"/>
                    <a:pt x="2481262" y="2621580"/>
                    <a:pt x="2481262" y="2621580"/>
                  </a:cubicBezTo>
                  <a:cubicBezTo>
                    <a:pt x="2481262" y="2621580"/>
                    <a:pt x="2488564" y="2621580"/>
                    <a:pt x="2493433" y="2613960"/>
                  </a:cubicBezTo>
                  <a:cubicBezTo>
                    <a:pt x="2500735" y="2606340"/>
                    <a:pt x="2503170" y="2596180"/>
                    <a:pt x="2503170" y="2596180"/>
                  </a:cubicBezTo>
                  <a:cubicBezTo>
                    <a:pt x="2505604" y="2593640"/>
                    <a:pt x="2505604" y="2591100"/>
                    <a:pt x="2505604" y="2591100"/>
                  </a:cubicBezTo>
                  <a:cubicBezTo>
                    <a:pt x="2505604" y="2586020"/>
                    <a:pt x="2508038" y="2586020"/>
                    <a:pt x="2508038" y="2586020"/>
                  </a:cubicBezTo>
                  <a:close/>
                  <a:moveTo>
                    <a:pt x="2710180" y="2584432"/>
                  </a:moveTo>
                  <a:cubicBezTo>
                    <a:pt x="2710180" y="2586902"/>
                    <a:pt x="2710180" y="2586902"/>
                    <a:pt x="2710180" y="2586902"/>
                  </a:cubicBezTo>
                  <a:cubicBezTo>
                    <a:pt x="2712720" y="2586902"/>
                    <a:pt x="2710180" y="2589371"/>
                    <a:pt x="2710180" y="2589371"/>
                  </a:cubicBezTo>
                  <a:cubicBezTo>
                    <a:pt x="2710180" y="2589371"/>
                    <a:pt x="2710180" y="2591840"/>
                    <a:pt x="2710180" y="2591840"/>
                  </a:cubicBezTo>
                  <a:cubicBezTo>
                    <a:pt x="2710180" y="2596779"/>
                    <a:pt x="2710180" y="2599249"/>
                    <a:pt x="2710180" y="2599249"/>
                  </a:cubicBezTo>
                  <a:cubicBezTo>
                    <a:pt x="2710180" y="2599249"/>
                    <a:pt x="2710180" y="2599249"/>
                    <a:pt x="2715260" y="2596779"/>
                  </a:cubicBezTo>
                  <a:cubicBezTo>
                    <a:pt x="2715260" y="2594310"/>
                    <a:pt x="2717800" y="2589371"/>
                    <a:pt x="2717800" y="2589371"/>
                  </a:cubicBezTo>
                  <a:cubicBezTo>
                    <a:pt x="2717800" y="2586902"/>
                    <a:pt x="2717800" y="2586902"/>
                    <a:pt x="2717800" y="2586902"/>
                  </a:cubicBezTo>
                  <a:cubicBezTo>
                    <a:pt x="2720340" y="2586902"/>
                    <a:pt x="2722880" y="2586902"/>
                    <a:pt x="2722880" y="2586902"/>
                  </a:cubicBezTo>
                  <a:cubicBezTo>
                    <a:pt x="2722880" y="2589371"/>
                    <a:pt x="2722880" y="2591840"/>
                    <a:pt x="2722880" y="2591840"/>
                  </a:cubicBezTo>
                  <a:cubicBezTo>
                    <a:pt x="2720340" y="2591840"/>
                    <a:pt x="2717800" y="2594310"/>
                    <a:pt x="2717800" y="2594310"/>
                  </a:cubicBezTo>
                  <a:cubicBezTo>
                    <a:pt x="2717800" y="2596779"/>
                    <a:pt x="2720340" y="2596779"/>
                    <a:pt x="2720340" y="2596779"/>
                  </a:cubicBezTo>
                  <a:cubicBezTo>
                    <a:pt x="2720340" y="2596779"/>
                    <a:pt x="2717800" y="2596779"/>
                    <a:pt x="2717800" y="2596779"/>
                  </a:cubicBezTo>
                  <a:cubicBezTo>
                    <a:pt x="2710180" y="2599249"/>
                    <a:pt x="2707640" y="2601718"/>
                    <a:pt x="2707640" y="2601718"/>
                  </a:cubicBezTo>
                  <a:cubicBezTo>
                    <a:pt x="2707640" y="2601718"/>
                    <a:pt x="2707640" y="2601718"/>
                    <a:pt x="2707640" y="2599249"/>
                  </a:cubicBezTo>
                  <a:cubicBezTo>
                    <a:pt x="2705100" y="2599249"/>
                    <a:pt x="2707640" y="2596779"/>
                    <a:pt x="2707640" y="2596779"/>
                  </a:cubicBezTo>
                  <a:cubicBezTo>
                    <a:pt x="2707640" y="2596779"/>
                    <a:pt x="2705100" y="2596779"/>
                    <a:pt x="2705100" y="2596779"/>
                  </a:cubicBezTo>
                  <a:cubicBezTo>
                    <a:pt x="2707640" y="2596779"/>
                    <a:pt x="2707640" y="2594310"/>
                    <a:pt x="2707640" y="2594310"/>
                  </a:cubicBezTo>
                  <a:cubicBezTo>
                    <a:pt x="2707640" y="2594310"/>
                    <a:pt x="2707640" y="2589371"/>
                    <a:pt x="2707640" y="2589371"/>
                  </a:cubicBezTo>
                  <a:cubicBezTo>
                    <a:pt x="2707640" y="2586902"/>
                    <a:pt x="2705100" y="2586902"/>
                    <a:pt x="2705100" y="2586902"/>
                  </a:cubicBezTo>
                  <a:cubicBezTo>
                    <a:pt x="2707640" y="2584432"/>
                    <a:pt x="2710180" y="2584432"/>
                    <a:pt x="2710180" y="2584432"/>
                  </a:cubicBezTo>
                  <a:close/>
                  <a:moveTo>
                    <a:pt x="2605087" y="2584432"/>
                  </a:moveTo>
                  <a:cubicBezTo>
                    <a:pt x="2607865" y="2586814"/>
                    <a:pt x="2610643" y="2584432"/>
                    <a:pt x="2610643" y="2584432"/>
                  </a:cubicBezTo>
                  <a:cubicBezTo>
                    <a:pt x="2616200" y="2586814"/>
                    <a:pt x="2610643" y="2586814"/>
                    <a:pt x="2610643" y="2586814"/>
                  </a:cubicBezTo>
                  <a:cubicBezTo>
                    <a:pt x="2610643" y="2586814"/>
                    <a:pt x="2610643" y="2586814"/>
                    <a:pt x="2610643" y="2589195"/>
                  </a:cubicBezTo>
                  <a:cubicBezTo>
                    <a:pt x="2610643" y="2589195"/>
                    <a:pt x="2610643" y="2589195"/>
                    <a:pt x="2607865" y="2589195"/>
                  </a:cubicBezTo>
                  <a:cubicBezTo>
                    <a:pt x="2610643" y="2586814"/>
                    <a:pt x="2607865" y="2586814"/>
                    <a:pt x="2607865" y="2586814"/>
                  </a:cubicBezTo>
                  <a:cubicBezTo>
                    <a:pt x="2607865" y="2586814"/>
                    <a:pt x="2607865" y="2586814"/>
                    <a:pt x="2605087" y="2586814"/>
                  </a:cubicBezTo>
                  <a:cubicBezTo>
                    <a:pt x="2605087" y="2586814"/>
                    <a:pt x="2605087" y="2584432"/>
                    <a:pt x="2605087" y="2584432"/>
                  </a:cubicBezTo>
                  <a:close/>
                  <a:moveTo>
                    <a:pt x="2831306" y="2583979"/>
                  </a:moveTo>
                  <a:cubicBezTo>
                    <a:pt x="2831306" y="2583979"/>
                    <a:pt x="2833687" y="2586474"/>
                    <a:pt x="2831306" y="2586474"/>
                  </a:cubicBezTo>
                  <a:cubicBezTo>
                    <a:pt x="2831306" y="2586474"/>
                    <a:pt x="2828925" y="2588968"/>
                    <a:pt x="2828925" y="2591463"/>
                  </a:cubicBezTo>
                  <a:cubicBezTo>
                    <a:pt x="2828925" y="2591463"/>
                    <a:pt x="2828925" y="2591463"/>
                    <a:pt x="2826543" y="2593958"/>
                  </a:cubicBezTo>
                  <a:cubicBezTo>
                    <a:pt x="2826543" y="2593958"/>
                    <a:pt x="2826543" y="2588968"/>
                    <a:pt x="2826543" y="2588968"/>
                  </a:cubicBezTo>
                  <a:cubicBezTo>
                    <a:pt x="2828925" y="2586474"/>
                    <a:pt x="2826543" y="2586474"/>
                    <a:pt x="2826543" y="2586474"/>
                  </a:cubicBezTo>
                  <a:cubicBezTo>
                    <a:pt x="2826543" y="2586474"/>
                    <a:pt x="2831306" y="2583979"/>
                    <a:pt x="2831306" y="2583979"/>
                  </a:cubicBezTo>
                  <a:close/>
                  <a:moveTo>
                    <a:pt x="2809875" y="2583979"/>
                  </a:moveTo>
                  <a:cubicBezTo>
                    <a:pt x="2809875" y="2583979"/>
                    <a:pt x="2809875" y="2581484"/>
                    <a:pt x="2812256" y="2583979"/>
                  </a:cubicBezTo>
                  <a:cubicBezTo>
                    <a:pt x="2812256" y="2583979"/>
                    <a:pt x="2814637" y="2583979"/>
                    <a:pt x="2812256" y="2586474"/>
                  </a:cubicBezTo>
                  <a:cubicBezTo>
                    <a:pt x="2812256" y="2586474"/>
                    <a:pt x="2812256" y="2586474"/>
                    <a:pt x="2812256" y="2591463"/>
                  </a:cubicBezTo>
                  <a:cubicBezTo>
                    <a:pt x="2812256" y="2591463"/>
                    <a:pt x="2812256" y="2593958"/>
                    <a:pt x="2814637" y="2591463"/>
                  </a:cubicBezTo>
                  <a:cubicBezTo>
                    <a:pt x="2814637" y="2591463"/>
                    <a:pt x="2814637" y="2591463"/>
                    <a:pt x="2814637" y="2593958"/>
                  </a:cubicBezTo>
                  <a:cubicBezTo>
                    <a:pt x="2814637" y="2593958"/>
                    <a:pt x="2812256" y="2593958"/>
                    <a:pt x="2812256" y="2596452"/>
                  </a:cubicBezTo>
                  <a:cubicBezTo>
                    <a:pt x="2812256" y="2596452"/>
                    <a:pt x="2812256" y="2596452"/>
                    <a:pt x="2809875" y="2598947"/>
                  </a:cubicBezTo>
                  <a:cubicBezTo>
                    <a:pt x="2809875" y="2598947"/>
                    <a:pt x="2807493" y="2601442"/>
                    <a:pt x="2805112" y="2601442"/>
                  </a:cubicBezTo>
                  <a:cubicBezTo>
                    <a:pt x="2805112" y="2601442"/>
                    <a:pt x="2805112" y="2598947"/>
                    <a:pt x="2805112" y="2598947"/>
                  </a:cubicBezTo>
                  <a:cubicBezTo>
                    <a:pt x="2805112" y="2598947"/>
                    <a:pt x="2807493" y="2598947"/>
                    <a:pt x="2807493" y="2596452"/>
                  </a:cubicBezTo>
                  <a:cubicBezTo>
                    <a:pt x="2807493" y="2596452"/>
                    <a:pt x="2809875" y="2596452"/>
                    <a:pt x="2809875" y="2596452"/>
                  </a:cubicBezTo>
                  <a:lnTo>
                    <a:pt x="2809875" y="2593958"/>
                  </a:lnTo>
                  <a:lnTo>
                    <a:pt x="2809875" y="2591463"/>
                  </a:lnTo>
                  <a:lnTo>
                    <a:pt x="2809875" y="2586474"/>
                  </a:lnTo>
                  <a:cubicBezTo>
                    <a:pt x="2809875" y="2586474"/>
                    <a:pt x="2809875" y="2583979"/>
                    <a:pt x="2809875" y="2583979"/>
                  </a:cubicBezTo>
                  <a:close/>
                  <a:moveTo>
                    <a:pt x="2824162" y="2576495"/>
                  </a:moveTo>
                  <a:cubicBezTo>
                    <a:pt x="2824162" y="2576495"/>
                    <a:pt x="2826543" y="2576495"/>
                    <a:pt x="2826543" y="2578990"/>
                  </a:cubicBezTo>
                  <a:cubicBezTo>
                    <a:pt x="2826543" y="2578990"/>
                    <a:pt x="2826543" y="2581484"/>
                    <a:pt x="2826543" y="2581484"/>
                  </a:cubicBezTo>
                  <a:cubicBezTo>
                    <a:pt x="2826543" y="2581484"/>
                    <a:pt x="2826543" y="2583979"/>
                    <a:pt x="2824162" y="2583979"/>
                  </a:cubicBezTo>
                  <a:cubicBezTo>
                    <a:pt x="2824162" y="2583979"/>
                    <a:pt x="2824162" y="2583979"/>
                    <a:pt x="2821781" y="2586474"/>
                  </a:cubicBezTo>
                  <a:cubicBezTo>
                    <a:pt x="2821781" y="2586474"/>
                    <a:pt x="2821781" y="2583979"/>
                    <a:pt x="2824162" y="2581484"/>
                  </a:cubicBezTo>
                  <a:cubicBezTo>
                    <a:pt x="2824162" y="2578990"/>
                    <a:pt x="2824162" y="2576495"/>
                    <a:pt x="2824162" y="2576495"/>
                  </a:cubicBezTo>
                  <a:close/>
                  <a:moveTo>
                    <a:pt x="2448931" y="2564060"/>
                  </a:moveTo>
                  <a:cubicBezTo>
                    <a:pt x="2443958" y="2564060"/>
                    <a:pt x="2438986" y="2566548"/>
                    <a:pt x="2438986" y="2571524"/>
                  </a:cubicBezTo>
                  <a:cubicBezTo>
                    <a:pt x="2438986" y="2571524"/>
                    <a:pt x="2438986" y="2571524"/>
                    <a:pt x="2438986" y="2631236"/>
                  </a:cubicBezTo>
                  <a:cubicBezTo>
                    <a:pt x="2438986" y="2633724"/>
                    <a:pt x="2443958" y="2638700"/>
                    <a:pt x="2448931" y="2638700"/>
                  </a:cubicBezTo>
                  <a:cubicBezTo>
                    <a:pt x="2448931" y="2638700"/>
                    <a:pt x="2448931" y="2638700"/>
                    <a:pt x="2876561" y="2638700"/>
                  </a:cubicBezTo>
                  <a:cubicBezTo>
                    <a:pt x="2881534" y="2638700"/>
                    <a:pt x="2884020" y="2633724"/>
                    <a:pt x="2884020" y="2631236"/>
                  </a:cubicBezTo>
                  <a:cubicBezTo>
                    <a:pt x="2884020" y="2631236"/>
                    <a:pt x="2884020" y="2631236"/>
                    <a:pt x="2884020" y="2571524"/>
                  </a:cubicBezTo>
                  <a:cubicBezTo>
                    <a:pt x="2884020" y="2566548"/>
                    <a:pt x="2881534" y="2564060"/>
                    <a:pt x="2876561" y="2564060"/>
                  </a:cubicBezTo>
                  <a:cubicBezTo>
                    <a:pt x="2876561" y="2564060"/>
                    <a:pt x="2876561" y="2564060"/>
                    <a:pt x="2448931" y="2564060"/>
                  </a:cubicBezTo>
                  <a:close/>
                  <a:moveTo>
                    <a:pt x="5214937" y="2563795"/>
                  </a:moveTo>
                  <a:lnTo>
                    <a:pt x="5254625" y="2563795"/>
                  </a:lnTo>
                  <a:lnTo>
                    <a:pt x="5254625" y="2616183"/>
                  </a:lnTo>
                  <a:lnTo>
                    <a:pt x="5214937" y="2616183"/>
                  </a:lnTo>
                  <a:close/>
                  <a:moveTo>
                    <a:pt x="5141912" y="2563795"/>
                  </a:moveTo>
                  <a:lnTo>
                    <a:pt x="5181600" y="2563795"/>
                  </a:lnTo>
                  <a:lnTo>
                    <a:pt x="5181600" y="2616183"/>
                  </a:lnTo>
                  <a:lnTo>
                    <a:pt x="5141912" y="2616183"/>
                  </a:lnTo>
                  <a:close/>
                  <a:moveTo>
                    <a:pt x="5070475" y="2563795"/>
                  </a:moveTo>
                  <a:lnTo>
                    <a:pt x="5110163" y="2563795"/>
                  </a:lnTo>
                  <a:lnTo>
                    <a:pt x="5110163" y="2616183"/>
                  </a:lnTo>
                  <a:lnTo>
                    <a:pt x="5070475" y="2616183"/>
                  </a:lnTo>
                  <a:close/>
                  <a:moveTo>
                    <a:pt x="4997450" y="2563795"/>
                  </a:moveTo>
                  <a:lnTo>
                    <a:pt x="5037138" y="2563795"/>
                  </a:lnTo>
                  <a:lnTo>
                    <a:pt x="5037138" y="2616183"/>
                  </a:lnTo>
                  <a:lnTo>
                    <a:pt x="4997450" y="2616183"/>
                  </a:lnTo>
                  <a:close/>
                  <a:moveTo>
                    <a:pt x="4926012" y="2563795"/>
                  </a:moveTo>
                  <a:lnTo>
                    <a:pt x="4965700" y="2563795"/>
                  </a:lnTo>
                  <a:lnTo>
                    <a:pt x="4965700" y="2616183"/>
                  </a:lnTo>
                  <a:lnTo>
                    <a:pt x="4926012" y="2616183"/>
                  </a:lnTo>
                  <a:close/>
                  <a:moveTo>
                    <a:pt x="4438650" y="2563795"/>
                  </a:moveTo>
                  <a:lnTo>
                    <a:pt x="4475163" y="2563795"/>
                  </a:lnTo>
                  <a:lnTo>
                    <a:pt x="4475163" y="2616183"/>
                  </a:lnTo>
                  <a:lnTo>
                    <a:pt x="4438650" y="2616183"/>
                  </a:lnTo>
                  <a:close/>
                  <a:moveTo>
                    <a:pt x="4365625" y="2563795"/>
                  </a:moveTo>
                  <a:lnTo>
                    <a:pt x="4403725" y="2563795"/>
                  </a:lnTo>
                  <a:lnTo>
                    <a:pt x="4403725" y="2616183"/>
                  </a:lnTo>
                  <a:lnTo>
                    <a:pt x="4365625" y="2616183"/>
                  </a:lnTo>
                  <a:close/>
                  <a:moveTo>
                    <a:pt x="4294187" y="2563795"/>
                  </a:moveTo>
                  <a:lnTo>
                    <a:pt x="4333875" y="2563795"/>
                  </a:lnTo>
                  <a:lnTo>
                    <a:pt x="4333875" y="2616183"/>
                  </a:lnTo>
                  <a:lnTo>
                    <a:pt x="4294187" y="2616183"/>
                  </a:lnTo>
                  <a:close/>
                  <a:moveTo>
                    <a:pt x="4221162" y="2563795"/>
                  </a:moveTo>
                  <a:lnTo>
                    <a:pt x="4262437" y="2563795"/>
                  </a:lnTo>
                  <a:lnTo>
                    <a:pt x="4262437" y="2616183"/>
                  </a:lnTo>
                  <a:lnTo>
                    <a:pt x="4221162" y="2616183"/>
                  </a:lnTo>
                  <a:close/>
                  <a:moveTo>
                    <a:pt x="4149725" y="2563795"/>
                  </a:moveTo>
                  <a:lnTo>
                    <a:pt x="4189413" y="2563795"/>
                  </a:lnTo>
                  <a:lnTo>
                    <a:pt x="4189413" y="2616183"/>
                  </a:lnTo>
                  <a:lnTo>
                    <a:pt x="4149725" y="2616183"/>
                  </a:lnTo>
                  <a:close/>
                  <a:moveTo>
                    <a:pt x="1163637" y="2563795"/>
                  </a:moveTo>
                  <a:lnTo>
                    <a:pt x="1203325" y="2563795"/>
                  </a:lnTo>
                  <a:lnTo>
                    <a:pt x="1203325" y="2616183"/>
                  </a:lnTo>
                  <a:lnTo>
                    <a:pt x="1163637" y="2616183"/>
                  </a:lnTo>
                  <a:close/>
                  <a:moveTo>
                    <a:pt x="1090612" y="2563795"/>
                  </a:moveTo>
                  <a:lnTo>
                    <a:pt x="1130300" y="2563795"/>
                  </a:lnTo>
                  <a:lnTo>
                    <a:pt x="1130300" y="2616183"/>
                  </a:lnTo>
                  <a:lnTo>
                    <a:pt x="1090612" y="2616183"/>
                  </a:lnTo>
                  <a:close/>
                  <a:moveTo>
                    <a:pt x="1020762" y="2563795"/>
                  </a:moveTo>
                  <a:lnTo>
                    <a:pt x="1058862" y="2563795"/>
                  </a:lnTo>
                  <a:lnTo>
                    <a:pt x="1058862" y="2616183"/>
                  </a:lnTo>
                  <a:lnTo>
                    <a:pt x="1020762" y="2616183"/>
                  </a:lnTo>
                  <a:close/>
                  <a:moveTo>
                    <a:pt x="949325" y="2563795"/>
                  </a:moveTo>
                  <a:lnTo>
                    <a:pt x="987425" y="2563795"/>
                  </a:lnTo>
                  <a:lnTo>
                    <a:pt x="987425" y="2616183"/>
                  </a:lnTo>
                  <a:lnTo>
                    <a:pt x="949325" y="2616183"/>
                  </a:lnTo>
                  <a:close/>
                  <a:moveTo>
                    <a:pt x="877887" y="2563795"/>
                  </a:moveTo>
                  <a:lnTo>
                    <a:pt x="914400" y="2563795"/>
                  </a:lnTo>
                  <a:lnTo>
                    <a:pt x="914400" y="2616183"/>
                  </a:lnTo>
                  <a:lnTo>
                    <a:pt x="877887" y="2616183"/>
                  </a:lnTo>
                  <a:close/>
                  <a:moveTo>
                    <a:pt x="387350" y="2563795"/>
                  </a:moveTo>
                  <a:lnTo>
                    <a:pt x="427038" y="2563795"/>
                  </a:lnTo>
                  <a:lnTo>
                    <a:pt x="427038" y="2616183"/>
                  </a:lnTo>
                  <a:lnTo>
                    <a:pt x="387350" y="2616183"/>
                  </a:lnTo>
                  <a:close/>
                  <a:moveTo>
                    <a:pt x="315912" y="2563795"/>
                  </a:moveTo>
                  <a:lnTo>
                    <a:pt x="355600" y="2563795"/>
                  </a:lnTo>
                  <a:lnTo>
                    <a:pt x="355600" y="2616183"/>
                  </a:lnTo>
                  <a:lnTo>
                    <a:pt x="315912" y="2616183"/>
                  </a:lnTo>
                  <a:close/>
                  <a:moveTo>
                    <a:pt x="246062" y="2563795"/>
                  </a:moveTo>
                  <a:lnTo>
                    <a:pt x="282575" y="2563795"/>
                  </a:lnTo>
                  <a:lnTo>
                    <a:pt x="282575" y="2616183"/>
                  </a:lnTo>
                  <a:lnTo>
                    <a:pt x="246062" y="2616183"/>
                  </a:lnTo>
                  <a:close/>
                  <a:moveTo>
                    <a:pt x="173037" y="2563795"/>
                  </a:moveTo>
                  <a:lnTo>
                    <a:pt x="211137" y="2563795"/>
                  </a:lnTo>
                  <a:lnTo>
                    <a:pt x="211137" y="2616183"/>
                  </a:lnTo>
                  <a:lnTo>
                    <a:pt x="173037" y="2616183"/>
                  </a:lnTo>
                  <a:close/>
                  <a:moveTo>
                    <a:pt x="101600" y="2563795"/>
                  </a:moveTo>
                  <a:lnTo>
                    <a:pt x="138113" y="2563795"/>
                  </a:lnTo>
                  <a:lnTo>
                    <a:pt x="138113" y="2616183"/>
                  </a:lnTo>
                  <a:lnTo>
                    <a:pt x="101600" y="2616183"/>
                  </a:lnTo>
                  <a:close/>
                  <a:moveTo>
                    <a:pt x="2898937" y="2559084"/>
                  </a:moveTo>
                  <a:cubicBezTo>
                    <a:pt x="2901424" y="2564060"/>
                    <a:pt x="2901424" y="2566548"/>
                    <a:pt x="2901424" y="2569036"/>
                  </a:cubicBezTo>
                  <a:cubicBezTo>
                    <a:pt x="2901424" y="2569036"/>
                    <a:pt x="2901424" y="2569036"/>
                    <a:pt x="3065514" y="2569036"/>
                  </a:cubicBezTo>
                  <a:lnTo>
                    <a:pt x="3085404" y="2569036"/>
                  </a:lnTo>
                  <a:cubicBezTo>
                    <a:pt x="3087890" y="2569036"/>
                    <a:pt x="3090377" y="2566548"/>
                    <a:pt x="3090377" y="2564060"/>
                  </a:cubicBezTo>
                  <a:cubicBezTo>
                    <a:pt x="3090377" y="2561572"/>
                    <a:pt x="3087890" y="2559084"/>
                    <a:pt x="3085404" y="2559084"/>
                  </a:cubicBezTo>
                  <a:cubicBezTo>
                    <a:pt x="3085404" y="2559084"/>
                    <a:pt x="3085404" y="2559084"/>
                    <a:pt x="2898937" y="2559084"/>
                  </a:cubicBezTo>
                  <a:close/>
                  <a:moveTo>
                    <a:pt x="2242574" y="2559084"/>
                  </a:moveTo>
                  <a:cubicBezTo>
                    <a:pt x="2242574" y="2559084"/>
                    <a:pt x="2240088" y="2561572"/>
                    <a:pt x="2240088" y="2564060"/>
                  </a:cubicBezTo>
                  <a:cubicBezTo>
                    <a:pt x="2240088" y="2566548"/>
                    <a:pt x="2242574" y="2569036"/>
                    <a:pt x="2242574" y="2569036"/>
                  </a:cubicBezTo>
                  <a:cubicBezTo>
                    <a:pt x="2242574" y="2569036"/>
                    <a:pt x="2242574" y="2569036"/>
                    <a:pt x="2272409" y="2569036"/>
                  </a:cubicBezTo>
                  <a:cubicBezTo>
                    <a:pt x="2272409" y="2569036"/>
                    <a:pt x="2272409" y="2569036"/>
                    <a:pt x="2424068" y="2569036"/>
                  </a:cubicBezTo>
                  <a:cubicBezTo>
                    <a:pt x="2424068" y="2566548"/>
                    <a:pt x="2426555" y="2564060"/>
                    <a:pt x="2426555" y="2559084"/>
                  </a:cubicBezTo>
                  <a:close/>
                  <a:moveTo>
                    <a:pt x="3956050" y="2559032"/>
                  </a:moveTo>
                  <a:lnTo>
                    <a:pt x="3995738" y="2559032"/>
                  </a:lnTo>
                  <a:lnTo>
                    <a:pt x="3995738" y="2611420"/>
                  </a:lnTo>
                  <a:lnTo>
                    <a:pt x="3956050" y="2611420"/>
                  </a:lnTo>
                  <a:close/>
                  <a:moveTo>
                    <a:pt x="1357312" y="2559032"/>
                  </a:moveTo>
                  <a:lnTo>
                    <a:pt x="1397000" y="2559032"/>
                  </a:lnTo>
                  <a:lnTo>
                    <a:pt x="1397000" y="2611420"/>
                  </a:lnTo>
                  <a:lnTo>
                    <a:pt x="1357312" y="2611420"/>
                  </a:lnTo>
                  <a:close/>
                  <a:moveTo>
                    <a:pt x="4806950" y="2549507"/>
                  </a:moveTo>
                  <a:lnTo>
                    <a:pt x="4846638" y="2549507"/>
                  </a:lnTo>
                  <a:lnTo>
                    <a:pt x="4846638" y="2601895"/>
                  </a:lnTo>
                  <a:lnTo>
                    <a:pt x="4806950" y="2601895"/>
                  </a:lnTo>
                  <a:close/>
                  <a:moveTo>
                    <a:pt x="4702175" y="2549507"/>
                  </a:moveTo>
                  <a:lnTo>
                    <a:pt x="4741863" y="2549507"/>
                  </a:lnTo>
                  <a:lnTo>
                    <a:pt x="4741863" y="2601895"/>
                  </a:lnTo>
                  <a:lnTo>
                    <a:pt x="4702175" y="2601895"/>
                  </a:lnTo>
                  <a:close/>
                  <a:moveTo>
                    <a:pt x="4629150" y="2549507"/>
                  </a:moveTo>
                  <a:lnTo>
                    <a:pt x="4668838" y="2549507"/>
                  </a:lnTo>
                  <a:lnTo>
                    <a:pt x="4668838" y="2601895"/>
                  </a:lnTo>
                  <a:lnTo>
                    <a:pt x="4629150" y="2601895"/>
                  </a:lnTo>
                  <a:close/>
                  <a:moveTo>
                    <a:pt x="4540250" y="2549507"/>
                  </a:moveTo>
                  <a:lnTo>
                    <a:pt x="4576763" y="2549507"/>
                  </a:lnTo>
                  <a:lnTo>
                    <a:pt x="4576763" y="2601895"/>
                  </a:lnTo>
                  <a:lnTo>
                    <a:pt x="4540250" y="2601895"/>
                  </a:lnTo>
                  <a:close/>
                  <a:moveTo>
                    <a:pt x="774700" y="2549507"/>
                  </a:moveTo>
                  <a:lnTo>
                    <a:pt x="814388" y="2549507"/>
                  </a:lnTo>
                  <a:lnTo>
                    <a:pt x="814388" y="2601895"/>
                  </a:lnTo>
                  <a:lnTo>
                    <a:pt x="774700" y="2601895"/>
                  </a:lnTo>
                  <a:close/>
                  <a:moveTo>
                    <a:pt x="685800" y="2549507"/>
                  </a:moveTo>
                  <a:lnTo>
                    <a:pt x="723900" y="2549507"/>
                  </a:lnTo>
                  <a:lnTo>
                    <a:pt x="723900" y="2601895"/>
                  </a:lnTo>
                  <a:lnTo>
                    <a:pt x="685800" y="2601895"/>
                  </a:lnTo>
                  <a:close/>
                  <a:moveTo>
                    <a:pt x="614362" y="2549507"/>
                  </a:moveTo>
                  <a:lnTo>
                    <a:pt x="650875" y="2549507"/>
                  </a:lnTo>
                  <a:lnTo>
                    <a:pt x="650875" y="2601895"/>
                  </a:lnTo>
                  <a:lnTo>
                    <a:pt x="614362" y="2601895"/>
                  </a:lnTo>
                  <a:close/>
                  <a:moveTo>
                    <a:pt x="506412" y="2549507"/>
                  </a:moveTo>
                  <a:lnTo>
                    <a:pt x="546100" y="2549507"/>
                  </a:lnTo>
                  <a:lnTo>
                    <a:pt x="546100" y="2601895"/>
                  </a:lnTo>
                  <a:lnTo>
                    <a:pt x="506412" y="2601895"/>
                  </a:lnTo>
                  <a:close/>
                  <a:moveTo>
                    <a:pt x="3749675" y="2536807"/>
                  </a:moveTo>
                  <a:lnTo>
                    <a:pt x="3789363" y="2536807"/>
                  </a:lnTo>
                  <a:lnTo>
                    <a:pt x="3789363" y="2589195"/>
                  </a:lnTo>
                  <a:lnTo>
                    <a:pt x="3749675" y="2589195"/>
                  </a:lnTo>
                  <a:close/>
                  <a:moveTo>
                    <a:pt x="3667125" y="2536807"/>
                  </a:moveTo>
                  <a:lnTo>
                    <a:pt x="3705225" y="2536807"/>
                  </a:lnTo>
                  <a:lnTo>
                    <a:pt x="3705225" y="2589195"/>
                  </a:lnTo>
                  <a:lnTo>
                    <a:pt x="3667125" y="2589195"/>
                  </a:lnTo>
                  <a:close/>
                  <a:moveTo>
                    <a:pt x="3582987" y="2536807"/>
                  </a:moveTo>
                  <a:lnTo>
                    <a:pt x="3619500" y="2536807"/>
                  </a:lnTo>
                  <a:lnTo>
                    <a:pt x="3619500" y="2589195"/>
                  </a:lnTo>
                  <a:lnTo>
                    <a:pt x="3582987" y="2589195"/>
                  </a:lnTo>
                  <a:close/>
                  <a:moveTo>
                    <a:pt x="3498850" y="2536807"/>
                  </a:moveTo>
                  <a:lnTo>
                    <a:pt x="3538538" y="2536807"/>
                  </a:lnTo>
                  <a:lnTo>
                    <a:pt x="3538538" y="2589195"/>
                  </a:lnTo>
                  <a:lnTo>
                    <a:pt x="3498850" y="2589195"/>
                  </a:lnTo>
                  <a:close/>
                  <a:moveTo>
                    <a:pt x="3413125" y="2536807"/>
                  </a:moveTo>
                  <a:lnTo>
                    <a:pt x="3452813" y="2536807"/>
                  </a:lnTo>
                  <a:lnTo>
                    <a:pt x="3452813" y="2589195"/>
                  </a:lnTo>
                  <a:lnTo>
                    <a:pt x="3413125" y="2589195"/>
                  </a:lnTo>
                  <a:close/>
                  <a:moveTo>
                    <a:pt x="3332162" y="2536807"/>
                  </a:moveTo>
                  <a:lnTo>
                    <a:pt x="3368675" y="2536807"/>
                  </a:lnTo>
                  <a:lnTo>
                    <a:pt x="3368675" y="2589195"/>
                  </a:lnTo>
                  <a:lnTo>
                    <a:pt x="3332162" y="2589195"/>
                  </a:lnTo>
                  <a:close/>
                  <a:moveTo>
                    <a:pt x="3246437" y="2536807"/>
                  </a:moveTo>
                  <a:lnTo>
                    <a:pt x="3284537" y="2536807"/>
                  </a:lnTo>
                  <a:lnTo>
                    <a:pt x="3284537" y="2589195"/>
                  </a:lnTo>
                  <a:lnTo>
                    <a:pt x="3246437" y="2589195"/>
                  </a:lnTo>
                  <a:close/>
                  <a:moveTo>
                    <a:pt x="3162300" y="2536807"/>
                  </a:moveTo>
                  <a:lnTo>
                    <a:pt x="3201988" y="2536807"/>
                  </a:lnTo>
                  <a:lnTo>
                    <a:pt x="3201988" y="2589195"/>
                  </a:lnTo>
                  <a:lnTo>
                    <a:pt x="3162300" y="2589195"/>
                  </a:lnTo>
                  <a:close/>
                  <a:moveTo>
                    <a:pt x="2151062" y="2536807"/>
                  </a:moveTo>
                  <a:lnTo>
                    <a:pt x="2190750" y="2536807"/>
                  </a:lnTo>
                  <a:lnTo>
                    <a:pt x="2190750" y="2589195"/>
                  </a:lnTo>
                  <a:lnTo>
                    <a:pt x="2151062" y="2589195"/>
                  </a:lnTo>
                  <a:close/>
                  <a:moveTo>
                    <a:pt x="2068512" y="2536807"/>
                  </a:moveTo>
                  <a:lnTo>
                    <a:pt x="2105025" y="2536807"/>
                  </a:lnTo>
                  <a:lnTo>
                    <a:pt x="2105025" y="2589195"/>
                  </a:lnTo>
                  <a:lnTo>
                    <a:pt x="2068512" y="2589195"/>
                  </a:lnTo>
                  <a:close/>
                  <a:moveTo>
                    <a:pt x="1984375" y="2536807"/>
                  </a:moveTo>
                  <a:lnTo>
                    <a:pt x="2024063" y="2536807"/>
                  </a:lnTo>
                  <a:lnTo>
                    <a:pt x="2024063" y="2589195"/>
                  </a:lnTo>
                  <a:lnTo>
                    <a:pt x="1984375" y="2589195"/>
                  </a:lnTo>
                  <a:close/>
                  <a:moveTo>
                    <a:pt x="1898650" y="2536807"/>
                  </a:moveTo>
                  <a:lnTo>
                    <a:pt x="1939925" y="2536807"/>
                  </a:lnTo>
                  <a:lnTo>
                    <a:pt x="1939925" y="2589195"/>
                  </a:lnTo>
                  <a:lnTo>
                    <a:pt x="1898650" y="2589195"/>
                  </a:lnTo>
                  <a:close/>
                  <a:moveTo>
                    <a:pt x="1814512" y="2536807"/>
                  </a:moveTo>
                  <a:lnTo>
                    <a:pt x="1854200" y="2536807"/>
                  </a:lnTo>
                  <a:lnTo>
                    <a:pt x="1854200" y="2589195"/>
                  </a:lnTo>
                  <a:lnTo>
                    <a:pt x="1814512" y="2589195"/>
                  </a:lnTo>
                  <a:close/>
                  <a:moveTo>
                    <a:pt x="1731962" y="2536807"/>
                  </a:moveTo>
                  <a:lnTo>
                    <a:pt x="1770062" y="2536807"/>
                  </a:lnTo>
                  <a:lnTo>
                    <a:pt x="1770062" y="2589195"/>
                  </a:lnTo>
                  <a:lnTo>
                    <a:pt x="1731962" y="2589195"/>
                  </a:lnTo>
                  <a:close/>
                  <a:moveTo>
                    <a:pt x="1647825" y="2536807"/>
                  </a:moveTo>
                  <a:lnTo>
                    <a:pt x="1687513" y="2536807"/>
                  </a:lnTo>
                  <a:lnTo>
                    <a:pt x="1687513" y="2589195"/>
                  </a:lnTo>
                  <a:lnTo>
                    <a:pt x="1647825" y="2589195"/>
                  </a:lnTo>
                  <a:close/>
                  <a:moveTo>
                    <a:pt x="1563687" y="2536807"/>
                  </a:moveTo>
                  <a:lnTo>
                    <a:pt x="1603375" y="2536807"/>
                  </a:lnTo>
                  <a:lnTo>
                    <a:pt x="1603375" y="2589195"/>
                  </a:lnTo>
                  <a:lnTo>
                    <a:pt x="1563687" y="2589195"/>
                  </a:lnTo>
                  <a:close/>
                  <a:moveTo>
                    <a:pt x="2824351" y="2534204"/>
                  </a:moveTo>
                  <a:cubicBezTo>
                    <a:pt x="2824351" y="2534204"/>
                    <a:pt x="2824351" y="2534204"/>
                    <a:pt x="2824351" y="2544156"/>
                  </a:cubicBezTo>
                  <a:cubicBezTo>
                    <a:pt x="2824351" y="2544156"/>
                    <a:pt x="2824351" y="2544156"/>
                    <a:pt x="2941203" y="2544156"/>
                  </a:cubicBezTo>
                  <a:lnTo>
                    <a:pt x="2941203" y="2534204"/>
                  </a:lnTo>
                  <a:cubicBezTo>
                    <a:pt x="2941203" y="2534204"/>
                    <a:pt x="2941203" y="2534204"/>
                    <a:pt x="2824351" y="2534204"/>
                  </a:cubicBezTo>
                  <a:close/>
                  <a:moveTo>
                    <a:pt x="2540921" y="2534204"/>
                  </a:moveTo>
                  <a:lnTo>
                    <a:pt x="2540921" y="2544156"/>
                  </a:lnTo>
                  <a:cubicBezTo>
                    <a:pt x="2540921" y="2544156"/>
                    <a:pt x="2540921" y="2544156"/>
                    <a:pt x="2806947" y="2544156"/>
                  </a:cubicBezTo>
                  <a:cubicBezTo>
                    <a:pt x="2806947" y="2544156"/>
                    <a:pt x="2806947" y="2544156"/>
                    <a:pt x="2806947" y="2534204"/>
                  </a:cubicBezTo>
                  <a:cubicBezTo>
                    <a:pt x="2806947" y="2534204"/>
                    <a:pt x="2806947" y="2534204"/>
                    <a:pt x="2540921" y="2534204"/>
                  </a:cubicBezTo>
                  <a:close/>
                  <a:moveTo>
                    <a:pt x="2401692" y="2534204"/>
                  </a:moveTo>
                  <a:lnTo>
                    <a:pt x="2401692" y="2544156"/>
                  </a:lnTo>
                  <a:cubicBezTo>
                    <a:pt x="2401692" y="2544156"/>
                    <a:pt x="2401692" y="2544156"/>
                    <a:pt x="2523517" y="2544156"/>
                  </a:cubicBezTo>
                  <a:cubicBezTo>
                    <a:pt x="2523517" y="2544156"/>
                    <a:pt x="2523517" y="2544156"/>
                    <a:pt x="2523517" y="2534204"/>
                  </a:cubicBezTo>
                  <a:cubicBezTo>
                    <a:pt x="2523517" y="2534204"/>
                    <a:pt x="2523517" y="2534204"/>
                    <a:pt x="2401692" y="2534204"/>
                  </a:cubicBezTo>
                  <a:close/>
                  <a:moveTo>
                    <a:pt x="5214937" y="2463782"/>
                  </a:moveTo>
                  <a:lnTo>
                    <a:pt x="5254625" y="2463782"/>
                  </a:lnTo>
                  <a:lnTo>
                    <a:pt x="5254625" y="2514582"/>
                  </a:lnTo>
                  <a:lnTo>
                    <a:pt x="5214937" y="2514582"/>
                  </a:lnTo>
                  <a:close/>
                  <a:moveTo>
                    <a:pt x="5141912" y="2463782"/>
                  </a:moveTo>
                  <a:lnTo>
                    <a:pt x="5181600" y="2463782"/>
                  </a:lnTo>
                  <a:lnTo>
                    <a:pt x="5181600" y="2514582"/>
                  </a:lnTo>
                  <a:lnTo>
                    <a:pt x="5141912" y="2514582"/>
                  </a:lnTo>
                  <a:close/>
                  <a:moveTo>
                    <a:pt x="5070475" y="2463782"/>
                  </a:moveTo>
                  <a:lnTo>
                    <a:pt x="5110163" y="2463782"/>
                  </a:lnTo>
                  <a:lnTo>
                    <a:pt x="5110163" y="2514582"/>
                  </a:lnTo>
                  <a:lnTo>
                    <a:pt x="5070475" y="2514582"/>
                  </a:lnTo>
                  <a:close/>
                  <a:moveTo>
                    <a:pt x="4997450" y="2463782"/>
                  </a:moveTo>
                  <a:lnTo>
                    <a:pt x="5037138" y="2463782"/>
                  </a:lnTo>
                  <a:lnTo>
                    <a:pt x="5037138" y="2514582"/>
                  </a:lnTo>
                  <a:lnTo>
                    <a:pt x="4997450" y="2514582"/>
                  </a:lnTo>
                  <a:close/>
                  <a:moveTo>
                    <a:pt x="4926012" y="2463782"/>
                  </a:moveTo>
                  <a:lnTo>
                    <a:pt x="4965700" y="2463782"/>
                  </a:lnTo>
                  <a:lnTo>
                    <a:pt x="4965700" y="2514582"/>
                  </a:lnTo>
                  <a:lnTo>
                    <a:pt x="4926012" y="2514582"/>
                  </a:lnTo>
                  <a:close/>
                  <a:moveTo>
                    <a:pt x="4438650" y="2463782"/>
                  </a:moveTo>
                  <a:lnTo>
                    <a:pt x="4475163" y="2463782"/>
                  </a:lnTo>
                  <a:lnTo>
                    <a:pt x="4475163" y="2514582"/>
                  </a:lnTo>
                  <a:lnTo>
                    <a:pt x="4438650" y="2514582"/>
                  </a:lnTo>
                  <a:close/>
                  <a:moveTo>
                    <a:pt x="4365625" y="2463782"/>
                  </a:moveTo>
                  <a:lnTo>
                    <a:pt x="4403725" y="2463782"/>
                  </a:lnTo>
                  <a:lnTo>
                    <a:pt x="4403725" y="2514582"/>
                  </a:lnTo>
                  <a:lnTo>
                    <a:pt x="4365625" y="2514582"/>
                  </a:lnTo>
                  <a:close/>
                  <a:moveTo>
                    <a:pt x="4294187" y="2463782"/>
                  </a:moveTo>
                  <a:lnTo>
                    <a:pt x="4333875" y="2463782"/>
                  </a:lnTo>
                  <a:lnTo>
                    <a:pt x="4333875" y="2514582"/>
                  </a:lnTo>
                  <a:lnTo>
                    <a:pt x="4294187" y="2514582"/>
                  </a:lnTo>
                  <a:close/>
                  <a:moveTo>
                    <a:pt x="4221162" y="2463782"/>
                  </a:moveTo>
                  <a:lnTo>
                    <a:pt x="4262437" y="2463782"/>
                  </a:lnTo>
                  <a:lnTo>
                    <a:pt x="4262437" y="2514582"/>
                  </a:lnTo>
                  <a:lnTo>
                    <a:pt x="4221162" y="2514582"/>
                  </a:lnTo>
                  <a:close/>
                  <a:moveTo>
                    <a:pt x="4149725" y="2463782"/>
                  </a:moveTo>
                  <a:lnTo>
                    <a:pt x="4189413" y="2463782"/>
                  </a:lnTo>
                  <a:lnTo>
                    <a:pt x="4189413" y="2514582"/>
                  </a:lnTo>
                  <a:lnTo>
                    <a:pt x="4149725" y="2514582"/>
                  </a:lnTo>
                  <a:close/>
                  <a:moveTo>
                    <a:pt x="1163637" y="2463782"/>
                  </a:moveTo>
                  <a:lnTo>
                    <a:pt x="1203325" y="2463782"/>
                  </a:lnTo>
                  <a:lnTo>
                    <a:pt x="1203325" y="2514582"/>
                  </a:lnTo>
                  <a:lnTo>
                    <a:pt x="1163637" y="2514582"/>
                  </a:lnTo>
                  <a:close/>
                  <a:moveTo>
                    <a:pt x="1090612" y="2463782"/>
                  </a:moveTo>
                  <a:lnTo>
                    <a:pt x="1130300" y="2463782"/>
                  </a:lnTo>
                  <a:lnTo>
                    <a:pt x="1130300" y="2514582"/>
                  </a:lnTo>
                  <a:lnTo>
                    <a:pt x="1090612" y="2514582"/>
                  </a:lnTo>
                  <a:close/>
                  <a:moveTo>
                    <a:pt x="1020762" y="2463782"/>
                  </a:moveTo>
                  <a:lnTo>
                    <a:pt x="1058862" y="2463782"/>
                  </a:lnTo>
                  <a:lnTo>
                    <a:pt x="1058862" y="2514582"/>
                  </a:lnTo>
                  <a:lnTo>
                    <a:pt x="1020762" y="2514582"/>
                  </a:lnTo>
                  <a:close/>
                  <a:moveTo>
                    <a:pt x="949325" y="2463782"/>
                  </a:moveTo>
                  <a:lnTo>
                    <a:pt x="987425" y="2463782"/>
                  </a:lnTo>
                  <a:lnTo>
                    <a:pt x="987425" y="2514582"/>
                  </a:lnTo>
                  <a:lnTo>
                    <a:pt x="949325" y="2514582"/>
                  </a:lnTo>
                  <a:close/>
                  <a:moveTo>
                    <a:pt x="877887" y="2463782"/>
                  </a:moveTo>
                  <a:lnTo>
                    <a:pt x="914400" y="2463782"/>
                  </a:lnTo>
                  <a:lnTo>
                    <a:pt x="914400" y="2514582"/>
                  </a:lnTo>
                  <a:lnTo>
                    <a:pt x="877887" y="2514582"/>
                  </a:lnTo>
                  <a:close/>
                  <a:moveTo>
                    <a:pt x="387350" y="2463782"/>
                  </a:moveTo>
                  <a:lnTo>
                    <a:pt x="427038" y="2463782"/>
                  </a:lnTo>
                  <a:lnTo>
                    <a:pt x="427038" y="2514582"/>
                  </a:lnTo>
                  <a:lnTo>
                    <a:pt x="387350" y="2514582"/>
                  </a:lnTo>
                  <a:close/>
                  <a:moveTo>
                    <a:pt x="315912" y="2463782"/>
                  </a:moveTo>
                  <a:lnTo>
                    <a:pt x="355600" y="2463782"/>
                  </a:lnTo>
                  <a:lnTo>
                    <a:pt x="355600" y="2514582"/>
                  </a:lnTo>
                  <a:lnTo>
                    <a:pt x="315912" y="2514582"/>
                  </a:lnTo>
                  <a:close/>
                  <a:moveTo>
                    <a:pt x="246062" y="2463782"/>
                  </a:moveTo>
                  <a:lnTo>
                    <a:pt x="282575" y="2463782"/>
                  </a:lnTo>
                  <a:lnTo>
                    <a:pt x="282575" y="2514582"/>
                  </a:lnTo>
                  <a:lnTo>
                    <a:pt x="246062" y="2514582"/>
                  </a:lnTo>
                  <a:close/>
                  <a:moveTo>
                    <a:pt x="173037" y="2463782"/>
                  </a:moveTo>
                  <a:lnTo>
                    <a:pt x="211137" y="2463782"/>
                  </a:lnTo>
                  <a:lnTo>
                    <a:pt x="211137" y="2514582"/>
                  </a:lnTo>
                  <a:lnTo>
                    <a:pt x="173037" y="2514582"/>
                  </a:lnTo>
                  <a:close/>
                  <a:moveTo>
                    <a:pt x="101600" y="2463782"/>
                  </a:moveTo>
                  <a:lnTo>
                    <a:pt x="138113" y="2463782"/>
                  </a:lnTo>
                  <a:lnTo>
                    <a:pt x="138113" y="2514582"/>
                  </a:lnTo>
                  <a:lnTo>
                    <a:pt x="101600" y="2514582"/>
                  </a:lnTo>
                  <a:close/>
                  <a:moveTo>
                    <a:pt x="3956050" y="2459020"/>
                  </a:moveTo>
                  <a:lnTo>
                    <a:pt x="3995738" y="2459020"/>
                  </a:lnTo>
                  <a:lnTo>
                    <a:pt x="3995738" y="2511408"/>
                  </a:lnTo>
                  <a:lnTo>
                    <a:pt x="3956050" y="2511408"/>
                  </a:lnTo>
                  <a:close/>
                  <a:moveTo>
                    <a:pt x="1357312" y="2459020"/>
                  </a:moveTo>
                  <a:lnTo>
                    <a:pt x="1397000" y="2459020"/>
                  </a:lnTo>
                  <a:lnTo>
                    <a:pt x="1397000" y="2511408"/>
                  </a:lnTo>
                  <a:lnTo>
                    <a:pt x="1357312" y="2511408"/>
                  </a:lnTo>
                  <a:close/>
                  <a:moveTo>
                    <a:pt x="4806950" y="2449495"/>
                  </a:moveTo>
                  <a:lnTo>
                    <a:pt x="4846638" y="2449495"/>
                  </a:lnTo>
                  <a:lnTo>
                    <a:pt x="4846638" y="2498708"/>
                  </a:lnTo>
                  <a:lnTo>
                    <a:pt x="4806950" y="2498708"/>
                  </a:lnTo>
                  <a:close/>
                  <a:moveTo>
                    <a:pt x="4702175" y="2449495"/>
                  </a:moveTo>
                  <a:lnTo>
                    <a:pt x="4741863" y="2449495"/>
                  </a:lnTo>
                  <a:lnTo>
                    <a:pt x="4741863" y="2498708"/>
                  </a:lnTo>
                  <a:lnTo>
                    <a:pt x="4702175" y="2498708"/>
                  </a:lnTo>
                  <a:close/>
                  <a:moveTo>
                    <a:pt x="4629150" y="2449495"/>
                  </a:moveTo>
                  <a:lnTo>
                    <a:pt x="4668838" y="2449495"/>
                  </a:lnTo>
                  <a:lnTo>
                    <a:pt x="4668838" y="2498708"/>
                  </a:lnTo>
                  <a:lnTo>
                    <a:pt x="4629150" y="2498708"/>
                  </a:lnTo>
                  <a:close/>
                  <a:moveTo>
                    <a:pt x="4540250" y="2449495"/>
                  </a:moveTo>
                  <a:lnTo>
                    <a:pt x="4576763" y="2449495"/>
                  </a:lnTo>
                  <a:lnTo>
                    <a:pt x="4576763" y="2498708"/>
                  </a:lnTo>
                  <a:lnTo>
                    <a:pt x="4540250" y="2498708"/>
                  </a:lnTo>
                  <a:close/>
                  <a:moveTo>
                    <a:pt x="2857500" y="2449495"/>
                  </a:moveTo>
                  <a:lnTo>
                    <a:pt x="2897188" y="2449495"/>
                  </a:lnTo>
                  <a:lnTo>
                    <a:pt x="2897188" y="2501883"/>
                  </a:lnTo>
                  <a:lnTo>
                    <a:pt x="2857500" y="2501883"/>
                  </a:lnTo>
                  <a:close/>
                  <a:moveTo>
                    <a:pt x="2732087" y="2449495"/>
                  </a:moveTo>
                  <a:lnTo>
                    <a:pt x="2770187" y="2449495"/>
                  </a:lnTo>
                  <a:lnTo>
                    <a:pt x="2770187" y="2501883"/>
                  </a:lnTo>
                  <a:lnTo>
                    <a:pt x="2732087" y="2501883"/>
                  </a:lnTo>
                  <a:close/>
                  <a:moveTo>
                    <a:pt x="2647950" y="2449495"/>
                  </a:moveTo>
                  <a:lnTo>
                    <a:pt x="2684463" y="2449495"/>
                  </a:lnTo>
                  <a:lnTo>
                    <a:pt x="2684463" y="2501883"/>
                  </a:lnTo>
                  <a:lnTo>
                    <a:pt x="2647950" y="2501883"/>
                  </a:lnTo>
                  <a:close/>
                  <a:moveTo>
                    <a:pt x="2563812" y="2449495"/>
                  </a:moveTo>
                  <a:lnTo>
                    <a:pt x="2603500" y="2449495"/>
                  </a:lnTo>
                  <a:lnTo>
                    <a:pt x="2603500" y="2501883"/>
                  </a:lnTo>
                  <a:lnTo>
                    <a:pt x="2563812" y="2501883"/>
                  </a:lnTo>
                  <a:close/>
                  <a:moveTo>
                    <a:pt x="2441575" y="2449495"/>
                  </a:moveTo>
                  <a:lnTo>
                    <a:pt x="2478088" y="2449495"/>
                  </a:lnTo>
                  <a:lnTo>
                    <a:pt x="2478088" y="2501883"/>
                  </a:lnTo>
                  <a:lnTo>
                    <a:pt x="2441575" y="2501883"/>
                  </a:lnTo>
                  <a:close/>
                  <a:moveTo>
                    <a:pt x="774700" y="2449495"/>
                  </a:moveTo>
                  <a:lnTo>
                    <a:pt x="814388" y="2449495"/>
                  </a:lnTo>
                  <a:lnTo>
                    <a:pt x="814388" y="2498708"/>
                  </a:lnTo>
                  <a:lnTo>
                    <a:pt x="774700" y="2498708"/>
                  </a:lnTo>
                  <a:close/>
                  <a:moveTo>
                    <a:pt x="685800" y="2449495"/>
                  </a:moveTo>
                  <a:lnTo>
                    <a:pt x="723900" y="2449495"/>
                  </a:lnTo>
                  <a:lnTo>
                    <a:pt x="723900" y="2498708"/>
                  </a:lnTo>
                  <a:lnTo>
                    <a:pt x="685800" y="2498708"/>
                  </a:lnTo>
                  <a:close/>
                  <a:moveTo>
                    <a:pt x="614362" y="2449495"/>
                  </a:moveTo>
                  <a:lnTo>
                    <a:pt x="650875" y="2449495"/>
                  </a:lnTo>
                  <a:lnTo>
                    <a:pt x="650875" y="2498708"/>
                  </a:lnTo>
                  <a:lnTo>
                    <a:pt x="614362" y="2498708"/>
                  </a:lnTo>
                  <a:close/>
                  <a:moveTo>
                    <a:pt x="506412" y="2449495"/>
                  </a:moveTo>
                  <a:lnTo>
                    <a:pt x="546100" y="2449495"/>
                  </a:lnTo>
                  <a:lnTo>
                    <a:pt x="546100" y="2498708"/>
                  </a:lnTo>
                  <a:lnTo>
                    <a:pt x="506412" y="2498708"/>
                  </a:lnTo>
                  <a:close/>
                  <a:moveTo>
                    <a:pt x="3749675" y="2430445"/>
                  </a:moveTo>
                  <a:lnTo>
                    <a:pt x="3789363" y="2430445"/>
                  </a:lnTo>
                  <a:lnTo>
                    <a:pt x="3789363" y="2481245"/>
                  </a:lnTo>
                  <a:lnTo>
                    <a:pt x="3749675" y="2481245"/>
                  </a:lnTo>
                  <a:close/>
                  <a:moveTo>
                    <a:pt x="3667125" y="2430445"/>
                  </a:moveTo>
                  <a:lnTo>
                    <a:pt x="3705225" y="2430445"/>
                  </a:lnTo>
                  <a:lnTo>
                    <a:pt x="3705225" y="2481245"/>
                  </a:lnTo>
                  <a:lnTo>
                    <a:pt x="3667125" y="2481245"/>
                  </a:lnTo>
                  <a:close/>
                  <a:moveTo>
                    <a:pt x="3582987" y="2430445"/>
                  </a:moveTo>
                  <a:lnTo>
                    <a:pt x="3619500" y="2430445"/>
                  </a:lnTo>
                  <a:lnTo>
                    <a:pt x="3619500" y="2481245"/>
                  </a:lnTo>
                  <a:lnTo>
                    <a:pt x="3582987" y="2481245"/>
                  </a:lnTo>
                  <a:close/>
                  <a:moveTo>
                    <a:pt x="3498850" y="2430445"/>
                  </a:moveTo>
                  <a:lnTo>
                    <a:pt x="3538538" y="2430445"/>
                  </a:lnTo>
                  <a:lnTo>
                    <a:pt x="3538538" y="2481245"/>
                  </a:lnTo>
                  <a:lnTo>
                    <a:pt x="3498850" y="2481245"/>
                  </a:lnTo>
                  <a:close/>
                  <a:moveTo>
                    <a:pt x="3413125" y="2430445"/>
                  </a:moveTo>
                  <a:lnTo>
                    <a:pt x="3452813" y="2430445"/>
                  </a:lnTo>
                  <a:lnTo>
                    <a:pt x="3452813" y="2481245"/>
                  </a:lnTo>
                  <a:lnTo>
                    <a:pt x="3413125" y="2481245"/>
                  </a:lnTo>
                  <a:close/>
                  <a:moveTo>
                    <a:pt x="3332162" y="2430445"/>
                  </a:moveTo>
                  <a:lnTo>
                    <a:pt x="3368675" y="2430445"/>
                  </a:lnTo>
                  <a:lnTo>
                    <a:pt x="3368675" y="2481245"/>
                  </a:lnTo>
                  <a:lnTo>
                    <a:pt x="3332162" y="2481245"/>
                  </a:lnTo>
                  <a:close/>
                  <a:moveTo>
                    <a:pt x="3246437" y="2430445"/>
                  </a:moveTo>
                  <a:lnTo>
                    <a:pt x="3284537" y="2430445"/>
                  </a:lnTo>
                  <a:lnTo>
                    <a:pt x="3284537" y="2481245"/>
                  </a:lnTo>
                  <a:lnTo>
                    <a:pt x="3246437" y="2481245"/>
                  </a:lnTo>
                  <a:close/>
                  <a:moveTo>
                    <a:pt x="3162300" y="2430445"/>
                  </a:moveTo>
                  <a:lnTo>
                    <a:pt x="3201988" y="2430445"/>
                  </a:lnTo>
                  <a:lnTo>
                    <a:pt x="3201988" y="2481245"/>
                  </a:lnTo>
                  <a:lnTo>
                    <a:pt x="3162300" y="2481245"/>
                  </a:lnTo>
                  <a:close/>
                  <a:moveTo>
                    <a:pt x="3078162" y="2430445"/>
                  </a:moveTo>
                  <a:lnTo>
                    <a:pt x="3117850" y="2430445"/>
                  </a:lnTo>
                  <a:lnTo>
                    <a:pt x="3117850" y="2481245"/>
                  </a:lnTo>
                  <a:lnTo>
                    <a:pt x="3078162" y="2481245"/>
                  </a:lnTo>
                  <a:close/>
                  <a:moveTo>
                    <a:pt x="2989262" y="2430445"/>
                  </a:moveTo>
                  <a:lnTo>
                    <a:pt x="3028950" y="2430445"/>
                  </a:lnTo>
                  <a:lnTo>
                    <a:pt x="3028950" y="2481245"/>
                  </a:lnTo>
                  <a:lnTo>
                    <a:pt x="2989262" y="2481245"/>
                  </a:lnTo>
                  <a:close/>
                  <a:moveTo>
                    <a:pt x="2322512" y="2430445"/>
                  </a:moveTo>
                  <a:lnTo>
                    <a:pt x="2362200" y="2430445"/>
                  </a:lnTo>
                  <a:lnTo>
                    <a:pt x="2362200" y="2481245"/>
                  </a:lnTo>
                  <a:lnTo>
                    <a:pt x="2322512" y="2481245"/>
                  </a:lnTo>
                  <a:close/>
                  <a:moveTo>
                    <a:pt x="2235200" y="2430445"/>
                  </a:moveTo>
                  <a:lnTo>
                    <a:pt x="2274888" y="2430445"/>
                  </a:lnTo>
                  <a:lnTo>
                    <a:pt x="2274888" y="2481245"/>
                  </a:lnTo>
                  <a:lnTo>
                    <a:pt x="2235200" y="2481245"/>
                  </a:lnTo>
                  <a:close/>
                  <a:moveTo>
                    <a:pt x="2151062" y="2430445"/>
                  </a:moveTo>
                  <a:lnTo>
                    <a:pt x="2190750" y="2430445"/>
                  </a:lnTo>
                  <a:lnTo>
                    <a:pt x="2190750" y="2481245"/>
                  </a:lnTo>
                  <a:lnTo>
                    <a:pt x="2151062" y="2481245"/>
                  </a:lnTo>
                  <a:close/>
                  <a:moveTo>
                    <a:pt x="2068512" y="2430445"/>
                  </a:moveTo>
                  <a:lnTo>
                    <a:pt x="2105025" y="2430445"/>
                  </a:lnTo>
                  <a:lnTo>
                    <a:pt x="2105025" y="2481245"/>
                  </a:lnTo>
                  <a:lnTo>
                    <a:pt x="2068512" y="2481245"/>
                  </a:lnTo>
                  <a:close/>
                  <a:moveTo>
                    <a:pt x="1984375" y="2430445"/>
                  </a:moveTo>
                  <a:lnTo>
                    <a:pt x="2024063" y="2430445"/>
                  </a:lnTo>
                  <a:lnTo>
                    <a:pt x="2024063" y="2481245"/>
                  </a:lnTo>
                  <a:lnTo>
                    <a:pt x="1984375" y="2481245"/>
                  </a:lnTo>
                  <a:close/>
                  <a:moveTo>
                    <a:pt x="1898650" y="2430445"/>
                  </a:moveTo>
                  <a:lnTo>
                    <a:pt x="1939925" y="2430445"/>
                  </a:lnTo>
                  <a:lnTo>
                    <a:pt x="1939925" y="2481245"/>
                  </a:lnTo>
                  <a:lnTo>
                    <a:pt x="1898650" y="2481245"/>
                  </a:lnTo>
                  <a:close/>
                  <a:moveTo>
                    <a:pt x="1814512" y="2430445"/>
                  </a:moveTo>
                  <a:lnTo>
                    <a:pt x="1854200" y="2430445"/>
                  </a:lnTo>
                  <a:lnTo>
                    <a:pt x="1854200" y="2481245"/>
                  </a:lnTo>
                  <a:lnTo>
                    <a:pt x="1814512" y="2481245"/>
                  </a:lnTo>
                  <a:close/>
                  <a:moveTo>
                    <a:pt x="1731962" y="2430445"/>
                  </a:moveTo>
                  <a:lnTo>
                    <a:pt x="1770062" y="2430445"/>
                  </a:lnTo>
                  <a:lnTo>
                    <a:pt x="1770062" y="2481245"/>
                  </a:lnTo>
                  <a:lnTo>
                    <a:pt x="1731962" y="2481245"/>
                  </a:lnTo>
                  <a:close/>
                  <a:moveTo>
                    <a:pt x="1647825" y="2430445"/>
                  </a:moveTo>
                  <a:lnTo>
                    <a:pt x="1687513" y="2430445"/>
                  </a:lnTo>
                  <a:lnTo>
                    <a:pt x="1687513" y="2481245"/>
                  </a:lnTo>
                  <a:lnTo>
                    <a:pt x="1647825" y="2481245"/>
                  </a:lnTo>
                  <a:close/>
                  <a:moveTo>
                    <a:pt x="1563687" y="2430445"/>
                  </a:moveTo>
                  <a:lnTo>
                    <a:pt x="1603375" y="2430445"/>
                  </a:lnTo>
                  <a:lnTo>
                    <a:pt x="1603375" y="2481245"/>
                  </a:lnTo>
                  <a:lnTo>
                    <a:pt x="1563687" y="2481245"/>
                  </a:lnTo>
                  <a:close/>
                  <a:moveTo>
                    <a:pt x="4887916" y="2424733"/>
                  </a:moveTo>
                  <a:cubicBezTo>
                    <a:pt x="4887916" y="2442149"/>
                    <a:pt x="4887916" y="2812859"/>
                    <a:pt x="4887916" y="2830275"/>
                  </a:cubicBezTo>
                  <a:cubicBezTo>
                    <a:pt x="4902834" y="2830275"/>
                    <a:pt x="5283226" y="2830275"/>
                    <a:pt x="5298144" y="2830275"/>
                  </a:cubicBezTo>
                  <a:cubicBezTo>
                    <a:pt x="5298144" y="2812859"/>
                    <a:pt x="5298144" y="2442149"/>
                    <a:pt x="5298144" y="2424733"/>
                  </a:cubicBezTo>
                  <a:cubicBezTo>
                    <a:pt x="5283226" y="2424733"/>
                    <a:pt x="4902834" y="2424733"/>
                    <a:pt x="4887916" y="2424733"/>
                  </a:cubicBezTo>
                  <a:close/>
                  <a:moveTo>
                    <a:pt x="4129618" y="2424733"/>
                  </a:moveTo>
                  <a:cubicBezTo>
                    <a:pt x="4129618" y="2424733"/>
                    <a:pt x="4129618" y="2424733"/>
                    <a:pt x="4129618" y="2830275"/>
                  </a:cubicBezTo>
                  <a:cubicBezTo>
                    <a:pt x="4149508" y="2830275"/>
                    <a:pt x="4487635" y="2830275"/>
                    <a:pt x="4502552" y="2830275"/>
                  </a:cubicBezTo>
                  <a:cubicBezTo>
                    <a:pt x="4502552" y="2812859"/>
                    <a:pt x="4502552" y="2442149"/>
                    <a:pt x="4502552" y="2424733"/>
                  </a:cubicBezTo>
                  <a:cubicBezTo>
                    <a:pt x="4487635" y="2424733"/>
                    <a:pt x="4149508" y="2424733"/>
                    <a:pt x="4129618" y="2424733"/>
                  </a:cubicBezTo>
                  <a:close/>
                  <a:moveTo>
                    <a:pt x="4052545" y="2424733"/>
                  </a:moveTo>
                  <a:lnTo>
                    <a:pt x="4052545" y="2830275"/>
                  </a:lnTo>
                  <a:cubicBezTo>
                    <a:pt x="4064977" y="2830275"/>
                    <a:pt x="4102270" y="2830275"/>
                    <a:pt x="4112215" y="2830275"/>
                  </a:cubicBezTo>
                  <a:cubicBezTo>
                    <a:pt x="4112215" y="2830275"/>
                    <a:pt x="4112215" y="2830275"/>
                    <a:pt x="4112215" y="2424733"/>
                  </a:cubicBezTo>
                  <a:cubicBezTo>
                    <a:pt x="4102270" y="2424733"/>
                    <a:pt x="4064977" y="2424733"/>
                    <a:pt x="4052545" y="2424733"/>
                  </a:cubicBezTo>
                  <a:close/>
                  <a:moveTo>
                    <a:pt x="3918289" y="2424733"/>
                  </a:moveTo>
                  <a:cubicBezTo>
                    <a:pt x="3918289" y="2424733"/>
                    <a:pt x="3918289" y="2424733"/>
                    <a:pt x="3918289" y="2827787"/>
                  </a:cubicBezTo>
                  <a:cubicBezTo>
                    <a:pt x="3918289" y="2827787"/>
                    <a:pt x="3920776" y="2827787"/>
                    <a:pt x="3920776" y="2827787"/>
                  </a:cubicBezTo>
                  <a:cubicBezTo>
                    <a:pt x="3933207" y="2797931"/>
                    <a:pt x="3953096" y="2780515"/>
                    <a:pt x="3975473" y="2780515"/>
                  </a:cubicBezTo>
                  <a:cubicBezTo>
                    <a:pt x="3997849" y="2780515"/>
                    <a:pt x="4017738" y="2797931"/>
                    <a:pt x="4032656" y="2830275"/>
                  </a:cubicBezTo>
                  <a:lnTo>
                    <a:pt x="4032656" y="2424733"/>
                  </a:lnTo>
                  <a:cubicBezTo>
                    <a:pt x="4015252" y="2424733"/>
                    <a:pt x="3935693" y="2424733"/>
                    <a:pt x="3918289" y="2424733"/>
                  </a:cubicBezTo>
                  <a:close/>
                  <a:moveTo>
                    <a:pt x="1320185" y="2424733"/>
                  </a:moveTo>
                  <a:cubicBezTo>
                    <a:pt x="1320185" y="2424733"/>
                    <a:pt x="1320185" y="2424733"/>
                    <a:pt x="1320185" y="2830275"/>
                  </a:cubicBezTo>
                  <a:cubicBezTo>
                    <a:pt x="1335102" y="2797931"/>
                    <a:pt x="1354992" y="2780515"/>
                    <a:pt x="1377368" y="2780515"/>
                  </a:cubicBezTo>
                  <a:cubicBezTo>
                    <a:pt x="1399744" y="2780515"/>
                    <a:pt x="1419634" y="2797931"/>
                    <a:pt x="1432065" y="2827787"/>
                  </a:cubicBezTo>
                  <a:cubicBezTo>
                    <a:pt x="1434551" y="2827787"/>
                    <a:pt x="1434551" y="2827787"/>
                    <a:pt x="1437037" y="2827787"/>
                  </a:cubicBezTo>
                  <a:cubicBezTo>
                    <a:pt x="1437037" y="2827787"/>
                    <a:pt x="1437037" y="2827787"/>
                    <a:pt x="1437037" y="2424733"/>
                  </a:cubicBezTo>
                  <a:cubicBezTo>
                    <a:pt x="1417148" y="2424733"/>
                    <a:pt x="1337588" y="2424733"/>
                    <a:pt x="1320185" y="2424733"/>
                  </a:cubicBezTo>
                  <a:close/>
                  <a:moveTo>
                    <a:pt x="1240626" y="2424733"/>
                  </a:moveTo>
                  <a:cubicBezTo>
                    <a:pt x="1240626" y="2424733"/>
                    <a:pt x="1240626" y="2424733"/>
                    <a:pt x="1240626" y="2830275"/>
                  </a:cubicBezTo>
                  <a:cubicBezTo>
                    <a:pt x="1253057" y="2830275"/>
                    <a:pt x="1287864" y="2830275"/>
                    <a:pt x="1302781" y="2830275"/>
                  </a:cubicBezTo>
                  <a:cubicBezTo>
                    <a:pt x="1302781" y="2830275"/>
                    <a:pt x="1302781" y="2830275"/>
                    <a:pt x="1302781" y="2424733"/>
                  </a:cubicBezTo>
                  <a:cubicBezTo>
                    <a:pt x="1287864" y="2424733"/>
                    <a:pt x="1253057" y="2424733"/>
                    <a:pt x="1240626" y="2424733"/>
                  </a:cubicBezTo>
                  <a:close/>
                  <a:moveTo>
                    <a:pt x="850288" y="2424733"/>
                  </a:moveTo>
                  <a:cubicBezTo>
                    <a:pt x="850288" y="2442149"/>
                    <a:pt x="850288" y="2812859"/>
                    <a:pt x="850288" y="2830275"/>
                  </a:cubicBezTo>
                  <a:cubicBezTo>
                    <a:pt x="867692" y="2830275"/>
                    <a:pt x="1203332" y="2830275"/>
                    <a:pt x="1223222" y="2830275"/>
                  </a:cubicBezTo>
                  <a:cubicBezTo>
                    <a:pt x="1223222" y="2830275"/>
                    <a:pt x="1223222" y="2830275"/>
                    <a:pt x="1223222" y="2424733"/>
                  </a:cubicBezTo>
                  <a:cubicBezTo>
                    <a:pt x="1203332" y="2424733"/>
                    <a:pt x="867692" y="2424733"/>
                    <a:pt x="850288" y="2424733"/>
                  </a:cubicBezTo>
                  <a:close/>
                  <a:moveTo>
                    <a:pt x="54697" y="2424733"/>
                  </a:moveTo>
                  <a:cubicBezTo>
                    <a:pt x="54697" y="2442149"/>
                    <a:pt x="54697" y="2812859"/>
                    <a:pt x="54697" y="2830275"/>
                  </a:cubicBezTo>
                  <a:cubicBezTo>
                    <a:pt x="72100" y="2830275"/>
                    <a:pt x="450006" y="2830275"/>
                    <a:pt x="467410" y="2830275"/>
                  </a:cubicBezTo>
                  <a:cubicBezTo>
                    <a:pt x="467410" y="2812859"/>
                    <a:pt x="467410" y="2442149"/>
                    <a:pt x="467410" y="2424733"/>
                  </a:cubicBezTo>
                  <a:cubicBezTo>
                    <a:pt x="450006" y="2424733"/>
                    <a:pt x="72100" y="2424733"/>
                    <a:pt x="54697" y="2424733"/>
                  </a:cubicBezTo>
                  <a:close/>
                  <a:moveTo>
                    <a:pt x="4790954" y="2409805"/>
                  </a:moveTo>
                  <a:cubicBezTo>
                    <a:pt x="4790954" y="2409805"/>
                    <a:pt x="4790954" y="2409805"/>
                    <a:pt x="4790954" y="2827787"/>
                  </a:cubicBezTo>
                  <a:cubicBezTo>
                    <a:pt x="4833220" y="2827787"/>
                    <a:pt x="4865540" y="2827787"/>
                    <a:pt x="4868027" y="2827787"/>
                  </a:cubicBezTo>
                  <a:cubicBezTo>
                    <a:pt x="4868027" y="2812859"/>
                    <a:pt x="4868027" y="2424733"/>
                    <a:pt x="4868027" y="2409805"/>
                  </a:cubicBezTo>
                  <a:cubicBezTo>
                    <a:pt x="4865540" y="2409805"/>
                    <a:pt x="4833220" y="2409805"/>
                    <a:pt x="4790954" y="2409805"/>
                  </a:cubicBezTo>
                  <a:close/>
                  <a:moveTo>
                    <a:pt x="4614432" y="2409805"/>
                  </a:moveTo>
                  <a:cubicBezTo>
                    <a:pt x="4614432" y="2424733"/>
                    <a:pt x="4614432" y="2812859"/>
                    <a:pt x="4614432" y="2827787"/>
                  </a:cubicBezTo>
                  <a:cubicBezTo>
                    <a:pt x="4664157" y="2827787"/>
                    <a:pt x="4723826" y="2827787"/>
                    <a:pt x="4773551" y="2827787"/>
                  </a:cubicBezTo>
                  <a:cubicBezTo>
                    <a:pt x="4773551" y="2812859"/>
                    <a:pt x="4773551" y="2424733"/>
                    <a:pt x="4773551" y="2409805"/>
                  </a:cubicBezTo>
                  <a:cubicBezTo>
                    <a:pt x="4723826" y="2409805"/>
                    <a:pt x="4664157" y="2409805"/>
                    <a:pt x="4614432" y="2409805"/>
                  </a:cubicBezTo>
                  <a:close/>
                  <a:moveTo>
                    <a:pt x="4519956" y="2409805"/>
                  </a:moveTo>
                  <a:cubicBezTo>
                    <a:pt x="4519956" y="2424733"/>
                    <a:pt x="4519956" y="2812859"/>
                    <a:pt x="4519956" y="2827787"/>
                  </a:cubicBezTo>
                  <a:cubicBezTo>
                    <a:pt x="4524928" y="2827787"/>
                    <a:pt x="4554763" y="2827787"/>
                    <a:pt x="4597029" y="2827787"/>
                  </a:cubicBezTo>
                  <a:cubicBezTo>
                    <a:pt x="4597029" y="2827787"/>
                    <a:pt x="4597029" y="2827787"/>
                    <a:pt x="4597029" y="2409805"/>
                  </a:cubicBezTo>
                  <a:cubicBezTo>
                    <a:pt x="4554763" y="2409805"/>
                    <a:pt x="4524928" y="2409805"/>
                    <a:pt x="4519956" y="2409805"/>
                  </a:cubicBezTo>
                  <a:close/>
                  <a:moveTo>
                    <a:pt x="755812" y="2409805"/>
                  </a:moveTo>
                  <a:cubicBezTo>
                    <a:pt x="755812" y="2409805"/>
                    <a:pt x="755812" y="2409805"/>
                    <a:pt x="755812" y="2827787"/>
                  </a:cubicBezTo>
                  <a:cubicBezTo>
                    <a:pt x="798078" y="2827787"/>
                    <a:pt x="830399" y="2827787"/>
                    <a:pt x="832885" y="2827787"/>
                  </a:cubicBezTo>
                  <a:cubicBezTo>
                    <a:pt x="832885" y="2812859"/>
                    <a:pt x="832885" y="2424733"/>
                    <a:pt x="832885" y="2409805"/>
                  </a:cubicBezTo>
                  <a:cubicBezTo>
                    <a:pt x="830399" y="2409805"/>
                    <a:pt x="798078" y="2409805"/>
                    <a:pt x="755812" y="2409805"/>
                  </a:cubicBezTo>
                  <a:close/>
                  <a:moveTo>
                    <a:pt x="579290" y="2409805"/>
                  </a:moveTo>
                  <a:cubicBezTo>
                    <a:pt x="579290" y="2424733"/>
                    <a:pt x="579290" y="2812859"/>
                    <a:pt x="579290" y="2827787"/>
                  </a:cubicBezTo>
                  <a:cubicBezTo>
                    <a:pt x="629015" y="2827787"/>
                    <a:pt x="688684" y="2827787"/>
                    <a:pt x="738408" y="2827787"/>
                  </a:cubicBezTo>
                  <a:cubicBezTo>
                    <a:pt x="738408" y="2812859"/>
                    <a:pt x="738408" y="2424733"/>
                    <a:pt x="738408" y="2409805"/>
                  </a:cubicBezTo>
                  <a:cubicBezTo>
                    <a:pt x="688684" y="2409805"/>
                    <a:pt x="629015" y="2409805"/>
                    <a:pt x="579290" y="2409805"/>
                  </a:cubicBezTo>
                  <a:close/>
                  <a:moveTo>
                    <a:pt x="484814" y="2409805"/>
                  </a:moveTo>
                  <a:cubicBezTo>
                    <a:pt x="484814" y="2424733"/>
                    <a:pt x="484814" y="2812859"/>
                    <a:pt x="484814" y="2827787"/>
                  </a:cubicBezTo>
                  <a:cubicBezTo>
                    <a:pt x="489786" y="2827787"/>
                    <a:pt x="519621" y="2827787"/>
                    <a:pt x="561886" y="2827787"/>
                  </a:cubicBezTo>
                  <a:cubicBezTo>
                    <a:pt x="561886" y="2827787"/>
                    <a:pt x="561886" y="2827787"/>
                    <a:pt x="561886" y="2409805"/>
                  </a:cubicBezTo>
                  <a:cubicBezTo>
                    <a:pt x="519621" y="2409805"/>
                    <a:pt x="489786" y="2409805"/>
                    <a:pt x="484814" y="2409805"/>
                  </a:cubicBezTo>
                  <a:close/>
                  <a:moveTo>
                    <a:pt x="4472717" y="2369998"/>
                  </a:moveTo>
                  <a:cubicBezTo>
                    <a:pt x="4472717" y="2369998"/>
                    <a:pt x="4472717" y="2369998"/>
                    <a:pt x="4452828" y="2392390"/>
                  </a:cubicBezTo>
                  <a:cubicBezTo>
                    <a:pt x="4452828" y="2392390"/>
                    <a:pt x="4452828" y="2392390"/>
                    <a:pt x="4087353" y="2392390"/>
                  </a:cubicBezTo>
                  <a:lnTo>
                    <a:pt x="4087353" y="2407317"/>
                  </a:lnTo>
                  <a:cubicBezTo>
                    <a:pt x="4087353" y="2407317"/>
                    <a:pt x="4087353" y="2407317"/>
                    <a:pt x="4112215" y="2407317"/>
                  </a:cubicBezTo>
                  <a:cubicBezTo>
                    <a:pt x="4112215" y="2407317"/>
                    <a:pt x="4112215" y="2407317"/>
                    <a:pt x="4122160" y="2407317"/>
                  </a:cubicBezTo>
                  <a:cubicBezTo>
                    <a:pt x="4122160" y="2407317"/>
                    <a:pt x="4122160" y="2407317"/>
                    <a:pt x="4129618" y="2407317"/>
                  </a:cubicBezTo>
                  <a:cubicBezTo>
                    <a:pt x="4129618" y="2407317"/>
                    <a:pt x="4129618" y="2407317"/>
                    <a:pt x="4502552" y="2407317"/>
                  </a:cubicBezTo>
                  <a:cubicBezTo>
                    <a:pt x="4502552" y="2407317"/>
                    <a:pt x="4502552" y="2407317"/>
                    <a:pt x="4502552" y="2392390"/>
                  </a:cubicBezTo>
                  <a:cubicBezTo>
                    <a:pt x="4502552" y="2392390"/>
                    <a:pt x="4502552" y="2392390"/>
                    <a:pt x="4597029" y="2392390"/>
                  </a:cubicBezTo>
                  <a:cubicBezTo>
                    <a:pt x="4597029" y="2392390"/>
                    <a:pt x="4597029" y="2392390"/>
                    <a:pt x="4783495" y="2392390"/>
                  </a:cubicBezTo>
                  <a:cubicBezTo>
                    <a:pt x="4783495" y="2392390"/>
                    <a:pt x="4783495" y="2392390"/>
                    <a:pt x="4790954" y="2392390"/>
                  </a:cubicBezTo>
                  <a:cubicBezTo>
                    <a:pt x="4790954" y="2392390"/>
                    <a:pt x="4790954" y="2392390"/>
                    <a:pt x="4877972" y="2392390"/>
                  </a:cubicBezTo>
                  <a:cubicBezTo>
                    <a:pt x="4877972" y="2392390"/>
                    <a:pt x="4877972" y="2392390"/>
                    <a:pt x="4885430" y="2392390"/>
                  </a:cubicBezTo>
                  <a:cubicBezTo>
                    <a:pt x="4885430" y="2392390"/>
                    <a:pt x="4885430" y="2392390"/>
                    <a:pt x="4885430" y="2407317"/>
                  </a:cubicBezTo>
                  <a:cubicBezTo>
                    <a:pt x="4885430" y="2407317"/>
                    <a:pt x="4885430" y="2407317"/>
                    <a:pt x="5305602" y="2407317"/>
                  </a:cubicBezTo>
                  <a:cubicBezTo>
                    <a:pt x="5305602" y="2407317"/>
                    <a:pt x="5305602" y="2407317"/>
                    <a:pt x="5313061" y="2407317"/>
                  </a:cubicBezTo>
                  <a:cubicBezTo>
                    <a:pt x="5313061" y="2407317"/>
                    <a:pt x="5313061" y="2407317"/>
                    <a:pt x="5313061" y="2399853"/>
                  </a:cubicBezTo>
                  <a:cubicBezTo>
                    <a:pt x="5313061" y="2399853"/>
                    <a:pt x="5313061" y="2399853"/>
                    <a:pt x="4902834" y="2399853"/>
                  </a:cubicBezTo>
                  <a:cubicBezTo>
                    <a:pt x="4902834" y="2399853"/>
                    <a:pt x="4902834" y="2399853"/>
                    <a:pt x="4885430" y="2369998"/>
                  </a:cubicBezTo>
                  <a:cubicBezTo>
                    <a:pt x="4885430" y="2369998"/>
                    <a:pt x="4885430" y="2369998"/>
                    <a:pt x="4472717" y="2369998"/>
                  </a:cubicBezTo>
                  <a:close/>
                  <a:moveTo>
                    <a:pt x="469896" y="2369998"/>
                  </a:moveTo>
                  <a:cubicBezTo>
                    <a:pt x="469896" y="2369998"/>
                    <a:pt x="469896" y="2369998"/>
                    <a:pt x="450006" y="2399853"/>
                  </a:cubicBezTo>
                  <a:cubicBezTo>
                    <a:pt x="450006" y="2399853"/>
                    <a:pt x="450006" y="2399853"/>
                    <a:pt x="42266" y="2399853"/>
                  </a:cubicBezTo>
                  <a:lnTo>
                    <a:pt x="42266" y="2407317"/>
                  </a:lnTo>
                  <a:cubicBezTo>
                    <a:pt x="42266" y="2407317"/>
                    <a:pt x="42266" y="2407317"/>
                    <a:pt x="467410" y="2407317"/>
                  </a:cubicBezTo>
                  <a:cubicBezTo>
                    <a:pt x="467410" y="2407317"/>
                    <a:pt x="467410" y="2407317"/>
                    <a:pt x="467410" y="2392390"/>
                  </a:cubicBezTo>
                  <a:cubicBezTo>
                    <a:pt x="467410" y="2392390"/>
                    <a:pt x="467410" y="2392390"/>
                    <a:pt x="561886" y="2392390"/>
                  </a:cubicBezTo>
                  <a:cubicBezTo>
                    <a:pt x="561886" y="2392390"/>
                    <a:pt x="561886" y="2392390"/>
                    <a:pt x="748353" y="2392390"/>
                  </a:cubicBezTo>
                  <a:cubicBezTo>
                    <a:pt x="748353" y="2392390"/>
                    <a:pt x="748353" y="2392390"/>
                    <a:pt x="755812" y="2392390"/>
                  </a:cubicBezTo>
                  <a:cubicBezTo>
                    <a:pt x="755812" y="2392390"/>
                    <a:pt x="755812" y="2392390"/>
                    <a:pt x="842830" y="2392390"/>
                  </a:cubicBezTo>
                  <a:cubicBezTo>
                    <a:pt x="842830" y="2392390"/>
                    <a:pt x="842830" y="2392390"/>
                    <a:pt x="850288" y="2392390"/>
                  </a:cubicBezTo>
                  <a:cubicBezTo>
                    <a:pt x="850288" y="2392390"/>
                    <a:pt x="850288" y="2392390"/>
                    <a:pt x="850288" y="2407317"/>
                  </a:cubicBezTo>
                  <a:cubicBezTo>
                    <a:pt x="850288" y="2407317"/>
                    <a:pt x="850288" y="2407317"/>
                    <a:pt x="1223222" y="2407317"/>
                  </a:cubicBezTo>
                  <a:cubicBezTo>
                    <a:pt x="1223222" y="2407317"/>
                    <a:pt x="1223222" y="2407317"/>
                    <a:pt x="1233167" y="2407317"/>
                  </a:cubicBezTo>
                  <a:cubicBezTo>
                    <a:pt x="1233167" y="2407317"/>
                    <a:pt x="1233167" y="2407317"/>
                    <a:pt x="1240626" y="2407317"/>
                  </a:cubicBezTo>
                  <a:cubicBezTo>
                    <a:pt x="1240626" y="2407317"/>
                    <a:pt x="1240626" y="2407317"/>
                    <a:pt x="1265488" y="2407317"/>
                  </a:cubicBezTo>
                  <a:cubicBezTo>
                    <a:pt x="1265488" y="2407317"/>
                    <a:pt x="1265488" y="2407317"/>
                    <a:pt x="1265488" y="2392390"/>
                  </a:cubicBezTo>
                  <a:cubicBezTo>
                    <a:pt x="1265488" y="2392390"/>
                    <a:pt x="1265488" y="2392390"/>
                    <a:pt x="900013" y="2392390"/>
                  </a:cubicBezTo>
                  <a:cubicBezTo>
                    <a:pt x="900013" y="2392390"/>
                    <a:pt x="900013" y="2392390"/>
                    <a:pt x="880123" y="2369998"/>
                  </a:cubicBezTo>
                  <a:cubicBezTo>
                    <a:pt x="880123" y="2369998"/>
                    <a:pt x="880123" y="2369998"/>
                    <a:pt x="469896" y="2369998"/>
                  </a:cubicBezTo>
                  <a:close/>
                  <a:moveTo>
                    <a:pt x="2857500" y="2338370"/>
                  </a:moveTo>
                  <a:lnTo>
                    <a:pt x="2897188" y="2338370"/>
                  </a:lnTo>
                  <a:lnTo>
                    <a:pt x="2897188" y="2389170"/>
                  </a:lnTo>
                  <a:lnTo>
                    <a:pt x="2857500" y="2389170"/>
                  </a:lnTo>
                  <a:close/>
                  <a:moveTo>
                    <a:pt x="2732087" y="2338370"/>
                  </a:moveTo>
                  <a:lnTo>
                    <a:pt x="2770187" y="2338370"/>
                  </a:lnTo>
                  <a:lnTo>
                    <a:pt x="2770187" y="2389170"/>
                  </a:lnTo>
                  <a:lnTo>
                    <a:pt x="2732087" y="2389170"/>
                  </a:lnTo>
                  <a:close/>
                  <a:moveTo>
                    <a:pt x="2647950" y="2338370"/>
                  </a:moveTo>
                  <a:lnTo>
                    <a:pt x="2684463" y="2338370"/>
                  </a:lnTo>
                  <a:lnTo>
                    <a:pt x="2684463" y="2389170"/>
                  </a:lnTo>
                  <a:lnTo>
                    <a:pt x="2647950" y="2389170"/>
                  </a:lnTo>
                  <a:close/>
                  <a:moveTo>
                    <a:pt x="2563812" y="2338370"/>
                  </a:moveTo>
                  <a:lnTo>
                    <a:pt x="2603500" y="2338370"/>
                  </a:lnTo>
                  <a:lnTo>
                    <a:pt x="2603500" y="2389170"/>
                  </a:lnTo>
                  <a:lnTo>
                    <a:pt x="2563812" y="2389170"/>
                  </a:lnTo>
                  <a:close/>
                  <a:moveTo>
                    <a:pt x="2441575" y="2338370"/>
                  </a:moveTo>
                  <a:lnTo>
                    <a:pt x="2478088" y="2338370"/>
                  </a:lnTo>
                  <a:lnTo>
                    <a:pt x="2478088" y="2389170"/>
                  </a:lnTo>
                  <a:lnTo>
                    <a:pt x="2441575" y="2389170"/>
                  </a:lnTo>
                  <a:close/>
                  <a:moveTo>
                    <a:pt x="3749675" y="2325670"/>
                  </a:moveTo>
                  <a:lnTo>
                    <a:pt x="3789363" y="2325670"/>
                  </a:lnTo>
                  <a:lnTo>
                    <a:pt x="3789363" y="2378058"/>
                  </a:lnTo>
                  <a:lnTo>
                    <a:pt x="3749675" y="2378058"/>
                  </a:lnTo>
                  <a:close/>
                  <a:moveTo>
                    <a:pt x="3667125" y="2325670"/>
                  </a:moveTo>
                  <a:lnTo>
                    <a:pt x="3705225" y="2325670"/>
                  </a:lnTo>
                  <a:lnTo>
                    <a:pt x="3705225" y="2378058"/>
                  </a:lnTo>
                  <a:lnTo>
                    <a:pt x="3667125" y="2378058"/>
                  </a:lnTo>
                  <a:close/>
                  <a:moveTo>
                    <a:pt x="3582987" y="2325670"/>
                  </a:moveTo>
                  <a:lnTo>
                    <a:pt x="3619500" y="2325670"/>
                  </a:lnTo>
                  <a:lnTo>
                    <a:pt x="3619500" y="2378058"/>
                  </a:lnTo>
                  <a:lnTo>
                    <a:pt x="3582987" y="2378058"/>
                  </a:lnTo>
                  <a:close/>
                  <a:moveTo>
                    <a:pt x="3498850" y="2325670"/>
                  </a:moveTo>
                  <a:lnTo>
                    <a:pt x="3538538" y="2325670"/>
                  </a:lnTo>
                  <a:lnTo>
                    <a:pt x="3538538" y="2378058"/>
                  </a:lnTo>
                  <a:lnTo>
                    <a:pt x="3498850" y="2378058"/>
                  </a:lnTo>
                  <a:close/>
                  <a:moveTo>
                    <a:pt x="3413125" y="2325670"/>
                  </a:moveTo>
                  <a:lnTo>
                    <a:pt x="3452813" y="2325670"/>
                  </a:lnTo>
                  <a:lnTo>
                    <a:pt x="3452813" y="2378058"/>
                  </a:lnTo>
                  <a:lnTo>
                    <a:pt x="3413125" y="2378058"/>
                  </a:lnTo>
                  <a:close/>
                  <a:moveTo>
                    <a:pt x="3332162" y="2325670"/>
                  </a:moveTo>
                  <a:lnTo>
                    <a:pt x="3368675" y="2325670"/>
                  </a:lnTo>
                  <a:lnTo>
                    <a:pt x="3368675" y="2378058"/>
                  </a:lnTo>
                  <a:lnTo>
                    <a:pt x="3332162" y="2378058"/>
                  </a:lnTo>
                  <a:close/>
                  <a:moveTo>
                    <a:pt x="3246437" y="2325670"/>
                  </a:moveTo>
                  <a:lnTo>
                    <a:pt x="3284537" y="2325670"/>
                  </a:lnTo>
                  <a:lnTo>
                    <a:pt x="3284537" y="2378058"/>
                  </a:lnTo>
                  <a:lnTo>
                    <a:pt x="3246437" y="2378058"/>
                  </a:lnTo>
                  <a:close/>
                  <a:moveTo>
                    <a:pt x="3162300" y="2325670"/>
                  </a:moveTo>
                  <a:lnTo>
                    <a:pt x="3201988" y="2325670"/>
                  </a:lnTo>
                  <a:lnTo>
                    <a:pt x="3201988" y="2378058"/>
                  </a:lnTo>
                  <a:lnTo>
                    <a:pt x="3162300" y="2378058"/>
                  </a:lnTo>
                  <a:close/>
                  <a:moveTo>
                    <a:pt x="3078162" y="2325670"/>
                  </a:moveTo>
                  <a:lnTo>
                    <a:pt x="3117850" y="2325670"/>
                  </a:lnTo>
                  <a:lnTo>
                    <a:pt x="3117850" y="2378058"/>
                  </a:lnTo>
                  <a:lnTo>
                    <a:pt x="3078162" y="2378058"/>
                  </a:lnTo>
                  <a:close/>
                  <a:moveTo>
                    <a:pt x="2995612" y="2325670"/>
                  </a:moveTo>
                  <a:lnTo>
                    <a:pt x="3033712" y="2325670"/>
                  </a:lnTo>
                  <a:lnTo>
                    <a:pt x="3033712" y="2378058"/>
                  </a:lnTo>
                  <a:lnTo>
                    <a:pt x="2995612" y="2378058"/>
                  </a:lnTo>
                  <a:close/>
                  <a:moveTo>
                    <a:pt x="2319337" y="2325670"/>
                  </a:moveTo>
                  <a:lnTo>
                    <a:pt x="2359025" y="2325670"/>
                  </a:lnTo>
                  <a:lnTo>
                    <a:pt x="2359025" y="2378058"/>
                  </a:lnTo>
                  <a:lnTo>
                    <a:pt x="2319337" y="2378058"/>
                  </a:lnTo>
                  <a:close/>
                  <a:moveTo>
                    <a:pt x="2235200" y="2325670"/>
                  </a:moveTo>
                  <a:lnTo>
                    <a:pt x="2274888" y="2325670"/>
                  </a:lnTo>
                  <a:lnTo>
                    <a:pt x="2274888" y="2378058"/>
                  </a:lnTo>
                  <a:lnTo>
                    <a:pt x="2235200" y="2378058"/>
                  </a:lnTo>
                  <a:close/>
                  <a:moveTo>
                    <a:pt x="2151062" y="2325670"/>
                  </a:moveTo>
                  <a:lnTo>
                    <a:pt x="2190750" y="2325670"/>
                  </a:lnTo>
                  <a:lnTo>
                    <a:pt x="2190750" y="2378058"/>
                  </a:lnTo>
                  <a:lnTo>
                    <a:pt x="2151062" y="2378058"/>
                  </a:lnTo>
                  <a:close/>
                  <a:moveTo>
                    <a:pt x="2068512" y="2325670"/>
                  </a:moveTo>
                  <a:lnTo>
                    <a:pt x="2105025" y="2325670"/>
                  </a:lnTo>
                  <a:lnTo>
                    <a:pt x="2105025" y="2378058"/>
                  </a:lnTo>
                  <a:lnTo>
                    <a:pt x="2068512" y="2378058"/>
                  </a:lnTo>
                  <a:close/>
                  <a:moveTo>
                    <a:pt x="1984375" y="2325670"/>
                  </a:moveTo>
                  <a:lnTo>
                    <a:pt x="2024063" y="2325670"/>
                  </a:lnTo>
                  <a:lnTo>
                    <a:pt x="2024063" y="2378058"/>
                  </a:lnTo>
                  <a:lnTo>
                    <a:pt x="1984375" y="2378058"/>
                  </a:lnTo>
                  <a:close/>
                  <a:moveTo>
                    <a:pt x="1898650" y="2325670"/>
                  </a:moveTo>
                  <a:lnTo>
                    <a:pt x="1939925" y="2325670"/>
                  </a:lnTo>
                  <a:lnTo>
                    <a:pt x="1939925" y="2378058"/>
                  </a:lnTo>
                  <a:lnTo>
                    <a:pt x="1898650" y="2378058"/>
                  </a:lnTo>
                  <a:close/>
                  <a:moveTo>
                    <a:pt x="1814512" y="2325670"/>
                  </a:moveTo>
                  <a:lnTo>
                    <a:pt x="1854200" y="2325670"/>
                  </a:lnTo>
                  <a:lnTo>
                    <a:pt x="1854200" y="2378058"/>
                  </a:lnTo>
                  <a:lnTo>
                    <a:pt x="1814512" y="2378058"/>
                  </a:lnTo>
                  <a:close/>
                  <a:moveTo>
                    <a:pt x="1731962" y="2325670"/>
                  </a:moveTo>
                  <a:lnTo>
                    <a:pt x="1770062" y="2325670"/>
                  </a:lnTo>
                  <a:lnTo>
                    <a:pt x="1770062" y="2378058"/>
                  </a:lnTo>
                  <a:lnTo>
                    <a:pt x="1731962" y="2378058"/>
                  </a:lnTo>
                  <a:close/>
                  <a:moveTo>
                    <a:pt x="1647825" y="2325670"/>
                  </a:moveTo>
                  <a:lnTo>
                    <a:pt x="1687513" y="2325670"/>
                  </a:lnTo>
                  <a:lnTo>
                    <a:pt x="1687513" y="2378058"/>
                  </a:lnTo>
                  <a:lnTo>
                    <a:pt x="1647825" y="2378058"/>
                  </a:lnTo>
                  <a:close/>
                  <a:moveTo>
                    <a:pt x="1563687" y="2325670"/>
                  </a:moveTo>
                  <a:lnTo>
                    <a:pt x="1603375" y="2325670"/>
                  </a:lnTo>
                  <a:lnTo>
                    <a:pt x="1603375" y="2378058"/>
                  </a:lnTo>
                  <a:lnTo>
                    <a:pt x="1563687" y="2378058"/>
                  </a:lnTo>
                  <a:close/>
                  <a:moveTo>
                    <a:pt x="2857500" y="2228832"/>
                  </a:moveTo>
                  <a:lnTo>
                    <a:pt x="2897188" y="2228832"/>
                  </a:lnTo>
                  <a:lnTo>
                    <a:pt x="2897188" y="2278045"/>
                  </a:lnTo>
                  <a:lnTo>
                    <a:pt x="2857500" y="2278045"/>
                  </a:lnTo>
                  <a:close/>
                  <a:moveTo>
                    <a:pt x="2732087" y="2228832"/>
                  </a:moveTo>
                  <a:lnTo>
                    <a:pt x="2770187" y="2228832"/>
                  </a:lnTo>
                  <a:lnTo>
                    <a:pt x="2770187" y="2278045"/>
                  </a:lnTo>
                  <a:lnTo>
                    <a:pt x="2732087" y="2278045"/>
                  </a:lnTo>
                  <a:close/>
                  <a:moveTo>
                    <a:pt x="2647950" y="2228832"/>
                  </a:moveTo>
                  <a:lnTo>
                    <a:pt x="2684463" y="2228832"/>
                  </a:lnTo>
                  <a:lnTo>
                    <a:pt x="2684463" y="2278045"/>
                  </a:lnTo>
                  <a:lnTo>
                    <a:pt x="2647950" y="2278045"/>
                  </a:lnTo>
                  <a:close/>
                  <a:moveTo>
                    <a:pt x="2563812" y="2228832"/>
                  </a:moveTo>
                  <a:lnTo>
                    <a:pt x="2603500" y="2228832"/>
                  </a:lnTo>
                  <a:lnTo>
                    <a:pt x="2603500" y="2278045"/>
                  </a:lnTo>
                  <a:lnTo>
                    <a:pt x="2563812" y="2278045"/>
                  </a:lnTo>
                  <a:close/>
                  <a:moveTo>
                    <a:pt x="2441575" y="2228832"/>
                  </a:moveTo>
                  <a:lnTo>
                    <a:pt x="2478088" y="2228832"/>
                  </a:lnTo>
                  <a:lnTo>
                    <a:pt x="2478088" y="2278045"/>
                  </a:lnTo>
                  <a:lnTo>
                    <a:pt x="2441575" y="2278045"/>
                  </a:lnTo>
                  <a:close/>
                  <a:moveTo>
                    <a:pt x="3833758" y="2223207"/>
                  </a:moveTo>
                  <a:cubicBezTo>
                    <a:pt x="3833758" y="2240623"/>
                    <a:pt x="3833758" y="2810371"/>
                    <a:pt x="3833758" y="2827787"/>
                  </a:cubicBezTo>
                  <a:cubicBezTo>
                    <a:pt x="3846189" y="2827787"/>
                    <a:pt x="3885968" y="2827787"/>
                    <a:pt x="3898400" y="2827787"/>
                  </a:cubicBezTo>
                  <a:cubicBezTo>
                    <a:pt x="3898400" y="2827787"/>
                    <a:pt x="3898400" y="2827787"/>
                    <a:pt x="3898400" y="2407317"/>
                  </a:cubicBezTo>
                  <a:cubicBezTo>
                    <a:pt x="3898400" y="2407317"/>
                    <a:pt x="3898400" y="2407317"/>
                    <a:pt x="3900886" y="2407317"/>
                  </a:cubicBezTo>
                  <a:cubicBezTo>
                    <a:pt x="3900886" y="2310286"/>
                    <a:pt x="3900886" y="2230671"/>
                    <a:pt x="3900886" y="2223207"/>
                  </a:cubicBezTo>
                  <a:cubicBezTo>
                    <a:pt x="3888455" y="2223207"/>
                    <a:pt x="3846189" y="2223207"/>
                    <a:pt x="3833758" y="2223207"/>
                  </a:cubicBezTo>
                  <a:close/>
                  <a:moveTo>
                    <a:pt x="1451955" y="2223207"/>
                  </a:moveTo>
                  <a:cubicBezTo>
                    <a:pt x="1451955" y="2230671"/>
                    <a:pt x="1451955" y="2310286"/>
                    <a:pt x="1451955" y="2407317"/>
                  </a:cubicBezTo>
                  <a:cubicBezTo>
                    <a:pt x="1451955" y="2407317"/>
                    <a:pt x="1451955" y="2407317"/>
                    <a:pt x="1454441" y="2407317"/>
                  </a:cubicBezTo>
                  <a:cubicBezTo>
                    <a:pt x="1454441" y="2407317"/>
                    <a:pt x="1454441" y="2407317"/>
                    <a:pt x="1454441" y="2827787"/>
                  </a:cubicBezTo>
                  <a:cubicBezTo>
                    <a:pt x="1469358" y="2827787"/>
                    <a:pt x="1506652" y="2827787"/>
                    <a:pt x="1519083" y="2827787"/>
                  </a:cubicBezTo>
                  <a:cubicBezTo>
                    <a:pt x="1519083" y="2810371"/>
                    <a:pt x="1519083" y="2240623"/>
                    <a:pt x="1519083" y="2223207"/>
                  </a:cubicBezTo>
                  <a:cubicBezTo>
                    <a:pt x="1506652" y="2223207"/>
                    <a:pt x="1464386" y="2223207"/>
                    <a:pt x="1451955" y="2223207"/>
                  </a:cubicBezTo>
                  <a:close/>
                  <a:moveTo>
                    <a:pt x="3749675" y="2217720"/>
                  </a:moveTo>
                  <a:lnTo>
                    <a:pt x="3789363" y="2217720"/>
                  </a:lnTo>
                  <a:lnTo>
                    <a:pt x="3789363" y="2270108"/>
                  </a:lnTo>
                  <a:lnTo>
                    <a:pt x="3749675" y="2270108"/>
                  </a:lnTo>
                  <a:close/>
                  <a:moveTo>
                    <a:pt x="3667125" y="2217720"/>
                  </a:moveTo>
                  <a:lnTo>
                    <a:pt x="3705225" y="2217720"/>
                  </a:lnTo>
                  <a:lnTo>
                    <a:pt x="3705225" y="2270108"/>
                  </a:lnTo>
                  <a:lnTo>
                    <a:pt x="3667125" y="2270108"/>
                  </a:lnTo>
                  <a:close/>
                  <a:moveTo>
                    <a:pt x="3582987" y="2217720"/>
                  </a:moveTo>
                  <a:lnTo>
                    <a:pt x="3619500" y="2217720"/>
                  </a:lnTo>
                  <a:lnTo>
                    <a:pt x="3619500" y="2270108"/>
                  </a:lnTo>
                  <a:lnTo>
                    <a:pt x="3582987" y="2270108"/>
                  </a:lnTo>
                  <a:close/>
                  <a:moveTo>
                    <a:pt x="3498850" y="2217720"/>
                  </a:moveTo>
                  <a:lnTo>
                    <a:pt x="3538538" y="2217720"/>
                  </a:lnTo>
                  <a:lnTo>
                    <a:pt x="3538538" y="2270108"/>
                  </a:lnTo>
                  <a:lnTo>
                    <a:pt x="3498850" y="2270108"/>
                  </a:lnTo>
                  <a:close/>
                  <a:moveTo>
                    <a:pt x="3413125" y="2217720"/>
                  </a:moveTo>
                  <a:lnTo>
                    <a:pt x="3452813" y="2217720"/>
                  </a:lnTo>
                  <a:lnTo>
                    <a:pt x="3452813" y="2270108"/>
                  </a:lnTo>
                  <a:lnTo>
                    <a:pt x="3413125" y="2270108"/>
                  </a:lnTo>
                  <a:close/>
                  <a:moveTo>
                    <a:pt x="3332162" y="2217720"/>
                  </a:moveTo>
                  <a:lnTo>
                    <a:pt x="3368675" y="2217720"/>
                  </a:lnTo>
                  <a:lnTo>
                    <a:pt x="3368675" y="2270108"/>
                  </a:lnTo>
                  <a:lnTo>
                    <a:pt x="3332162" y="2270108"/>
                  </a:lnTo>
                  <a:close/>
                  <a:moveTo>
                    <a:pt x="3246437" y="2217720"/>
                  </a:moveTo>
                  <a:lnTo>
                    <a:pt x="3284537" y="2217720"/>
                  </a:lnTo>
                  <a:lnTo>
                    <a:pt x="3284537" y="2270108"/>
                  </a:lnTo>
                  <a:lnTo>
                    <a:pt x="3246437" y="2270108"/>
                  </a:lnTo>
                  <a:close/>
                  <a:moveTo>
                    <a:pt x="3162300" y="2217720"/>
                  </a:moveTo>
                  <a:lnTo>
                    <a:pt x="3201988" y="2217720"/>
                  </a:lnTo>
                  <a:lnTo>
                    <a:pt x="3201988" y="2270108"/>
                  </a:lnTo>
                  <a:lnTo>
                    <a:pt x="3162300" y="2270108"/>
                  </a:lnTo>
                  <a:close/>
                  <a:moveTo>
                    <a:pt x="3078162" y="2217720"/>
                  </a:moveTo>
                  <a:lnTo>
                    <a:pt x="3117850" y="2217720"/>
                  </a:lnTo>
                  <a:lnTo>
                    <a:pt x="3117850" y="2270108"/>
                  </a:lnTo>
                  <a:lnTo>
                    <a:pt x="3078162" y="2270108"/>
                  </a:lnTo>
                  <a:close/>
                  <a:moveTo>
                    <a:pt x="2995612" y="2217720"/>
                  </a:moveTo>
                  <a:lnTo>
                    <a:pt x="3033712" y="2217720"/>
                  </a:lnTo>
                  <a:lnTo>
                    <a:pt x="3033712" y="2270108"/>
                  </a:lnTo>
                  <a:lnTo>
                    <a:pt x="2995612" y="2270108"/>
                  </a:lnTo>
                  <a:close/>
                  <a:moveTo>
                    <a:pt x="2319337" y="2217720"/>
                  </a:moveTo>
                  <a:lnTo>
                    <a:pt x="2359025" y="2217720"/>
                  </a:lnTo>
                  <a:lnTo>
                    <a:pt x="2359025" y="2270108"/>
                  </a:lnTo>
                  <a:lnTo>
                    <a:pt x="2319337" y="2270108"/>
                  </a:lnTo>
                  <a:close/>
                  <a:moveTo>
                    <a:pt x="2235200" y="2217720"/>
                  </a:moveTo>
                  <a:lnTo>
                    <a:pt x="2274888" y="2217720"/>
                  </a:lnTo>
                  <a:lnTo>
                    <a:pt x="2274888" y="2270108"/>
                  </a:lnTo>
                  <a:lnTo>
                    <a:pt x="2235200" y="2270108"/>
                  </a:lnTo>
                  <a:close/>
                  <a:moveTo>
                    <a:pt x="2151062" y="2217720"/>
                  </a:moveTo>
                  <a:lnTo>
                    <a:pt x="2190750" y="2217720"/>
                  </a:lnTo>
                  <a:lnTo>
                    <a:pt x="2190750" y="2270108"/>
                  </a:lnTo>
                  <a:lnTo>
                    <a:pt x="2151062" y="2270108"/>
                  </a:lnTo>
                  <a:close/>
                  <a:moveTo>
                    <a:pt x="2068512" y="2217720"/>
                  </a:moveTo>
                  <a:lnTo>
                    <a:pt x="2105025" y="2217720"/>
                  </a:lnTo>
                  <a:lnTo>
                    <a:pt x="2105025" y="2270108"/>
                  </a:lnTo>
                  <a:lnTo>
                    <a:pt x="2068512" y="2270108"/>
                  </a:lnTo>
                  <a:close/>
                  <a:moveTo>
                    <a:pt x="1984375" y="2217720"/>
                  </a:moveTo>
                  <a:lnTo>
                    <a:pt x="2024063" y="2217720"/>
                  </a:lnTo>
                  <a:lnTo>
                    <a:pt x="2024063" y="2270108"/>
                  </a:lnTo>
                  <a:lnTo>
                    <a:pt x="1984375" y="2270108"/>
                  </a:lnTo>
                  <a:close/>
                  <a:moveTo>
                    <a:pt x="1898650" y="2217720"/>
                  </a:moveTo>
                  <a:lnTo>
                    <a:pt x="1939925" y="2217720"/>
                  </a:lnTo>
                  <a:lnTo>
                    <a:pt x="1939925" y="2270108"/>
                  </a:lnTo>
                  <a:lnTo>
                    <a:pt x="1898650" y="2270108"/>
                  </a:lnTo>
                  <a:close/>
                  <a:moveTo>
                    <a:pt x="1814512" y="2217720"/>
                  </a:moveTo>
                  <a:lnTo>
                    <a:pt x="1854200" y="2217720"/>
                  </a:lnTo>
                  <a:lnTo>
                    <a:pt x="1854200" y="2270108"/>
                  </a:lnTo>
                  <a:lnTo>
                    <a:pt x="1814512" y="2270108"/>
                  </a:lnTo>
                  <a:close/>
                  <a:moveTo>
                    <a:pt x="1731962" y="2217720"/>
                  </a:moveTo>
                  <a:lnTo>
                    <a:pt x="1770062" y="2217720"/>
                  </a:lnTo>
                  <a:lnTo>
                    <a:pt x="1770062" y="2270108"/>
                  </a:lnTo>
                  <a:lnTo>
                    <a:pt x="1731962" y="2270108"/>
                  </a:lnTo>
                  <a:close/>
                  <a:moveTo>
                    <a:pt x="1647825" y="2217720"/>
                  </a:moveTo>
                  <a:lnTo>
                    <a:pt x="1687513" y="2217720"/>
                  </a:lnTo>
                  <a:lnTo>
                    <a:pt x="1687513" y="2270108"/>
                  </a:lnTo>
                  <a:lnTo>
                    <a:pt x="1647825" y="2270108"/>
                  </a:lnTo>
                  <a:close/>
                  <a:moveTo>
                    <a:pt x="1563687" y="2217720"/>
                  </a:moveTo>
                  <a:lnTo>
                    <a:pt x="1603375" y="2217720"/>
                  </a:lnTo>
                  <a:lnTo>
                    <a:pt x="1603375" y="2270108"/>
                  </a:lnTo>
                  <a:lnTo>
                    <a:pt x="1563687" y="2270108"/>
                  </a:lnTo>
                  <a:close/>
                  <a:moveTo>
                    <a:pt x="3833758" y="2190863"/>
                  </a:moveTo>
                  <a:cubicBezTo>
                    <a:pt x="3833758" y="2198327"/>
                    <a:pt x="3833758" y="2200815"/>
                    <a:pt x="3833758" y="2205791"/>
                  </a:cubicBezTo>
                  <a:cubicBezTo>
                    <a:pt x="3846189" y="2205791"/>
                    <a:pt x="3888455" y="2205791"/>
                    <a:pt x="3900886" y="2205791"/>
                  </a:cubicBezTo>
                  <a:cubicBezTo>
                    <a:pt x="3900886" y="2200815"/>
                    <a:pt x="3900886" y="2198327"/>
                    <a:pt x="3900886" y="2190863"/>
                  </a:cubicBezTo>
                  <a:cubicBezTo>
                    <a:pt x="3888455" y="2190863"/>
                    <a:pt x="3846189" y="2190863"/>
                    <a:pt x="3833758" y="2190863"/>
                  </a:cubicBezTo>
                  <a:close/>
                  <a:moveTo>
                    <a:pt x="1536486" y="2190863"/>
                  </a:moveTo>
                  <a:cubicBezTo>
                    <a:pt x="1536486" y="2190863"/>
                    <a:pt x="1536486" y="2190863"/>
                    <a:pt x="1536486" y="2208279"/>
                  </a:cubicBezTo>
                  <a:cubicBezTo>
                    <a:pt x="1536486" y="2208279"/>
                    <a:pt x="1536486" y="2208279"/>
                    <a:pt x="1536486" y="2223207"/>
                  </a:cubicBezTo>
                  <a:cubicBezTo>
                    <a:pt x="1536486" y="2223207"/>
                    <a:pt x="1536486" y="2223207"/>
                    <a:pt x="1536486" y="2827787"/>
                  </a:cubicBezTo>
                  <a:cubicBezTo>
                    <a:pt x="1536486" y="2827787"/>
                    <a:pt x="1536486" y="2827787"/>
                    <a:pt x="2217712" y="2827787"/>
                  </a:cubicBezTo>
                  <a:cubicBezTo>
                    <a:pt x="2217712" y="2827787"/>
                    <a:pt x="2217712" y="2827787"/>
                    <a:pt x="2225170" y="2827787"/>
                  </a:cubicBezTo>
                  <a:cubicBezTo>
                    <a:pt x="2225170" y="2827787"/>
                    <a:pt x="2225170" y="2827787"/>
                    <a:pt x="2225170" y="2847690"/>
                  </a:cubicBezTo>
                  <a:cubicBezTo>
                    <a:pt x="2225170" y="2847690"/>
                    <a:pt x="2225170" y="2847690"/>
                    <a:pt x="2250033" y="2847690"/>
                  </a:cubicBezTo>
                  <a:cubicBezTo>
                    <a:pt x="2250033" y="2847690"/>
                    <a:pt x="2250033" y="2847690"/>
                    <a:pt x="2250033" y="2693436"/>
                  </a:cubicBezTo>
                  <a:cubicBezTo>
                    <a:pt x="2250033" y="2693436"/>
                    <a:pt x="2250033" y="2693436"/>
                    <a:pt x="2237602" y="2693436"/>
                  </a:cubicBezTo>
                  <a:cubicBezTo>
                    <a:pt x="2237602" y="2693436"/>
                    <a:pt x="2237602" y="2693436"/>
                    <a:pt x="2237602" y="2651140"/>
                  </a:cubicBezTo>
                  <a:cubicBezTo>
                    <a:pt x="2235115" y="2646164"/>
                    <a:pt x="2232629" y="2641188"/>
                    <a:pt x="2232629" y="2633724"/>
                  </a:cubicBezTo>
                  <a:cubicBezTo>
                    <a:pt x="2232629" y="2623772"/>
                    <a:pt x="2237602" y="2613820"/>
                    <a:pt x="2247546" y="2611332"/>
                  </a:cubicBezTo>
                  <a:cubicBezTo>
                    <a:pt x="2245060" y="2606356"/>
                    <a:pt x="2242574" y="2601380"/>
                    <a:pt x="2242574" y="2598892"/>
                  </a:cubicBezTo>
                  <a:cubicBezTo>
                    <a:pt x="2242574" y="2591428"/>
                    <a:pt x="2245060" y="2588940"/>
                    <a:pt x="2247546" y="2586452"/>
                  </a:cubicBezTo>
                  <a:cubicBezTo>
                    <a:pt x="2247546" y="2586452"/>
                    <a:pt x="2247546" y="2586452"/>
                    <a:pt x="2242574" y="2586452"/>
                  </a:cubicBezTo>
                  <a:cubicBezTo>
                    <a:pt x="2232629" y="2586452"/>
                    <a:pt x="2222684" y="2574012"/>
                    <a:pt x="2222684" y="2564060"/>
                  </a:cubicBezTo>
                  <a:cubicBezTo>
                    <a:pt x="2222684" y="2554108"/>
                    <a:pt x="2232629" y="2544156"/>
                    <a:pt x="2242574" y="2544156"/>
                  </a:cubicBezTo>
                  <a:cubicBezTo>
                    <a:pt x="2242574" y="2544156"/>
                    <a:pt x="2242574" y="2544156"/>
                    <a:pt x="2384289" y="2544156"/>
                  </a:cubicBezTo>
                  <a:cubicBezTo>
                    <a:pt x="2384289" y="2544156"/>
                    <a:pt x="2384289" y="2544156"/>
                    <a:pt x="2384289" y="2190863"/>
                  </a:cubicBezTo>
                  <a:cubicBezTo>
                    <a:pt x="2384289" y="2190863"/>
                    <a:pt x="2384289" y="2190863"/>
                    <a:pt x="1536486" y="2190863"/>
                  </a:cubicBezTo>
                  <a:close/>
                  <a:moveTo>
                    <a:pt x="1451955" y="2190863"/>
                  </a:moveTo>
                  <a:cubicBezTo>
                    <a:pt x="1451955" y="2198327"/>
                    <a:pt x="1451955" y="2200815"/>
                    <a:pt x="1451955" y="2205791"/>
                  </a:cubicBezTo>
                  <a:cubicBezTo>
                    <a:pt x="1464386" y="2205791"/>
                    <a:pt x="1506652" y="2205791"/>
                    <a:pt x="1519083" y="2205791"/>
                  </a:cubicBezTo>
                  <a:cubicBezTo>
                    <a:pt x="1519083" y="2200815"/>
                    <a:pt x="1519083" y="2198327"/>
                    <a:pt x="1519083" y="2190863"/>
                  </a:cubicBezTo>
                  <a:cubicBezTo>
                    <a:pt x="1506652" y="2190863"/>
                    <a:pt x="1464386" y="2190863"/>
                    <a:pt x="1451955" y="2190863"/>
                  </a:cubicBezTo>
                  <a:close/>
                  <a:moveTo>
                    <a:pt x="2958607" y="2163495"/>
                  </a:moveTo>
                  <a:lnTo>
                    <a:pt x="2958607" y="2544156"/>
                  </a:lnTo>
                  <a:cubicBezTo>
                    <a:pt x="2958607" y="2544156"/>
                    <a:pt x="2958607" y="2544156"/>
                    <a:pt x="3085404" y="2544156"/>
                  </a:cubicBezTo>
                  <a:cubicBezTo>
                    <a:pt x="3097835" y="2544156"/>
                    <a:pt x="3107780" y="2554108"/>
                    <a:pt x="3107780" y="2564060"/>
                  </a:cubicBezTo>
                  <a:cubicBezTo>
                    <a:pt x="3107780" y="2574012"/>
                    <a:pt x="3100322" y="2581476"/>
                    <a:pt x="3090377" y="2583964"/>
                  </a:cubicBezTo>
                  <a:cubicBezTo>
                    <a:pt x="3095349" y="2586452"/>
                    <a:pt x="3095349" y="2591428"/>
                    <a:pt x="3095349" y="2598892"/>
                  </a:cubicBezTo>
                  <a:cubicBezTo>
                    <a:pt x="3095349" y="2603868"/>
                    <a:pt x="3092863" y="2611332"/>
                    <a:pt x="3087890" y="2616308"/>
                  </a:cubicBezTo>
                  <a:cubicBezTo>
                    <a:pt x="3092863" y="2621284"/>
                    <a:pt x="3095349" y="2626260"/>
                    <a:pt x="3095349" y="2633724"/>
                  </a:cubicBezTo>
                  <a:cubicBezTo>
                    <a:pt x="3095349" y="2636212"/>
                    <a:pt x="3095349" y="2641188"/>
                    <a:pt x="3095349" y="2643676"/>
                  </a:cubicBezTo>
                  <a:cubicBezTo>
                    <a:pt x="3095349" y="2643676"/>
                    <a:pt x="3095349" y="2643676"/>
                    <a:pt x="3097835" y="2643676"/>
                  </a:cubicBezTo>
                  <a:cubicBezTo>
                    <a:pt x="3097835" y="2643676"/>
                    <a:pt x="3097835" y="2643676"/>
                    <a:pt x="3097835" y="2693436"/>
                  </a:cubicBezTo>
                  <a:cubicBezTo>
                    <a:pt x="3097835" y="2693436"/>
                    <a:pt x="3097835" y="2693436"/>
                    <a:pt x="3085404" y="2693436"/>
                  </a:cubicBezTo>
                  <a:cubicBezTo>
                    <a:pt x="3085404" y="2693436"/>
                    <a:pt x="3085404" y="2693436"/>
                    <a:pt x="3085404" y="2847690"/>
                  </a:cubicBezTo>
                  <a:cubicBezTo>
                    <a:pt x="3085404" y="2847690"/>
                    <a:pt x="3085404" y="2847690"/>
                    <a:pt x="3105294" y="2847690"/>
                  </a:cubicBezTo>
                  <a:cubicBezTo>
                    <a:pt x="3105294" y="2847690"/>
                    <a:pt x="3105294" y="2847690"/>
                    <a:pt x="3105294" y="2827787"/>
                  </a:cubicBezTo>
                  <a:cubicBezTo>
                    <a:pt x="3105294" y="2827787"/>
                    <a:pt x="3105294" y="2827787"/>
                    <a:pt x="3112753" y="2827787"/>
                  </a:cubicBezTo>
                  <a:cubicBezTo>
                    <a:pt x="3112753" y="2827787"/>
                    <a:pt x="3112753" y="2827787"/>
                    <a:pt x="3816354" y="2827787"/>
                  </a:cubicBezTo>
                  <a:cubicBezTo>
                    <a:pt x="3816354" y="2827787"/>
                    <a:pt x="3816354" y="2827787"/>
                    <a:pt x="3816354" y="2223207"/>
                  </a:cubicBezTo>
                  <a:cubicBezTo>
                    <a:pt x="3816354" y="2223207"/>
                    <a:pt x="3816354" y="2223207"/>
                    <a:pt x="3816354" y="2208279"/>
                  </a:cubicBezTo>
                  <a:cubicBezTo>
                    <a:pt x="3816354" y="2208279"/>
                    <a:pt x="3816354" y="2208279"/>
                    <a:pt x="3816354" y="2190863"/>
                  </a:cubicBezTo>
                  <a:cubicBezTo>
                    <a:pt x="3816354" y="2190863"/>
                    <a:pt x="3816354" y="2190863"/>
                    <a:pt x="2966066" y="2190863"/>
                  </a:cubicBezTo>
                  <a:cubicBezTo>
                    <a:pt x="2966066" y="2190863"/>
                    <a:pt x="2966066" y="2190863"/>
                    <a:pt x="2966066" y="2175935"/>
                  </a:cubicBezTo>
                  <a:cubicBezTo>
                    <a:pt x="2966066" y="2175935"/>
                    <a:pt x="2966066" y="2175935"/>
                    <a:pt x="3816354" y="2175935"/>
                  </a:cubicBezTo>
                  <a:cubicBezTo>
                    <a:pt x="3816354" y="2175935"/>
                    <a:pt x="3816354" y="2175935"/>
                    <a:pt x="3831272" y="2175935"/>
                  </a:cubicBezTo>
                  <a:cubicBezTo>
                    <a:pt x="3831272" y="2175935"/>
                    <a:pt x="3831272" y="2175935"/>
                    <a:pt x="3873537" y="2175935"/>
                  </a:cubicBezTo>
                  <a:cubicBezTo>
                    <a:pt x="3873537" y="2175935"/>
                    <a:pt x="3873537" y="2175935"/>
                    <a:pt x="3878510" y="2163495"/>
                  </a:cubicBezTo>
                  <a:cubicBezTo>
                    <a:pt x="3878510" y="2163495"/>
                    <a:pt x="3878510" y="2163495"/>
                    <a:pt x="2958607" y="2163495"/>
                  </a:cubicBezTo>
                  <a:close/>
                  <a:moveTo>
                    <a:pt x="1454441" y="2163495"/>
                  </a:moveTo>
                  <a:cubicBezTo>
                    <a:pt x="1454441" y="2163495"/>
                    <a:pt x="1454441" y="2163495"/>
                    <a:pt x="1469358" y="2175935"/>
                  </a:cubicBezTo>
                  <a:cubicBezTo>
                    <a:pt x="1469358" y="2175935"/>
                    <a:pt x="1469358" y="2175935"/>
                    <a:pt x="1521569" y="2175935"/>
                  </a:cubicBezTo>
                  <a:cubicBezTo>
                    <a:pt x="1521569" y="2175935"/>
                    <a:pt x="1521569" y="2175935"/>
                    <a:pt x="1526541" y="2175935"/>
                  </a:cubicBezTo>
                  <a:cubicBezTo>
                    <a:pt x="1526541" y="2175935"/>
                    <a:pt x="1526541" y="2175935"/>
                    <a:pt x="1536486" y="2175935"/>
                  </a:cubicBezTo>
                  <a:cubicBezTo>
                    <a:pt x="1536486" y="2175935"/>
                    <a:pt x="1536486" y="2175935"/>
                    <a:pt x="2384289" y="2175935"/>
                  </a:cubicBezTo>
                  <a:cubicBezTo>
                    <a:pt x="2384289" y="2175935"/>
                    <a:pt x="2384289" y="2175935"/>
                    <a:pt x="2384289" y="2163495"/>
                  </a:cubicBezTo>
                  <a:close/>
                  <a:moveTo>
                    <a:pt x="2857500" y="2116120"/>
                  </a:moveTo>
                  <a:lnTo>
                    <a:pt x="2897188" y="2116120"/>
                  </a:lnTo>
                  <a:lnTo>
                    <a:pt x="2897188" y="2168508"/>
                  </a:lnTo>
                  <a:lnTo>
                    <a:pt x="2857500" y="2168508"/>
                  </a:lnTo>
                  <a:close/>
                  <a:moveTo>
                    <a:pt x="2732087" y="2116120"/>
                  </a:moveTo>
                  <a:lnTo>
                    <a:pt x="2770187" y="2116120"/>
                  </a:lnTo>
                  <a:lnTo>
                    <a:pt x="2770187" y="2168508"/>
                  </a:lnTo>
                  <a:lnTo>
                    <a:pt x="2732087" y="2168508"/>
                  </a:lnTo>
                  <a:close/>
                  <a:moveTo>
                    <a:pt x="2647950" y="2116120"/>
                  </a:moveTo>
                  <a:lnTo>
                    <a:pt x="2684463" y="2116120"/>
                  </a:lnTo>
                  <a:lnTo>
                    <a:pt x="2684463" y="2168508"/>
                  </a:lnTo>
                  <a:lnTo>
                    <a:pt x="2647950" y="2168508"/>
                  </a:lnTo>
                  <a:close/>
                  <a:moveTo>
                    <a:pt x="2563812" y="2116120"/>
                  </a:moveTo>
                  <a:lnTo>
                    <a:pt x="2603500" y="2116120"/>
                  </a:lnTo>
                  <a:lnTo>
                    <a:pt x="2603500" y="2168508"/>
                  </a:lnTo>
                  <a:lnTo>
                    <a:pt x="2563812" y="2168508"/>
                  </a:lnTo>
                  <a:close/>
                  <a:moveTo>
                    <a:pt x="2441575" y="2116120"/>
                  </a:moveTo>
                  <a:lnTo>
                    <a:pt x="2478088" y="2116120"/>
                  </a:lnTo>
                  <a:lnTo>
                    <a:pt x="2478088" y="2168508"/>
                  </a:lnTo>
                  <a:lnTo>
                    <a:pt x="2441575" y="2168508"/>
                  </a:lnTo>
                  <a:close/>
                  <a:moveTo>
                    <a:pt x="2441575" y="2005009"/>
                  </a:moveTo>
                  <a:lnTo>
                    <a:pt x="2478088" y="2005009"/>
                  </a:lnTo>
                  <a:lnTo>
                    <a:pt x="2478088" y="2057397"/>
                  </a:lnTo>
                  <a:lnTo>
                    <a:pt x="2441575" y="2057397"/>
                  </a:lnTo>
                  <a:close/>
                  <a:moveTo>
                    <a:pt x="2563812" y="2005009"/>
                  </a:moveTo>
                  <a:lnTo>
                    <a:pt x="2603500" y="2005009"/>
                  </a:lnTo>
                  <a:lnTo>
                    <a:pt x="2603500" y="2057396"/>
                  </a:lnTo>
                  <a:lnTo>
                    <a:pt x="2563812" y="2057396"/>
                  </a:lnTo>
                  <a:close/>
                  <a:moveTo>
                    <a:pt x="2647950" y="2005008"/>
                  </a:moveTo>
                  <a:lnTo>
                    <a:pt x="2684463" y="2005008"/>
                  </a:lnTo>
                  <a:lnTo>
                    <a:pt x="2684463" y="2057396"/>
                  </a:lnTo>
                  <a:lnTo>
                    <a:pt x="2647950" y="2057396"/>
                  </a:lnTo>
                  <a:close/>
                  <a:moveTo>
                    <a:pt x="2732087" y="2005008"/>
                  </a:moveTo>
                  <a:lnTo>
                    <a:pt x="2770187" y="2005008"/>
                  </a:lnTo>
                  <a:lnTo>
                    <a:pt x="2770187" y="2057396"/>
                  </a:lnTo>
                  <a:lnTo>
                    <a:pt x="2732087" y="2057396"/>
                  </a:lnTo>
                  <a:close/>
                  <a:moveTo>
                    <a:pt x="2857500" y="2005007"/>
                  </a:moveTo>
                  <a:lnTo>
                    <a:pt x="2897188" y="2005007"/>
                  </a:lnTo>
                  <a:lnTo>
                    <a:pt x="2897188" y="2057394"/>
                  </a:lnTo>
                  <a:lnTo>
                    <a:pt x="2857500" y="2057394"/>
                  </a:lnTo>
                  <a:close/>
                  <a:moveTo>
                    <a:pt x="2824351" y="1986870"/>
                  </a:moveTo>
                  <a:cubicBezTo>
                    <a:pt x="2824351" y="1986870"/>
                    <a:pt x="2824351" y="1986870"/>
                    <a:pt x="2824351" y="2516789"/>
                  </a:cubicBezTo>
                  <a:cubicBezTo>
                    <a:pt x="2824351" y="2516789"/>
                    <a:pt x="2824351" y="2516789"/>
                    <a:pt x="2941203" y="2516789"/>
                  </a:cubicBezTo>
                  <a:cubicBezTo>
                    <a:pt x="2941203" y="2516789"/>
                    <a:pt x="2941203" y="2516789"/>
                    <a:pt x="2941203" y="1986870"/>
                  </a:cubicBezTo>
                  <a:close/>
                  <a:moveTo>
                    <a:pt x="2540921" y="1986870"/>
                  </a:moveTo>
                  <a:cubicBezTo>
                    <a:pt x="2540921" y="1986870"/>
                    <a:pt x="2540921" y="1986870"/>
                    <a:pt x="2540921" y="2516789"/>
                  </a:cubicBezTo>
                  <a:cubicBezTo>
                    <a:pt x="2540921" y="2516789"/>
                    <a:pt x="2540921" y="2516789"/>
                    <a:pt x="2806947" y="2516789"/>
                  </a:cubicBezTo>
                  <a:cubicBezTo>
                    <a:pt x="2806947" y="2516789"/>
                    <a:pt x="2806947" y="2516789"/>
                    <a:pt x="2806947" y="1986870"/>
                  </a:cubicBezTo>
                  <a:close/>
                  <a:moveTo>
                    <a:pt x="2401692" y="1986870"/>
                  </a:moveTo>
                  <a:lnTo>
                    <a:pt x="2401692" y="2516789"/>
                  </a:lnTo>
                  <a:cubicBezTo>
                    <a:pt x="2401692" y="2516789"/>
                    <a:pt x="2401692" y="2516789"/>
                    <a:pt x="2523517" y="2516789"/>
                  </a:cubicBezTo>
                  <a:cubicBezTo>
                    <a:pt x="2523517" y="2516789"/>
                    <a:pt x="2523517" y="2516789"/>
                    <a:pt x="2523517" y="1986870"/>
                  </a:cubicBezTo>
                  <a:cubicBezTo>
                    <a:pt x="2523517" y="1986870"/>
                    <a:pt x="2523517" y="1986870"/>
                    <a:pt x="2401692" y="1986870"/>
                  </a:cubicBezTo>
                  <a:close/>
                  <a:moveTo>
                    <a:pt x="2864130" y="1897303"/>
                  </a:moveTo>
                  <a:cubicBezTo>
                    <a:pt x="2864130" y="1902279"/>
                    <a:pt x="2864130" y="1904766"/>
                    <a:pt x="2864130" y="1909744"/>
                  </a:cubicBezTo>
                  <a:lnTo>
                    <a:pt x="2921313" y="1909744"/>
                  </a:lnTo>
                  <a:cubicBezTo>
                    <a:pt x="2921313" y="1904766"/>
                    <a:pt x="2921313" y="1902279"/>
                    <a:pt x="2921313" y="1897303"/>
                  </a:cubicBezTo>
                  <a:cubicBezTo>
                    <a:pt x="2908882" y="1897303"/>
                    <a:pt x="2876561" y="1897303"/>
                    <a:pt x="2864130" y="1897303"/>
                  </a:cubicBezTo>
                  <a:close/>
                  <a:moveTo>
                    <a:pt x="2424068" y="1897303"/>
                  </a:moveTo>
                  <a:cubicBezTo>
                    <a:pt x="2424068" y="1902279"/>
                    <a:pt x="2424068" y="1904766"/>
                    <a:pt x="2424068" y="1909744"/>
                  </a:cubicBezTo>
                  <a:cubicBezTo>
                    <a:pt x="2424068" y="1909744"/>
                    <a:pt x="2424068" y="1909744"/>
                    <a:pt x="2478765" y="1909744"/>
                  </a:cubicBezTo>
                  <a:cubicBezTo>
                    <a:pt x="2478765" y="1904766"/>
                    <a:pt x="2478765" y="1902279"/>
                    <a:pt x="2478765" y="1897303"/>
                  </a:cubicBezTo>
                  <a:cubicBezTo>
                    <a:pt x="2466334" y="1897303"/>
                    <a:pt x="2434013" y="1897303"/>
                    <a:pt x="2424068" y="1897303"/>
                  </a:cubicBezTo>
                  <a:close/>
                  <a:moveTo>
                    <a:pt x="2844241" y="1862468"/>
                  </a:moveTo>
                  <a:cubicBezTo>
                    <a:pt x="2844241" y="1869934"/>
                    <a:pt x="2844241" y="1872421"/>
                    <a:pt x="2844241" y="1877393"/>
                  </a:cubicBezTo>
                  <a:cubicBezTo>
                    <a:pt x="2859158" y="1877393"/>
                    <a:pt x="2926286" y="1877393"/>
                    <a:pt x="2938717" y="1877393"/>
                  </a:cubicBezTo>
                  <a:cubicBezTo>
                    <a:pt x="2938717" y="1872421"/>
                    <a:pt x="2938717" y="1869934"/>
                    <a:pt x="2938717" y="1862468"/>
                  </a:cubicBezTo>
                  <a:cubicBezTo>
                    <a:pt x="2926286" y="1862468"/>
                    <a:pt x="2859158" y="1862468"/>
                    <a:pt x="2844241" y="1862468"/>
                  </a:cubicBezTo>
                  <a:close/>
                  <a:moveTo>
                    <a:pt x="2404179" y="1862468"/>
                  </a:moveTo>
                  <a:cubicBezTo>
                    <a:pt x="2404179" y="1869934"/>
                    <a:pt x="2404179" y="1872421"/>
                    <a:pt x="2404179" y="1877393"/>
                  </a:cubicBezTo>
                  <a:cubicBezTo>
                    <a:pt x="2416610" y="1877393"/>
                    <a:pt x="2486224" y="1877393"/>
                    <a:pt x="2498655" y="1877393"/>
                  </a:cubicBezTo>
                  <a:cubicBezTo>
                    <a:pt x="2498655" y="1872421"/>
                    <a:pt x="2498655" y="1869934"/>
                    <a:pt x="2498655" y="1862468"/>
                  </a:cubicBezTo>
                  <a:cubicBezTo>
                    <a:pt x="2486224" y="1862468"/>
                    <a:pt x="2416610" y="1862468"/>
                    <a:pt x="2404179" y="1862468"/>
                  </a:cubicBezTo>
                  <a:close/>
                  <a:moveTo>
                    <a:pt x="2576512" y="1844671"/>
                  </a:moveTo>
                  <a:lnTo>
                    <a:pt x="2616200" y="1844671"/>
                  </a:lnTo>
                  <a:lnTo>
                    <a:pt x="2616200" y="1897058"/>
                  </a:lnTo>
                  <a:lnTo>
                    <a:pt x="2576512" y="1897058"/>
                  </a:lnTo>
                  <a:close/>
                  <a:moveTo>
                    <a:pt x="2732087" y="1844671"/>
                  </a:moveTo>
                  <a:lnTo>
                    <a:pt x="2770187" y="1844671"/>
                  </a:lnTo>
                  <a:lnTo>
                    <a:pt x="2770187" y="1897058"/>
                  </a:lnTo>
                  <a:lnTo>
                    <a:pt x="2732087" y="1897058"/>
                  </a:lnTo>
                  <a:close/>
                  <a:moveTo>
                    <a:pt x="2655887" y="1844671"/>
                  </a:moveTo>
                  <a:lnTo>
                    <a:pt x="2692400" y="1844671"/>
                  </a:lnTo>
                  <a:lnTo>
                    <a:pt x="2692400" y="1897058"/>
                  </a:lnTo>
                  <a:lnTo>
                    <a:pt x="2655887" y="1897058"/>
                  </a:lnTo>
                  <a:close/>
                  <a:moveTo>
                    <a:pt x="2576512" y="1768469"/>
                  </a:moveTo>
                  <a:lnTo>
                    <a:pt x="2616200" y="1768469"/>
                  </a:lnTo>
                  <a:lnTo>
                    <a:pt x="2616200" y="1820857"/>
                  </a:lnTo>
                  <a:lnTo>
                    <a:pt x="2576512" y="1820857"/>
                  </a:lnTo>
                  <a:close/>
                  <a:moveTo>
                    <a:pt x="2732087" y="1768469"/>
                  </a:moveTo>
                  <a:lnTo>
                    <a:pt x="2770187" y="1768469"/>
                  </a:lnTo>
                  <a:lnTo>
                    <a:pt x="2770187" y="1820857"/>
                  </a:lnTo>
                  <a:lnTo>
                    <a:pt x="2732087" y="1820857"/>
                  </a:lnTo>
                  <a:close/>
                  <a:moveTo>
                    <a:pt x="2655887" y="1768469"/>
                  </a:moveTo>
                  <a:lnTo>
                    <a:pt x="2692400" y="1768469"/>
                  </a:lnTo>
                  <a:lnTo>
                    <a:pt x="2692400" y="1820857"/>
                  </a:lnTo>
                  <a:lnTo>
                    <a:pt x="2655887" y="1820857"/>
                  </a:lnTo>
                  <a:close/>
                  <a:moveTo>
                    <a:pt x="2801974" y="1748023"/>
                  </a:moveTo>
                  <a:cubicBezTo>
                    <a:pt x="2801974" y="1748023"/>
                    <a:pt x="2801974" y="1748023"/>
                    <a:pt x="2801974" y="1909744"/>
                  </a:cubicBezTo>
                  <a:cubicBezTo>
                    <a:pt x="2801974" y="1909744"/>
                    <a:pt x="2801974" y="1909744"/>
                    <a:pt x="2849213" y="1909744"/>
                  </a:cubicBezTo>
                  <a:cubicBezTo>
                    <a:pt x="2849213" y="1909744"/>
                    <a:pt x="2849213" y="1909744"/>
                    <a:pt x="2849213" y="1894814"/>
                  </a:cubicBezTo>
                  <a:lnTo>
                    <a:pt x="2829323" y="1894814"/>
                  </a:lnTo>
                  <a:cubicBezTo>
                    <a:pt x="2829323" y="1894814"/>
                    <a:pt x="2829323" y="1894814"/>
                    <a:pt x="2829323" y="1845056"/>
                  </a:cubicBezTo>
                  <a:cubicBezTo>
                    <a:pt x="2829323" y="1845056"/>
                    <a:pt x="2829323" y="1845056"/>
                    <a:pt x="2861644" y="1845056"/>
                  </a:cubicBezTo>
                  <a:cubicBezTo>
                    <a:pt x="2861644" y="1845056"/>
                    <a:pt x="2861644" y="1845056"/>
                    <a:pt x="2861644" y="1748023"/>
                  </a:cubicBezTo>
                  <a:cubicBezTo>
                    <a:pt x="2861644" y="1748023"/>
                    <a:pt x="2861644" y="1748023"/>
                    <a:pt x="2801974" y="1748023"/>
                  </a:cubicBezTo>
                  <a:close/>
                  <a:moveTo>
                    <a:pt x="2558325" y="1748023"/>
                  </a:moveTo>
                  <a:cubicBezTo>
                    <a:pt x="2558325" y="1748023"/>
                    <a:pt x="2558325" y="1748023"/>
                    <a:pt x="2558325" y="1909744"/>
                  </a:cubicBezTo>
                  <a:lnTo>
                    <a:pt x="2784571" y="1909744"/>
                  </a:lnTo>
                  <a:cubicBezTo>
                    <a:pt x="2784571" y="1909744"/>
                    <a:pt x="2784571" y="1909744"/>
                    <a:pt x="2784571" y="1748023"/>
                  </a:cubicBezTo>
                  <a:cubicBezTo>
                    <a:pt x="2784571" y="1748023"/>
                    <a:pt x="2784571" y="1748023"/>
                    <a:pt x="2558325" y="1748023"/>
                  </a:cubicBezTo>
                  <a:close/>
                  <a:moveTo>
                    <a:pt x="2478765" y="1748023"/>
                  </a:moveTo>
                  <a:cubicBezTo>
                    <a:pt x="2478765" y="1748023"/>
                    <a:pt x="2478765" y="1748023"/>
                    <a:pt x="2478765" y="1845056"/>
                  </a:cubicBezTo>
                  <a:cubicBezTo>
                    <a:pt x="2478765" y="1845056"/>
                    <a:pt x="2478765" y="1845056"/>
                    <a:pt x="2506114" y="1845056"/>
                  </a:cubicBezTo>
                  <a:lnTo>
                    <a:pt x="2516059" y="1845056"/>
                  </a:lnTo>
                  <a:cubicBezTo>
                    <a:pt x="2516059" y="1845056"/>
                    <a:pt x="2516059" y="1845056"/>
                    <a:pt x="2516059" y="1894814"/>
                  </a:cubicBezTo>
                  <a:cubicBezTo>
                    <a:pt x="2516059" y="1894814"/>
                    <a:pt x="2516059" y="1894814"/>
                    <a:pt x="2496169" y="1894814"/>
                  </a:cubicBezTo>
                  <a:cubicBezTo>
                    <a:pt x="2496169" y="1894814"/>
                    <a:pt x="2496169" y="1894814"/>
                    <a:pt x="2496169" y="1909744"/>
                  </a:cubicBezTo>
                  <a:cubicBezTo>
                    <a:pt x="2496169" y="1909744"/>
                    <a:pt x="2496169" y="1909744"/>
                    <a:pt x="2543407" y="1909744"/>
                  </a:cubicBezTo>
                  <a:cubicBezTo>
                    <a:pt x="2543407" y="1909744"/>
                    <a:pt x="2543407" y="1909744"/>
                    <a:pt x="2543407" y="1748023"/>
                  </a:cubicBezTo>
                  <a:cubicBezTo>
                    <a:pt x="2543407" y="1748023"/>
                    <a:pt x="2543407" y="1748023"/>
                    <a:pt x="2478765" y="1748023"/>
                  </a:cubicBezTo>
                  <a:close/>
                  <a:moveTo>
                    <a:pt x="2456389" y="1728120"/>
                  </a:moveTo>
                  <a:cubicBezTo>
                    <a:pt x="2456389" y="1728120"/>
                    <a:pt x="2456389" y="1730608"/>
                    <a:pt x="2456389" y="1733096"/>
                  </a:cubicBezTo>
                  <a:lnTo>
                    <a:pt x="2886506" y="1733096"/>
                  </a:lnTo>
                  <a:cubicBezTo>
                    <a:pt x="2886506" y="1730608"/>
                    <a:pt x="2886506" y="1728120"/>
                    <a:pt x="2886506" y="1728120"/>
                  </a:cubicBezTo>
                  <a:cubicBezTo>
                    <a:pt x="2886506" y="1728120"/>
                    <a:pt x="2886506" y="1728120"/>
                    <a:pt x="2456389" y="1728120"/>
                  </a:cubicBezTo>
                  <a:close/>
                  <a:moveTo>
                    <a:pt x="2456389" y="1705729"/>
                  </a:moveTo>
                  <a:cubicBezTo>
                    <a:pt x="2456389" y="1708218"/>
                    <a:pt x="2456389" y="1708218"/>
                    <a:pt x="2456389" y="1708218"/>
                  </a:cubicBezTo>
                  <a:cubicBezTo>
                    <a:pt x="2456389" y="1708218"/>
                    <a:pt x="2456389" y="1708218"/>
                    <a:pt x="2886506" y="1708218"/>
                  </a:cubicBezTo>
                  <a:cubicBezTo>
                    <a:pt x="2886506" y="1708218"/>
                    <a:pt x="2886506" y="1708218"/>
                    <a:pt x="2886506" y="1705729"/>
                  </a:cubicBezTo>
                  <a:cubicBezTo>
                    <a:pt x="2886506" y="1705729"/>
                    <a:pt x="2886506" y="1705729"/>
                    <a:pt x="2458876" y="1705729"/>
                  </a:cubicBezTo>
                  <a:cubicBezTo>
                    <a:pt x="2458876" y="1705729"/>
                    <a:pt x="2458876" y="1705729"/>
                    <a:pt x="2456389" y="1705729"/>
                  </a:cubicBezTo>
                  <a:close/>
                  <a:moveTo>
                    <a:pt x="2488710" y="1670899"/>
                  </a:moveTo>
                  <a:cubicBezTo>
                    <a:pt x="2486224" y="1673387"/>
                    <a:pt x="2481252" y="1678363"/>
                    <a:pt x="2473793" y="1688314"/>
                  </a:cubicBezTo>
                  <a:cubicBezTo>
                    <a:pt x="2473793" y="1688314"/>
                    <a:pt x="2473793" y="1688314"/>
                    <a:pt x="2871589" y="1688314"/>
                  </a:cubicBezTo>
                  <a:cubicBezTo>
                    <a:pt x="2864130" y="1678363"/>
                    <a:pt x="2856672" y="1673387"/>
                    <a:pt x="2856672" y="1670899"/>
                  </a:cubicBezTo>
                  <a:cubicBezTo>
                    <a:pt x="2856672" y="1670899"/>
                    <a:pt x="2856672" y="1670899"/>
                    <a:pt x="2488710" y="1670899"/>
                  </a:cubicBezTo>
                  <a:close/>
                  <a:moveTo>
                    <a:pt x="2844241" y="1638551"/>
                  </a:moveTo>
                  <a:cubicBezTo>
                    <a:pt x="2844241" y="1641039"/>
                    <a:pt x="2844241" y="1641039"/>
                    <a:pt x="2841754" y="1641039"/>
                  </a:cubicBezTo>
                  <a:lnTo>
                    <a:pt x="2842063" y="1641039"/>
                  </a:lnTo>
                  <a:lnTo>
                    <a:pt x="2844241" y="1638861"/>
                  </a:lnTo>
                  <a:close/>
                  <a:moveTo>
                    <a:pt x="2814406" y="1603716"/>
                  </a:moveTo>
                  <a:cubicBezTo>
                    <a:pt x="2801974" y="1603716"/>
                    <a:pt x="2794516" y="1611181"/>
                    <a:pt x="2794516" y="1623622"/>
                  </a:cubicBezTo>
                  <a:cubicBezTo>
                    <a:pt x="2794516" y="1633575"/>
                    <a:pt x="2801974" y="1641039"/>
                    <a:pt x="2809433" y="1641039"/>
                  </a:cubicBezTo>
                  <a:cubicBezTo>
                    <a:pt x="2809433" y="1641039"/>
                    <a:pt x="2809433" y="1641039"/>
                    <a:pt x="2814406" y="1641039"/>
                  </a:cubicBezTo>
                  <a:cubicBezTo>
                    <a:pt x="2824351" y="1641039"/>
                    <a:pt x="2831809" y="1633575"/>
                    <a:pt x="2831809" y="1623622"/>
                  </a:cubicBezTo>
                  <a:cubicBezTo>
                    <a:pt x="2831809" y="1623622"/>
                    <a:pt x="2831809" y="1623622"/>
                    <a:pt x="2831809" y="1621134"/>
                  </a:cubicBezTo>
                  <a:cubicBezTo>
                    <a:pt x="2831809" y="1611181"/>
                    <a:pt x="2821865" y="1603716"/>
                    <a:pt x="2814406" y="1603716"/>
                  </a:cubicBezTo>
                  <a:close/>
                  <a:moveTo>
                    <a:pt x="2528490" y="1603716"/>
                  </a:moveTo>
                  <a:cubicBezTo>
                    <a:pt x="2518545" y="1603716"/>
                    <a:pt x="2508600" y="1611181"/>
                    <a:pt x="2508600" y="1623622"/>
                  </a:cubicBezTo>
                  <a:cubicBezTo>
                    <a:pt x="2508600" y="1633575"/>
                    <a:pt x="2516059" y="1641039"/>
                    <a:pt x="2526004" y="1641039"/>
                  </a:cubicBezTo>
                  <a:cubicBezTo>
                    <a:pt x="2526004" y="1641039"/>
                    <a:pt x="2526004" y="1641039"/>
                    <a:pt x="2530976" y="1641039"/>
                  </a:cubicBezTo>
                  <a:cubicBezTo>
                    <a:pt x="2538435" y="1641039"/>
                    <a:pt x="2543407" y="1636064"/>
                    <a:pt x="2545893" y="1628598"/>
                  </a:cubicBezTo>
                  <a:cubicBezTo>
                    <a:pt x="2545893" y="1628598"/>
                    <a:pt x="2545893" y="1628598"/>
                    <a:pt x="2545893" y="1616157"/>
                  </a:cubicBezTo>
                  <a:cubicBezTo>
                    <a:pt x="2543407" y="1608693"/>
                    <a:pt x="2535948" y="1603716"/>
                    <a:pt x="2528490" y="1603716"/>
                  </a:cubicBezTo>
                  <a:close/>
                  <a:moveTo>
                    <a:pt x="2722562" y="1574790"/>
                  </a:moveTo>
                  <a:lnTo>
                    <a:pt x="2759075" y="1574790"/>
                  </a:lnTo>
                  <a:lnTo>
                    <a:pt x="2759075" y="1625593"/>
                  </a:lnTo>
                  <a:lnTo>
                    <a:pt x="2722562" y="1625593"/>
                  </a:lnTo>
                  <a:close/>
                  <a:moveTo>
                    <a:pt x="2652712" y="1574790"/>
                  </a:moveTo>
                  <a:lnTo>
                    <a:pt x="2690812" y="1574790"/>
                  </a:lnTo>
                  <a:lnTo>
                    <a:pt x="2690812" y="1625593"/>
                  </a:lnTo>
                  <a:lnTo>
                    <a:pt x="2652712" y="1625593"/>
                  </a:lnTo>
                  <a:close/>
                  <a:moveTo>
                    <a:pt x="2582862" y="1574790"/>
                  </a:moveTo>
                  <a:lnTo>
                    <a:pt x="2620962" y="1574790"/>
                  </a:lnTo>
                  <a:lnTo>
                    <a:pt x="2620962" y="1625593"/>
                  </a:lnTo>
                  <a:lnTo>
                    <a:pt x="2582862" y="1625593"/>
                  </a:lnTo>
                  <a:close/>
                  <a:moveTo>
                    <a:pt x="2722562" y="1484310"/>
                  </a:moveTo>
                  <a:lnTo>
                    <a:pt x="2759075" y="1484310"/>
                  </a:lnTo>
                  <a:lnTo>
                    <a:pt x="2759075" y="1536692"/>
                  </a:lnTo>
                  <a:lnTo>
                    <a:pt x="2722562" y="1536692"/>
                  </a:lnTo>
                  <a:close/>
                  <a:moveTo>
                    <a:pt x="2652712" y="1484310"/>
                  </a:moveTo>
                  <a:lnTo>
                    <a:pt x="2690812" y="1484310"/>
                  </a:lnTo>
                  <a:lnTo>
                    <a:pt x="2690812" y="1536692"/>
                  </a:lnTo>
                  <a:lnTo>
                    <a:pt x="2652712" y="1536692"/>
                  </a:lnTo>
                  <a:close/>
                  <a:moveTo>
                    <a:pt x="2582862" y="1484310"/>
                  </a:moveTo>
                  <a:lnTo>
                    <a:pt x="2620962" y="1484310"/>
                  </a:lnTo>
                  <a:lnTo>
                    <a:pt x="2620962" y="1536693"/>
                  </a:lnTo>
                  <a:lnTo>
                    <a:pt x="2582862" y="1536693"/>
                  </a:lnTo>
                  <a:close/>
                  <a:moveTo>
                    <a:pt x="2563297" y="1461904"/>
                  </a:moveTo>
                  <a:cubicBezTo>
                    <a:pt x="2563297" y="1461904"/>
                    <a:pt x="2563297" y="1461904"/>
                    <a:pt x="2563297" y="1616157"/>
                  </a:cubicBezTo>
                  <a:cubicBezTo>
                    <a:pt x="2563297" y="1618645"/>
                    <a:pt x="2563297" y="1621134"/>
                    <a:pt x="2563297" y="1621134"/>
                  </a:cubicBezTo>
                  <a:cubicBezTo>
                    <a:pt x="2563297" y="1621134"/>
                    <a:pt x="2563297" y="1621134"/>
                    <a:pt x="2563297" y="1623622"/>
                  </a:cubicBezTo>
                  <a:cubicBezTo>
                    <a:pt x="2563297" y="1626110"/>
                    <a:pt x="2563297" y="1628598"/>
                    <a:pt x="2563297" y="1628598"/>
                  </a:cubicBezTo>
                  <a:cubicBezTo>
                    <a:pt x="2563297" y="1628598"/>
                    <a:pt x="2563297" y="1628598"/>
                    <a:pt x="2563297" y="1641039"/>
                  </a:cubicBezTo>
                  <a:cubicBezTo>
                    <a:pt x="2563297" y="1641039"/>
                    <a:pt x="2563297" y="1641039"/>
                    <a:pt x="2777112" y="1641039"/>
                  </a:cubicBezTo>
                  <a:cubicBezTo>
                    <a:pt x="2777112" y="1641039"/>
                    <a:pt x="2777112" y="1641039"/>
                    <a:pt x="2777112" y="1461904"/>
                  </a:cubicBezTo>
                  <a:cubicBezTo>
                    <a:pt x="2777112" y="1461904"/>
                    <a:pt x="2777112" y="1461904"/>
                    <a:pt x="2563297" y="1461904"/>
                  </a:cubicBezTo>
                  <a:close/>
                  <a:moveTo>
                    <a:pt x="2538435" y="1439513"/>
                  </a:moveTo>
                  <a:cubicBezTo>
                    <a:pt x="2538435" y="1442001"/>
                    <a:pt x="2538435" y="1442001"/>
                    <a:pt x="2538435" y="1446977"/>
                  </a:cubicBezTo>
                  <a:cubicBezTo>
                    <a:pt x="2553352" y="1446977"/>
                    <a:pt x="2782085" y="1446977"/>
                    <a:pt x="2799488" y="1446977"/>
                  </a:cubicBezTo>
                  <a:cubicBezTo>
                    <a:pt x="2799488" y="1442001"/>
                    <a:pt x="2799488" y="1442001"/>
                    <a:pt x="2799488" y="1439513"/>
                  </a:cubicBezTo>
                  <a:cubicBezTo>
                    <a:pt x="2799488" y="1439513"/>
                    <a:pt x="2799488" y="1439513"/>
                    <a:pt x="2538435" y="1439513"/>
                  </a:cubicBezTo>
                  <a:close/>
                  <a:moveTo>
                    <a:pt x="2538435" y="1414635"/>
                  </a:moveTo>
                  <a:cubicBezTo>
                    <a:pt x="2538435" y="1417123"/>
                    <a:pt x="2538435" y="1417123"/>
                    <a:pt x="2538435" y="1419611"/>
                  </a:cubicBezTo>
                  <a:cubicBezTo>
                    <a:pt x="2538435" y="1419611"/>
                    <a:pt x="2538435" y="1419611"/>
                    <a:pt x="2799488" y="1419611"/>
                  </a:cubicBezTo>
                  <a:cubicBezTo>
                    <a:pt x="2799488" y="1417123"/>
                    <a:pt x="2799488" y="1417123"/>
                    <a:pt x="2799488" y="1414635"/>
                  </a:cubicBezTo>
                  <a:cubicBezTo>
                    <a:pt x="2799488" y="1414635"/>
                    <a:pt x="2799488" y="1414635"/>
                    <a:pt x="2538435" y="1414635"/>
                  </a:cubicBezTo>
                  <a:close/>
                  <a:moveTo>
                    <a:pt x="2538435" y="1389752"/>
                  </a:moveTo>
                  <a:cubicBezTo>
                    <a:pt x="2538435" y="1392245"/>
                    <a:pt x="2538435" y="1392245"/>
                    <a:pt x="2538435" y="1394731"/>
                  </a:cubicBezTo>
                  <a:cubicBezTo>
                    <a:pt x="2538435" y="1394731"/>
                    <a:pt x="2538435" y="1394731"/>
                    <a:pt x="2799488" y="1394731"/>
                  </a:cubicBezTo>
                  <a:cubicBezTo>
                    <a:pt x="2799488" y="1392245"/>
                    <a:pt x="2799488" y="1392245"/>
                    <a:pt x="2799488" y="1389752"/>
                  </a:cubicBezTo>
                  <a:cubicBezTo>
                    <a:pt x="2797002" y="1389752"/>
                    <a:pt x="2789543" y="1389752"/>
                    <a:pt x="2782085" y="1389752"/>
                  </a:cubicBezTo>
                  <a:cubicBezTo>
                    <a:pt x="2782085" y="1389752"/>
                    <a:pt x="2779598" y="1389752"/>
                    <a:pt x="2777112" y="1389752"/>
                  </a:cubicBezTo>
                  <a:cubicBezTo>
                    <a:pt x="2774626" y="1389752"/>
                    <a:pt x="2774626" y="1389752"/>
                    <a:pt x="2772140" y="1389752"/>
                  </a:cubicBezTo>
                  <a:cubicBezTo>
                    <a:pt x="2767167" y="1389752"/>
                    <a:pt x="2762195" y="1389752"/>
                    <a:pt x="2754736" y="1389752"/>
                  </a:cubicBezTo>
                  <a:cubicBezTo>
                    <a:pt x="2752250" y="1389752"/>
                    <a:pt x="2752250" y="1389752"/>
                    <a:pt x="2749764" y="1389752"/>
                  </a:cubicBezTo>
                  <a:cubicBezTo>
                    <a:pt x="2747278" y="1389752"/>
                    <a:pt x="2747278" y="1389752"/>
                    <a:pt x="2744791" y="1389752"/>
                  </a:cubicBezTo>
                  <a:cubicBezTo>
                    <a:pt x="2739819" y="1389752"/>
                    <a:pt x="2732360" y="1389752"/>
                    <a:pt x="2727388" y="1389752"/>
                  </a:cubicBezTo>
                  <a:cubicBezTo>
                    <a:pt x="2724902" y="1389752"/>
                    <a:pt x="2722415" y="1389752"/>
                    <a:pt x="2722415" y="1389752"/>
                  </a:cubicBezTo>
                  <a:cubicBezTo>
                    <a:pt x="2719929" y="1389752"/>
                    <a:pt x="2717443" y="1389752"/>
                    <a:pt x="2717443" y="1389752"/>
                  </a:cubicBezTo>
                  <a:cubicBezTo>
                    <a:pt x="2709984" y="1389752"/>
                    <a:pt x="2705012" y="1389752"/>
                    <a:pt x="2700039" y="1389752"/>
                  </a:cubicBezTo>
                  <a:cubicBezTo>
                    <a:pt x="2697553" y="1389752"/>
                    <a:pt x="2695067" y="1389752"/>
                    <a:pt x="2695067" y="1389752"/>
                  </a:cubicBezTo>
                  <a:cubicBezTo>
                    <a:pt x="2692581" y="1389752"/>
                    <a:pt x="2690094" y="1389752"/>
                    <a:pt x="2690094" y="1389752"/>
                  </a:cubicBezTo>
                  <a:cubicBezTo>
                    <a:pt x="2682636" y="1389752"/>
                    <a:pt x="2677663" y="1389752"/>
                    <a:pt x="2670205" y="1389752"/>
                  </a:cubicBezTo>
                  <a:cubicBezTo>
                    <a:pt x="2670205" y="1389752"/>
                    <a:pt x="2667718" y="1389752"/>
                    <a:pt x="2665232" y="1389752"/>
                  </a:cubicBezTo>
                  <a:cubicBezTo>
                    <a:pt x="2665232" y="1389752"/>
                    <a:pt x="2662746" y="1389752"/>
                    <a:pt x="2660260" y="1389752"/>
                  </a:cubicBezTo>
                  <a:cubicBezTo>
                    <a:pt x="2655287" y="1389752"/>
                    <a:pt x="2650315" y="1389752"/>
                    <a:pt x="2642856" y="1389752"/>
                  </a:cubicBezTo>
                  <a:cubicBezTo>
                    <a:pt x="2642856" y="1389752"/>
                    <a:pt x="2640370" y="1389752"/>
                    <a:pt x="2637884" y="1389752"/>
                  </a:cubicBezTo>
                  <a:cubicBezTo>
                    <a:pt x="2635397" y="1389752"/>
                    <a:pt x="2635397" y="1389752"/>
                    <a:pt x="2632911" y="1389752"/>
                  </a:cubicBezTo>
                  <a:cubicBezTo>
                    <a:pt x="2627939" y="1389752"/>
                    <a:pt x="2620480" y="1389752"/>
                    <a:pt x="2615508" y="1389752"/>
                  </a:cubicBezTo>
                  <a:cubicBezTo>
                    <a:pt x="2613021" y="1389752"/>
                    <a:pt x="2613021" y="1389752"/>
                    <a:pt x="2610535" y="1389752"/>
                  </a:cubicBezTo>
                  <a:cubicBezTo>
                    <a:pt x="2608049" y="1389752"/>
                    <a:pt x="2608049" y="1389752"/>
                    <a:pt x="2605563" y="1389752"/>
                  </a:cubicBezTo>
                  <a:cubicBezTo>
                    <a:pt x="2598104" y="1389752"/>
                    <a:pt x="2593132" y="1389752"/>
                    <a:pt x="2588159" y="1389752"/>
                  </a:cubicBezTo>
                  <a:cubicBezTo>
                    <a:pt x="2585673" y="1389752"/>
                    <a:pt x="2583187" y="1389752"/>
                    <a:pt x="2583187" y="1389752"/>
                  </a:cubicBezTo>
                  <a:cubicBezTo>
                    <a:pt x="2580701" y="1389752"/>
                    <a:pt x="2578214" y="1389752"/>
                    <a:pt x="2578214" y="1389752"/>
                  </a:cubicBezTo>
                  <a:cubicBezTo>
                    <a:pt x="2570756" y="1389752"/>
                    <a:pt x="2565783" y="1389752"/>
                    <a:pt x="2560811" y="1389752"/>
                  </a:cubicBezTo>
                  <a:cubicBezTo>
                    <a:pt x="2558325" y="1389752"/>
                    <a:pt x="2555838" y="1389752"/>
                    <a:pt x="2555838" y="1389752"/>
                  </a:cubicBezTo>
                  <a:cubicBezTo>
                    <a:pt x="2553352" y="1389752"/>
                    <a:pt x="2550866" y="1389752"/>
                    <a:pt x="2550866" y="1389752"/>
                  </a:cubicBezTo>
                  <a:cubicBezTo>
                    <a:pt x="2543407" y="1389752"/>
                    <a:pt x="2540921" y="1389752"/>
                    <a:pt x="2538435" y="1389752"/>
                  </a:cubicBezTo>
                  <a:close/>
                  <a:moveTo>
                    <a:pt x="2690094" y="1332536"/>
                  </a:moveTo>
                  <a:cubicBezTo>
                    <a:pt x="2690094" y="1332536"/>
                    <a:pt x="2687608" y="1332536"/>
                    <a:pt x="2687608" y="1335024"/>
                  </a:cubicBezTo>
                  <a:lnTo>
                    <a:pt x="2687608" y="1367362"/>
                  </a:lnTo>
                  <a:cubicBezTo>
                    <a:pt x="2687608" y="1369849"/>
                    <a:pt x="2690094" y="1369849"/>
                    <a:pt x="2692581" y="1372337"/>
                  </a:cubicBezTo>
                  <a:cubicBezTo>
                    <a:pt x="2692581" y="1372337"/>
                    <a:pt x="2692581" y="1372337"/>
                    <a:pt x="2697553" y="1372337"/>
                  </a:cubicBezTo>
                  <a:cubicBezTo>
                    <a:pt x="2697553" y="1369849"/>
                    <a:pt x="2700039" y="1369849"/>
                    <a:pt x="2700039" y="1367362"/>
                  </a:cubicBezTo>
                  <a:cubicBezTo>
                    <a:pt x="2700039" y="1367362"/>
                    <a:pt x="2700039" y="1367362"/>
                    <a:pt x="2700039" y="1335024"/>
                  </a:cubicBezTo>
                  <a:cubicBezTo>
                    <a:pt x="2700039" y="1332536"/>
                    <a:pt x="2697553" y="1332536"/>
                    <a:pt x="2697553" y="1332536"/>
                  </a:cubicBezTo>
                  <a:cubicBezTo>
                    <a:pt x="2697553" y="1332536"/>
                    <a:pt x="2695067" y="1332536"/>
                    <a:pt x="2695067" y="1332536"/>
                  </a:cubicBezTo>
                  <a:cubicBezTo>
                    <a:pt x="2695067" y="1332536"/>
                    <a:pt x="2695067" y="1332536"/>
                    <a:pt x="2690094" y="1332536"/>
                  </a:cubicBezTo>
                  <a:close/>
                  <a:moveTo>
                    <a:pt x="2662746" y="1332536"/>
                  </a:moveTo>
                  <a:cubicBezTo>
                    <a:pt x="2660260" y="1332536"/>
                    <a:pt x="2660260" y="1332536"/>
                    <a:pt x="2660260" y="1335024"/>
                  </a:cubicBezTo>
                  <a:cubicBezTo>
                    <a:pt x="2660260" y="1335024"/>
                    <a:pt x="2660260" y="1335024"/>
                    <a:pt x="2660260" y="1367362"/>
                  </a:cubicBezTo>
                  <a:cubicBezTo>
                    <a:pt x="2660260" y="1369849"/>
                    <a:pt x="2662746" y="1369849"/>
                    <a:pt x="2662746" y="1372337"/>
                  </a:cubicBezTo>
                  <a:cubicBezTo>
                    <a:pt x="2662746" y="1372337"/>
                    <a:pt x="2662746" y="1372337"/>
                    <a:pt x="2670205" y="1372337"/>
                  </a:cubicBezTo>
                  <a:cubicBezTo>
                    <a:pt x="2670205" y="1369849"/>
                    <a:pt x="2672691" y="1369849"/>
                    <a:pt x="2672691" y="1367362"/>
                  </a:cubicBezTo>
                  <a:cubicBezTo>
                    <a:pt x="2672691" y="1367362"/>
                    <a:pt x="2672691" y="1367362"/>
                    <a:pt x="2672691" y="1335024"/>
                  </a:cubicBezTo>
                  <a:cubicBezTo>
                    <a:pt x="2672691" y="1332536"/>
                    <a:pt x="2670205" y="1332536"/>
                    <a:pt x="2670205" y="1332536"/>
                  </a:cubicBezTo>
                  <a:cubicBezTo>
                    <a:pt x="2670205" y="1332536"/>
                    <a:pt x="2670205" y="1332536"/>
                    <a:pt x="2662746" y="1332536"/>
                  </a:cubicBezTo>
                  <a:close/>
                  <a:moveTo>
                    <a:pt x="2777112" y="1330047"/>
                  </a:moveTo>
                  <a:cubicBezTo>
                    <a:pt x="2774626" y="1330047"/>
                    <a:pt x="2772140" y="1332536"/>
                    <a:pt x="2772140" y="1335024"/>
                  </a:cubicBezTo>
                  <a:lnTo>
                    <a:pt x="2772140" y="1367362"/>
                  </a:lnTo>
                  <a:cubicBezTo>
                    <a:pt x="2772140" y="1369849"/>
                    <a:pt x="2774626" y="1369849"/>
                    <a:pt x="2774626" y="1372337"/>
                  </a:cubicBezTo>
                  <a:cubicBezTo>
                    <a:pt x="2774626" y="1372337"/>
                    <a:pt x="2774626" y="1372337"/>
                    <a:pt x="2779598" y="1372337"/>
                  </a:cubicBezTo>
                  <a:cubicBezTo>
                    <a:pt x="2782085" y="1369849"/>
                    <a:pt x="2782085" y="1369849"/>
                    <a:pt x="2782085" y="1367362"/>
                  </a:cubicBezTo>
                  <a:cubicBezTo>
                    <a:pt x="2782085" y="1367362"/>
                    <a:pt x="2782085" y="1367362"/>
                    <a:pt x="2782085" y="1335024"/>
                  </a:cubicBezTo>
                  <a:cubicBezTo>
                    <a:pt x="2782085" y="1332536"/>
                    <a:pt x="2779598" y="1330047"/>
                    <a:pt x="2777112" y="1330047"/>
                  </a:cubicBezTo>
                  <a:close/>
                  <a:moveTo>
                    <a:pt x="2749764" y="1330047"/>
                  </a:moveTo>
                  <a:cubicBezTo>
                    <a:pt x="2747278" y="1330047"/>
                    <a:pt x="2744791" y="1332536"/>
                    <a:pt x="2744791" y="1335024"/>
                  </a:cubicBezTo>
                  <a:lnTo>
                    <a:pt x="2744791" y="1367362"/>
                  </a:lnTo>
                  <a:cubicBezTo>
                    <a:pt x="2744791" y="1369849"/>
                    <a:pt x="2744791" y="1369849"/>
                    <a:pt x="2747278" y="1372337"/>
                  </a:cubicBezTo>
                  <a:cubicBezTo>
                    <a:pt x="2747278" y="1372337"/>
                    <a:pt x="2747278" y="1372337"/>
                    <a:pt x="2752250" y="1372337"/>
                  </a:cubicBezTo>
                  <a:cubicBezTo>
                    <a:pt x="2754736" y="1369849"/>
                    <a:pt x="2754736" y="1369849"/>
                    <a:pt x="2754736" y="1367362"/>
                  </a:cubicBezTo>
                  <a:cubicBezTo>
                    <a:pt x="2754736" y="1367362"/>
                    <a:pt x="2754736" y="1367362"/>
                    <a:pt x="2754736" y="1335024"/>
                  </a:cubicBezTo>
                  <a:cubicBezTo>
                    <a:pt x="2754736" y="1332536"/>
                    <a:pt x="2752250" y="1330047"/>
                    <a:pt x="2749764" y="1330047"/>
                  </a:cubicBezTo>
                  <a:close/>
                  <a:moveTo>
                    <a:pt x="2722415" y="1330047"/>
                  </a:moveTo>
                  <a:cubicBezTo>
                    <a:pt x="2717443" y="1330047"/>
                    <a:pt x="2717443" y="1332536"/>
                    <a:pt x="2717443" y="1335024"/>
                  </a:cubicBezTo>
                  <a:lnTo>
                    <a:pt x="2717443" y="1367362"/>
                  </a:lnTo>
                  <a:cubicBezTo>
                    <a:pt x="2717443" y="1369849"/>
                    <a:pt x="2717443" y="1369849"/>
                    <a:pt x="2719929" y="1372337"/>
                  </a:cubicBezTo>
                  <a:cubicBezTo>
                    <a:pt x="2719929" y="1372337"/>
                    <a:pt x="2719929" y="1372337"/>
                    <a:pt x="2724902" y="1372337"/>
                  </a:cubicBezTo>
                  <a:cubicBezTo>
                    <a:pt x="2724902" y="1369849"/>
                    <a:pt x="2727388" y="1369849"/>
                    <a:pt x="2727388" y="1367362"/>
                  </a:cubicBezTo>
                  <a:cubicBezTo>
                    <a:pt x="2727388" y="1367362"/>
                    <a:pt x="2727388" y="1367362"/>
                    <a:pt x="2727388" y="1335024"/>
                  </a:cubicBezTo>
                  <a:cubicBezTo>
                    <a:pt x="2727388" y="1332536"/>
                    <a:pt x="2724902" y="1330047"/>
                    <a:pt x="2722415" y="1330047"/>
                  </a:cubicBezTo>
                  <a:close/>
                  <a:moveTo>
                    <a:pt x="2637884" y="1330047"/>
                  </a:moveTo>
                  <a:cubicBezTo>
                    <a:pt x="2635397" y="1330047"/>
                    <a:pt x="2632911" y="1332536"/>
                    <a:pt x="2632911" y="1335024"/>
                  </a:cubicBezTo>
                  <a:cubicBezTo>
                    <a:pt x="2632911" y="1335024"/>
                    <a:pt x="2632911" y="1335024"/>
                    <a:pt x="2632911" y="1367362"/>
                  </a:cubicBezTo>
                  <a:cubicBezTo>
                    <a:pt x="2632911" y="1369849"/>
                    <a:pt x="2632911" y="1369849"/>
                    <a:pt x="2635397" y="1372337"/>
                  </a:cubicBezTo>
                  <a:cubicBezTo>
                    <a:pt x="2635397" y="1372337"/>
                    <a:pt x="2635397" y="1372337"/>
                    <a:pt x="2640370" y="1372337"/>
                  </a:cubicBezTo>
                  <a:cubicBezTo>
                    <a:pt x="2642856" y="1369849"/>
                    <a:pt x="2642856" y="1369849"/>
                    <a:pt x="2642856" y="1367362"/>
                  </a:cubicBezTo>
                  <a:cubicBezTo>
                    <a:pt x="2642856" y="1367362"/>
                    <a:pt x="2642856" y="1367362"/>
                    <a:pt x="2642856" y="1335024"/>
                  </a:cubicBezTo>
                  <a:cubicBezTo>
                    <a:pt x="2642856" y="1332536"/>
                    <a:pt x="2640370" y="1330047"/>
                    <a:pt x="2637884" y="1330047"/>
                  </a:cubicBezTo>
                  <a:close/>
                  <a:moveTo>
                    <a:pt x="2610535" y="1330047"/>
                  </a:moveTo>
                  <a:cubicBezTo>
                    <a:pt x="2608049" y="1330047"/>
                    <a:pt x="2605563" y="1332536"/>
                    <a:pt x="2605563" y="1335024"/>
                  </a:cubicBezTo>
                  <a:lnTo>
                    <a:pt x="2605563" y="1367362"/>
                  </a:lnTo>
                  <a:cubicBezTo>
                    <a:pt x="2605563" y="1369849"/>
                    <a:pt x="2605563" y="1369849"/>
                    <a:pt x="2608049" y="1372337"/>
                  </a:cubicBezTo>
                  <a:cubicBezTo>
                    <a:pt x="2608049" y="1372337"/>
                    <a:pt x="2608049" y="1372337"/>
                    <a:pt x="2613021" y="1372337"/>
                  </a:cubicBezTo>
                  <a:cubicBezTo>
                    <a:pt x="2615508" y="1369849"/>
                    <a:pt x="2615508" y="1369849"/>
                    <a:pt x="2615508" y="1367362"/>
                  </a:cubicBezTo>
                  <a:cubicBezTo>
                    <a:pt x="2615508" y="1367362"/>
                    <a:pt x="2615508" y="1367362"/>
                    <a:pt x="2615508" y="1335024"/>
                  </a:cubicBezTo>
                  <a:cubicBezTo>
                    <a:pt x="2615508" y="1332536"/>
                    <a:pt x="2613021" y="1330047"/>
                    <a:pt x="2610535" y="1330047"/>
                  </a:cubicBezTo>
                  <a:close/>
                  <a:moveTo>
                    <a:pt x="2583187" y="1330047"/>
                  </a:moveTo>
                  <a:cubicBezTo>
                    <a:pt x="2580701" y="1330047"/>
                    <a:pt x="2578214" y="1332536"/>
                    <a:pt x="2578214" y="1335024"/>
                  </a:cubicBezTo>
                  <a:lnTo>
                    <a:pt x="2578214" y="1367362"/>
                  </a:lnTo>
                  <a:cubicBezTo>
                    <a:pt x="2578214" y="1369849"/>
                    <a:pt x="2578214" y="1369849"/>
                    <a:pt x="2580701" y="1372337"/>
                  </a:cubicBezTo>
                  <a:cubicBezTo>
                    <a:pt x="2580701" y="1372337"/>
                    <a:pt x="2580701" y="1372337"/>
                    <a:pt x="2585673" y="1372337"/>
                  </a:cubicBezTo>
                  <a:cubicBezTo>
                    <a:pt x="2585673" y="1369849"/>
                    <a:pt x="2588159" y="1369849"/>
                    <a:pt x="2588159" y="1367362"/>
                  </a:cubicBezTo>
                  <a:cubicBezTo>
                    <a:pt x="2588159" y="1367362"/>
                    <a:pt x="2588159" y="1367362"/>
                    <a:pt x="2588159" y="1335024"/>
                  </a:cubicBezTo>
                  <a:cubicBezTo>
                    <a:pt x="2588159" y="1332536"/>
                    <a:pt x="2585673" y="1330047"/>
                    <a:pt x="2583187" y="1330047"/>
                  </a:cubicBezTo>
                  <a:close/>
                  <a:moveTo>
                    <a:pt x="2555838" y="1330047"/>
                  </a:moveTo>
                  <a:cubicBezTo>
                    <a:pt x="2550866" y="1330047"/>
                    <a:pt x="2548380" y="1332536"/>
                    <a:pt x="2548380" y="1335024"/>
                  </a:cubicBezTo>
                  <a:lnTo>
                    <a:pt x="2548380" y="1367362"/>
                  </a:lnTo>
                  <a:cubicBezTo>
                    <a:pt x="2548380" y="1369849"/>
                    <a:pt x="2550866" y="1369849"/>
                    <a:pt x="2553352" y="1372337"/>
                  </a:cubicBezTo>
                  <a:cubicBezTo>
                    <a:pt x="2553352" y="1372337"/>
                    <a:pt x="2553352" y="1372337"/>
                    <a:pt x="2558325" y="1372337"/>
                  </a:cubicBezTo>
                  <a:cubicBezTo>
                    <a:pt x="2558325" y="1369849"/>
                    <a:pt x="2560811" y="1369849"/>
                    <a:pt x="2560811" y="1367362"/>
                  </a:cubicBezTo>
                  <a:cubicBezTo>
                    <a:pt x="2560811" y="1367362"/>
                    <a:pt x="2560811" y="1367362"/>
                    <a:pt x="2560811" y="1335024"/>
                  </a:cubicBezTo>
                  <a:cubicBezTo>
                    <a:pt x="2560811" y="1332536"/>
                    <a:pt x="2558325" y="1330047"/>
                    <a:pt x="2555838" y="1330047"/>
                  </a:cubicBezTo>
                  <a:close/>
                  <a:moveTo>
                    <a:pt x="2705012" y="1302677"/>
                  </a:moveTo>
                  <a:cubicBezTo>
                    <a:pt x="2702526" y="1305165"/>
                    <a:pt x="2700039" y="1310142"/>
                    <a:pt x="2697553" y="1315118"/>
                  </a:cubicBezTo>
                  <a:cubicBezTo>
                    <a:pt x="2707498" y="1312630"/>
                    <a:pt x="2714957" y="1307653"/>
                    <a:pt x="2719929" y="1302677"/>
                  </a:cubicBezTo>
                  <a:cubicBezTo>
                    <a:pt x="2719929" y="1302677"/>
                    <a:pt x="2719929" y="1302677"/>
                    <a:pt x="2705012" y="1302677"/>
                  </a:cubicBezTo>
                  <a:close/>
                  <a:moveTo>
                    <a:pt x="2660260" y="1302677"/>
                  </a:moveTo>
                  <a:cubicBezTo>
                    <a:pt x="2665232" y="1307653"/>
                    <a:pt x="2670205" y="1312630"/>
                    <a:pt x="2672691" y="1312630"/>
                  </a:cubicBezTo>
                  <a:cubicBezTo>
                    <a:pt x="2677663" y="1312630"/>
                    <a:pt x="2682636" y="1307653"/>
                    <a:pt x="2685122" y="1302677"/>
                  </a:cubicBezTo>
                  <a:cubicBezTo>
                    <a:pt x="2685122" y="1302677"/>
                    <a:pt x="2685122" y="1302677"/>
                    <a:pt x="2660260" y="1302677"/>
                  </a:cubicBezTo>
                  <a:close/>
                  <a:moveTo>
                    <a:pt x="2625453" y="1302677"/>
                  </a:moveTo>
                  <a:cubicBezTo>
                    <a:pt x="2630425" y="1307653"/>
                    <a:pt x="2637884" y="1315118"/>
                    <a:pt x="2650315" y="1315118"/>
                  </a:cubicBezTo>
                  <a:cubicBezTo>
                    <a:pt x="2645342" y="1310142"/>
                    <a:pt x="2645342" y="1305165"/>
                    <a:pt x="2642856" y="1302677"/>
                  </a:cubicBezTo>
                  <a:cubicBezTo>
                    <a:pt x="2642856" y="1302677"/>
                    <a:pt x="2642856" y="1302677"/>
                    <a:pt x="2625453" y="1302677"/>
                  </a:cubicBezTo>
                  <a:close/>
                  <a:moveTo>
                    <a:pt x="2700039" y="1247937"/>
                  </a:moveTo>
                  <a:cubicBezTo>
                    <a:pt x="2705012" y="1257889"/>
                    <a:pt x="2707498" y="1267842"/>
                    <a:pt x="2707498" y="1280283"/>
                  </a:cubicBezTo>
                  <a:cubicBezTo>
                    <a:pt x="2707498" y="1282771"/>
                    <a:pt x="2707498" y="1282771"/>
                    <a:pt x="2707498" y="1285259"/>
                  </a:cubicBezTo>
                  <a:cubicBezTo>
                    <a:pt x="2707498" y="1285259"/>
                    <a:pt x="2707498" y="1285259"/>
                    <a:pt x="2727388" y="1285259"/>
                  </a:cubicBezTo>
                  <a:cubicBezTo>
                    <a:pt x="2727388" y="1282771"/>
                    <a:pt x="2727388" y="1282771"/>
                    <a:pt x="2727388" y="1282771"/>
                  </a:cubicBezTo>
                  <a:cubicBezTo>
                    <a:pt x="2727388" y="1265353"/>
                    <a:pt x="2714957" y="1252913"/>
                    <a:pt x="2700039" y="1247937"/>
                  </a:cubicBezTo>
                  <a:close/>
                  <a:moveTo>
                    <a:pt x="2670205" y="1247937"/>
                  </a:moveTo>
                  <a:cubicBezTo>
                    <a:pt x="2665232" y="1250425"/>
                    <a:pt x="2657773" y="1262865"/>
                    <a:pt x="2657773" y="1280283"/>
                  </a:cubicBezTo>
                  <a:cubicBezTo>
                    <a:pt x="2657773" y="1282771"/>
                    <a:pt x="2657773" y="1282771"/>
                    <a:pt x="2657773" y="1285259"/>
                  </a:cubicBezTo>
                  <a:lnTo>
                    <a:pt x="2690094" y="1285259"/>
                  </a:lnTo>
                  <a:cubicBezTo>
                    <a:pt x="2690094" y="1282771"/>
                    <a:pt x="2690094" y="1282771"/>
                    <a:pt x="2690094" y="1280283"/>
                  </a:cubicBezTo>
                  <a:cubicBezTo>
                    <a:pt x="2690094" y="1262865"/>
                    <a:pt x="2682636" y="1250425"/>
                    <a:pt x="2675177" y="1247937"/>
                  </a:cubicBezTo>
                  <a:cubicBezTo>
                    <a:pt x="2675177" y="1247937"/>
                    <a:pt x="2675177" y="1247937"/>
                    <a:pt x="2670205" y="1247937"/>
                  </a:cubicBezTo>
                  <a:close/>
                  <a:moveTo>
                    <a:pt x="2647829" y="1247937"/>
                  </a:moveTo>
                  <a:cubicBezTo>
                    <a:pt x="2630425" y="1250425"/>
                    <a:pt x="2617994" y="1262865"/>
                    <a:pt x="2617994" y="1282771"/>
                  </a:cubicBezTo>
                  <a:cubicBezTo>
                    <a:pt x="2617994" y="1282771"/>
                    <a:pt x="2617994" y="1282771"/>
                    <a:pt x="2617994" y="1285259"/>
                  </a:cubicBezTo>
                  <a:cubicBezTo>
                    <a:pt x="2617994" y="1285259"/>
                    <a:pt x="2617994" y="1285259"/>
                    <a:pt x="2640370" y="1285259"/>
                  </a:cubicBezTo>
                  <a:cubicBezTo>
                    <a:pt x="2640370" y="1282771"/>
                    <a:pt x="2640370" y="1282771"/>
                    <a:pt x="2640370" y="1280283"/>
                  </a:cubicBezTo>
                  <a:cubicBezTo>
                    <a:pt x="2640370" y="1267842"/>
                    <a:pt x="2642856" y="1257889"/>
                    <a:pt x="2647829" y="1247937"/>
                  </a:cubicBezTo>
                  <a:close/>
                  <a:moveTo>
                    <a:pt x="2632911" y="1223059"/>
                  </a:moveTo>
                  <a:cubicBezTo>
                    <a:pt x="2630425" y="1223059"/>
                    <a:pt x="2627939" y="1225547"/>
                    <a:pt x="2627939" y="1228035"/>
                  </a:cubicBezTo>
                  <a:cubicBezTo>
                    <a:pt x="2627939" y="1230523"/>
                    <a:pt x="2630425" y="1230523"/>
                    <a:pt x="2632911" y="1230523"/>
                  </a:cubicBezTo>
                  <a:cubicBezTo>
                    <a:pt x="2632911" y="1230523"/>
                    <a:pt x="2632911" y="1230523"/>
                    <a:pt x="2645342" y="1230523"/>
                  </a:cubicBezTo>
                  <a:cubicBezTo>
                    <a:pt x="2647829" y="1230523"/>
                    <a:pt x="2650315" y="1230523"/>
                    <a:pt x="2650315" y="1230523"/>
                  </a:cubicBezTo>
                  <a:cubicBezTo>
                    <a:pt x="2650315" y="1230523"/>
                    <a:pt x="2650315" y="1230523"/>
                    <a:pt x="2670205" y="1230523"/>
                  </a:cubicBezTo>
                  <a:cubicBezTo>
                    <a:pt x="2672691" y="1230523"/>
                    <a:pt x="2672691" y="1230523"/>
                    <a:pt x="2672691" y="1230523"/>
                  </a:cubicBezTo>
                  <a:cubicBezTo>
                    <a:pt x="2675177" y="1230523"/>
                    <a:pt x="2675177" y="1230523"/>
                    <a:pt x="2675177" y="1230523"/>
                  </a:cubicBezTo>
                  <a:cubicBezTo>
                    <a:pt x="2675177" y="1230523"/>
                    <a:pt x="2675177" y="1230523"/>
                    <a:pt x="2695067" y="1230523"/>
                  </a:cubicBezTo>
                  <a:cubicBezTo>
                    <a:pt x="2697553" y="1230523"/>
                    <a:pt x="2697553" y="1230523"/>
                    <a:pt x="2700039" y="1230523"/>
                  </a:cubicBezTo>
                  <a:cubicBezTo>
                    <a:pt x="2700039" y="1230523"/>
                    <a:pt x="2700039" y="1230523"/>
                    <a:pt x="2712470" y="1230523"/>
                  </a:cubicBezTo>
                  <a:cubicBezTo>
                    <a:pt x="2712470" y="1230523"/>
                    <a:pt x="2714957" y="1230523"/>
                    <a:pt x="2714957" y="1228035"/>
                  </a:cubicBezTo>
                  <a:cubicBezTo>
                    <a:pt x="2714957" y="1225547"/>
                    <a:pt x="2712470" y="1223059"/>
                    <a:pt x="2712470" y="1223059"/>
                  </a:cubicBezTo>
                  <a:cubicBezTo>
                    <a:pt x="2712470" y="1223059"/>
                    <a:pt x="2712470" y="1223059"/>
                    <a:pt x="2632911" y="1223059"/>
                  </a:cubicBezTo>
                  <a:close/>
                  <a:moveTo>
                    <a:pt x="2672691" y="1009091"/>
                  </a:moveTo>
                  <a:cubicBezTo>
                    <a:pt x="2667718" y="1091197"/>
                    <a:pt x="2662746" y="1183251"/>
                    <a:pt x="2660260" y="1205643"/>
                  </a:cubicBezTo>
                  <a:cubicBezTo>
                    <a:pt x="2660260" y="1205643"/>
                    <a:pt x="2660260" y="1205643"/>
                    <a:pt x="2685122" y="1205643"/>
                  </a:cubicBezTo>
                  <a:cubicBezTo>
                    <a:pt x="2685122" y="1185738"/>
                    <a:pt x="2677663" y="1093685"/>
                    <a:pt x="2672691" y="1009091"/>
                  </a:cubicBezTo>
                  <a:close/>
                  <a:moveTo>
                    <a:pt x="2672691" y="817518"/>
                  </a:moveTo>
                  <a:cubicBezTo>
                    <a:pt x="2660260" y="817518"/>
                    <a:pt x="2650315" y="827469"/>
                    <a:pt x="2650315" y="844885"/>
                  </a:cubicBezTo>
                  <a:cubicBezTo>
                    <a:pt x="2650315" y="857325"/>
                    <a:pt x="2660260" y="869764"/>
                    <a:pt x="2672691" y="869764"/>
                  </a:cubicBezTo>
                  <a:cubicBezTo>
                    <a:pt x="2682636" y="869764"/>
                    <a:pt x="2692581" y="857325"/>
                    <a:pt x="2692581" y="844885"/>
                  </a:cubicBezTo>
                  <a:cubicBezTo>
                    <a:pt x="2692581" y="827469"/>
                    <a:pt x="2682636" y="817518"/>
                    <a:pt x="2672691" y="817518"/>
                  </a:cubicBezTo>
                  <a:close/>
                  <a:moveTo>
                    <a:pt x="2672691" y="800101"/>
                  </a:moveTo>
                  <a:cubicBezTo>
                    <a:pt x="2692581" y="800101"/>
                    <a:pt x="2709984" y="820006"/>
                    <a:pt x="2709984" y="844885"/>
                  </a:cubicBezTo>
                  <a:cubicBezTo>
                    <a:pt x="2709984" y="862300"/>
                    <a:pt x="2697553" y="879716"/>
                    <a:pt x="2680149" y="884692"/>
                  </a:cubicBezTo>
                  <a:cubicBezTo>
                    <a:pt x="2680149" y="884692"/>
                    <a:pt x="2680149" y="884692"/>
                    <a:pt x="2702526" y="1205643"/>
                  </a:cubicBezTo>
                  <a:cubicBezTo>
                    <a:pt x="2702526" y="1205643"/>
                    <a:pt x="2702526" y="1205643"/>
                    <a:pt x="2712470" y="1205643"/>
                  </a:cubicBezTo>
                  <a:cubicBezTo>
                    <a:pt x="2722415" y="1205643"/>
                    <a:pt x="2732360" y="1215595"/>
                    <a:pt x="2732360" y="1228035"/>
                  </a:cubicBezTo>
                  <a:cubicBezTo>
                    <a:pt x="2732360" y="1233011"/>
                    <a:pt x="2729874" y="1237986"/>
                    <a:pt x="2724902" y="1242962"/>
                  </a:cubicBezTo>
                  <a:cubicBezTo>
                    <a:pt x="2737333" y="1252913"/>
                    <a:pt x="2744791" y="1265353"/>
                    <a:pt x="2744791" y="1282771"/>
                  </a:cubicBezTo>
                  <a:cubicBezTo>
                    <a:pt x="2744791" y="1295212"/>
                    <a:pt x="2739819" y="1305165"/>
                    <a:pt x="2732360" y="1315118"/>
                  </a:cubicBezTo>
                  <a:cubicBezTo>
                    <a:pt x="2732360" y="1315118"/>
                    <a:pt x="2734846" y="1317606"/>
                    <a:pt x="2734846" y="1317606"/>
                  </a:cubicBezTo>
                  <a:cubicBezTo>
                    <a:pt x="2739819" y="1315118"/>
                    <a:pt x="2744791" y="1312630"/>
                    <a:pt x="2749764" y="1312630"/>
                  </a:cubicBezTo>
                  <a:cubicBezTo>
                    <a:pt x="2754736" y="1312630"/>
                    <a:pt x="2759709" y="1315118"/>
                    <a:pt x="2764681" y="1317606"/>
                  </a:cubicBezTo>
                  <a:cubicBezTo>
                    <a:pt x="2767167" y="1315118"/>
                    <a:pt x="2772140" y="1312630"/>
                    <a:pt x="2777112" y="1312630"/>
                  </a:cubicBezTo>
                  <a:cubicBezTo>
                    <a:pt x="2789543" y="1312630"/>
                    <a:pt x="2799488" y="1322583"/>
                    <a:pt x="2799488" y="1335024"/>
                  </a:cubicBezTo>
                  <a:cubicBezTo>
                    <a:pt x="2799488" y="1335024"/>
                    <a:pt x="2799488" y="1335024"/>
                    <a:pt x="2799488" y="1367362"/>
                  </a:cubicBezTo>
                  <a:cubicBezTo>
                    <a:pt x="2799488" y="1369849"/>
                    <a:pt x="2799488" y="1369849"/>
                    <a:pt x="2799488" y="1372337"/>
                  </a:cubicBezTo>
                  <a:cubicBezTo>
                    <a:pt x="2799488" y="1372337"/>
                    <a:pt x="2799488" y="1372337"/>
                    <a:pt x="2806947" y="1372337"/>
                  </a:cubicBezTo>
                  <a:cubicBezTo>
                    <a:pt x="2806947" y="1372337"/>
                    <a:pt x="2806947" y="1372337"/>
                    <a:pt x="2814406" y="1372337"/>
                  </a:cubicBezTo>
                  <a:cubicBezTo>
                    <a:pt x="2814406" y="1372337"/>
                    <a:pt x="2814406" y="1372337"/>
                    <a:pt x="2814406" y="1394731"/>
                  </a:cubicBezTo>
                  <a:cubicBezTo>
                    <a:pt x="2814406" y="1394731"/>
                    <a:pt x="2814406" y="1394731"/>
                    <a:pt x="2814406" y="1414635"/>
                  </a:cubicBezTo>
                  <a:cubicBezTo>
                    <a:pt x="2814406" y="1414635"/>
                    <a:pt x="2814406" y="1414635"/>
                    <a:pt x="2814406" y="1419611"/>
                  </a:cubicBezTo>
                  <a:cubicBezTo>
                    <a:pt x="2814406" y="1419611"/>
                    <a:pt x="2814406" y="1419611"/>
                    <a:pt x="2814406" y="1439513"/>
                  </a:cubicBezTo>
                  <a:cubicBezTo>
                    <a:pt x="2814406" y="1439513"/>
                    <a:pt x="2814406" y="1439513"/>
                    <a:pt x="2814406" y="1461904"/>
                  </a:cubicBezTo>
                  <a:cubicBezTo>
                    <a:pt x="2814406" y="1461904"/>
                    <a:pt x="2814406" y="1461904"/>
                    <a:pt x="2794516" y="1461904"/>
                  </a:cubicBezTo>
                  <a:cubicBezTo>
                    <a:pt x="2794516" y="1461904"/>
                    <a:pt x="2794516" y="1461904"/>
                    <a:pt x="2794516" y="1591275"/>
                  </a:cubicBezTo>
                  <a:cubicBezTo>
                    <a:pt x="2799488" y="1588787"/>
                    <a:pt x="2806947" y="1586298"/>
                    <a:pt x="2814406" y="1586298"/>
                  </a:cubicBezTo>
                  <a:cubicBezTo>
                    <a:pt x="2826837" y="1586298"/>
                    <a:pt x="2836782" y="1593763"/>
                    <a:pt x="2844241" y="1606204"/>
                  </a:cubicBezTo>
                  <a:cubicBezTo>
                    <a:pt x="2844241" y="1606204"/>
                    <a:pt x="2844241" y="1606204"/>
                    <a:pt x="2844241" y="1588787"/>
                  </a:cubicBezTo>
                  <a:cubicBezTo>
                    <a:pt x="2844241" y="1588787"/>
                    <a:pt x="2844241" y="1588787"/>
                    <a:pt x="2884020" y="1588787"/>
                  </a:cubicBezTo>
                  <a:cubicBezTo>
                    <a:pt x="2884020" y="1588787"/>
                    <a:pt x="2884020" y="1588787"/>
                    <a:pt x="2884020" y="1641039"/>
                  </a:cubicBezTo>
                  <a:cubicBezTo>
                    <a:pt x="2884020" y="1641039"/>
                    <a:pt x="2884020" y="1641039"/>
                    <a:pt x="2896451" y="1641039"/>
                  </a:cubicBezTo>
                  <a:cubicBezTo>
                    <a:pt x="2896451" y="1641039"/>
                    <a:pt x="2896451" y="1641039"/>
                    <a:pt x="2896451" y="1670899"/>
                  </a:cubicBezTo>
                  <a:cubicBezTo>
                    <a:pt x="2896451" y="1670899"/>
                    <a:pt x="2896451" y="1670899"/>
                    <a:pt x="2879048" y="1670899"/>
                  </a:cubicBezTo>
                  <a:cubicBezTo>
                    <a:pt x="2879048" y="1670899"/>
                    <a:pt x="2879048" y="1670899"/>
                    <a:pt x="2893965" y="1688314"/>
                  </a:cubicBezTo>
                  <a:cubicBezTo>
                    <a:pt x="2893965" y="1688314"/>
                    <a:pt x="2893965" y="1688314"/>
                    <a:pt x="2896451" y="1688314"/>
                  </a:cubicBezTo>
                  <a:cubicBezTo>
                    <a:pt x="2896451" y="1688314"/>
                    <a:pt x="2896451" y="1688314"/>
                    <a:pt x="2896451" y="1690802"/>
                  </a:cubicBezTo>
                  <a:cubicBezTo>
                    <a:pt x="2896451" y="1690802"/>
                    <a:pt x="2896451" y="1690802"/>
                    <a:pt x="2903910" y="1700754"/>
                  </a:cubicBezTo>
                  <a:cubicBezTo>
                    <a:pt x="2903910" y="1700754"/>
                    <a:pt x="2903910" y="1700754"/>
                    <a:pt x="2903910" y="1750511"/>
                  </a:cubicBezTo>
                  <a:cubicBezTo>
                    <a:pt x="2903910" y="1750511"/>
                    <a:pt x="2903910" y="1750511"/>
                    <a:pt x="2886506" y="1750511"/>
                  </a:cubicBezTo>
                  <a:cubicBezTo>
                    <a:pt x="2886506" y="1750511"/>
                    <a:pt x="2886506" y="1748023"/>
                    <a:pt x="2886506" y="1748023"/>
                  </a:cubicBezTo>
                  <a:cubicBezTo>
                    <a:pt x="2886506" y="1748023"/>
                    <a:pt x="2886506" y="1748023"/>
                    <a:pt x="2876561" y="1748023"/>
                  </a:cubicBezTo>
                  <a:cubicBezTo>
                    <a:pt x="2876561" y="1748023"/>
                    <a:pt x="2876561" y="1748023"/>
                    <a:pt x="2876561" y="1845056"/>
                  </a:cubicBezTo>
                  <a:cubicBezTo>
                    <a:pt x="2876561" y="1845056"/>
                    <a:pt x="2876561" y="1845056"/>
                    <a:pt x="2948662" y="1845056"/>
                  </a:cubicBezTo>
                  <a:cubicBezTo>
                    <a:pt x="2948662" y="1845056"/>
                    <a:pt x="2948662" y="1845056"/>
                    <a:pt x="2956121" y="1845056"/>
                  </a:cubicBezTo>
                  <a:cubicBezTo>
                    <a:pt x="2956121" y="1845056"/>
                    <a:pt x="2956121" y="1845056"/>
                    <a:pt x="2956121" y="1894814"/>
                  </a:cubicBezTo>
                  <a:cubicBezTo>
                    <a:pt x="2956121" y="1894814"/>
                    <a:pt x="2956121" y="1894814"/>
                    <a:pt x="2936231" y="1894814"/>
                  </a:cubicBezTo>
                  <a:cubicBezTo>
                    <a:pt x="2936231" y="1894814"/>
                    <a:pt x="2936231" y="1894814"/>
                    <a:pt x="2936231" y="1909744"/>
                  </a:cubicBezTo>
                  <a:cubicBezTo>
                    <a:pt x="2936231" y="1909744"/>
                    <a:pt x="2936231" y="1909744"/>
                    <a:pt x="2978497" y="1909744"/>
                  </a:cubicBezTo>
                  <a:cubicBezTo>
                    <a:pt x="2978497" y="1909744"/>
                    <a:pt x="2978497" y="1909744"/>
                    <a:pt x="2978497" y="1929645"/>
                  </a:cubicBezTo>
                  <a:cubicBezTo>
                    <a:pt x="2978497" y="1929645"/>
                    <a:pt x="2978497" y="1929645"/>
                    <a:pt x="2958607" y="1986870"/>
                  </a:cubicBezTo>
                  <a:cubicBezTo>
                    <a:pt x="2958607" y="1986870"/>
                    <a:pt x="2958607" y="1986870"/>
                    <a:pt x="2958607" y="2083901"/>
                  </a:cubicBezTo>
                  <a:cubicBezTo>
                    <a:pt x="2958607" y="2083901"/>
                    <a:pt x="2958607" y="2083901"/>
                    <a:pt x="3667181" y="2083901"/>
                  </a:cubicBezTo>
                  <a:cubicBezTo>
                    <a:pt x="3667181" y="2083901"/>
                    <a:pt x="3667181" y="2083901"/>
                    <a:pt x="3920776" y="2141103"/>
                  </a:cubicBezTo>
                  <a:cubicBezTo>
                    <a:pt x="3920776" y="2141103"/>
                    <a:pt x="3920776" y="2141103"/>
                    <a:pt x="3920776" y="2158519"/>
                  </a:cubicBezTo>
                  <a:cubicBezTo>
                    <a:pt x="3920776" y="2158519"/>
                    <a:pt x="3920776" y="2158519"/>
                    <a:pt x="3920776" y="2163495"/>
                  </a:cubicBezTo>
                  <a:cubicBezTo>
                    <a:pt x="3920776" y="2163495"/>
                    <a:pt x="3920776" y="2163495"/>
                    <a:pt x="3918289" y="2178423"/>
                  </a:cubicBezTo>
                  <a:cubicBezTo>
                    <a:pt x="3918289" y="2178423"/>
                    <a:pt x="3918289" y="2178423"/>
                    <a:pt x="3918289" y="2208279"/>
                  </a:cubicBezTo>
                  <a:cubicBezTo>
                    <a:pt x="3918289" y="2208279"/>
                    <a:pt x="3918289" y="2208279"/>
                    <a:pt x="3918289" y="2223207"/>
                  </a:cubicBezTo>
                  <a:cubicBezTo>
                    <a:pt x="3918289" y="2223207"/>
                    <a:pt x="3918289" y="2223207"/>
                    <a:pt x="3918289" y="2407317"/>
                  </a:cubicBezTo>
                  <a:cubicBezTo>
                    <a:pt x="3918289" y="2407317"/>
                    <a:pt x="3918289" y="2407317"/>
                    <a:pt x="4030169" y="2407317"/>
                  </a:cubicBezTo>
                  <a:cubicBezTo>
                    <a:pt x="4030169" y="2407317"/>
                    <a:pt x="4030169" y="2407317"/>
                    <a:pt x="4022711" y="2402341"/>
                  </a:cubicBezTo>
                  <a:cubicBezTo>
                    <a:pt x="4022711" y="2402341"/>
                    <a:pt x="4022711" y="2402341"/>
                    <a:pt x="4022711" y="2367510"/>
                  </a:cubicBezTo>
                  <a:cubicBezTo>
                    <a:pt x="4022711" y="2367510"/>
                    <a:pt x="4022711" y="2367510"/>
                    <a:pt x="4052545" y="2367510"/>
                  </a:cubicBezTo>
                  <a:cubicBezTo>
                    <a:pt x="4052545" y="2367510"/>
                    <a:pt x="4052545" y="2367510"/>
                    <a:pt x="4181829" y="2335166"/>
                  </a:cubicBezTo>
                  <a:cubicBezTo>
                    <a:pt x="4181829" y="2335166"/>
                    <a:pt x="4181829" y="2335166"/>
                    <a:pt x="4522442" y="2335166"/>
                  </a:cubicBezTo>
                  <a:cubicBezTo>
                    <a:pt x="4522442" y="2335166"/>
                    <a:pt x="4522442" y="2335166"/>
                    <a:pt x="4674102" y="2255551"/>
                  </a:cubicBezTo>
                  <a:cubicBezTo>
                    <a:pt x="4674102" y="2255551"/>
                    <a:pt x="4674102" y="2255551"/>
                    <a:pt x="4848137" y="2335166"/>
                  </a:cubicBezTo>
                  <a:cubicBezTo>
                    <a:pt x="4848137" y="2335166"/>
                    <a:pt x="4848137" y="2335166"/>
                    <a:pt x="5208640" y="2335166"/>
                  </a:cubicBezTo>
                  <a:cubicBezTo>
                    <a:pt x="5208640" y="2335166"/>
                    <a:pt x="5208640" y="2335166"/>
                    <a:pt x="5298144" y="2374974"/>
                  </a:cubicBezTo>
                  <a:cubicBezTo>
                    <a:pt x="5298144" y="2374974"/>
                    <a:pt x="5298144" y="2374974"/>
                    <a:pt x="5335437" y="2374974"/>
                  </a:cubicBezTo>
                  <a:cubicBezTo>
                    <a:pt x="5335437" y="2374974"/>
                    <a:pt x="5335437" y="2374974"/>
                    <a:pt x="5335437" y="2419757"/>
                  </a:cubicBezTo>
                  <a:cubicBezTo>
                    <a:pt x="5335437" y="2419757"/>
                    <a:pt x="5335437" y="2419757"/>
                    <a:pt x="5320520" y="2437173"/>
                  </a:cubicBezTo>
                  <a:cubicBezTo>
                    <a:pt x="5320520" y="2437173"/>
                    <a:pt x="5320520" y="2437173"/>
                    <a:pt x="5315547" y="2437173"/>
                  </a:cubicBezTo>
                  <a:cubicBezTo>
                    <a:pt x="5315547" y="2437173"/>
                    <a:pt x="5315547" y="2437173"/>
                    <a:pt x="5315547" y="2830275"/>
                  </a:cubicBezTo>
                  <a:cubicBezTo>
                    <a:pt x="5315547" y="2830275"/>
                    <a:pt x="5315547" y="2830275"/>
                    <a:pt x="5345382" y="2830275"/>
                  </a:cubicBezTo>
                  <a:cubicBezTo>
                    <a:pt x="5345382" y="2830275"/>
                    <a:pt x="5345382" y="2830275"/>
                    <a:pt x="5352840" y="2830275"/>
                  </a:cubicBezTo>
                  <a:cubicBezTo>
                    <a:pt x="5352840" y="2830275"/>
                    <a:pt x="5352840" y="2830275"/>
                    <a:pt x="5352840" y="2872570"/>
                  </a:cubicBezTo>
                  <a:lnTo>
                    <a:pt x="5357813" y="2872570"/>
                  </a:lnTo>
                  <a:cubicBezTo>
                    <a:pt x="5357813" y="2872570"/>
                    <a:pt x="5357813" y="2872570"/>
                    <a:pt x="5352840" y="2882522"/>
                  </a:cubicBezTo>
                  <a:cubicBezTo>
                    <a:pt x="5352840" y="2882522"/>
                    <a:pt x="5352840" y="2882522"/>
                    <a:pt x="5352840" y="2887498"/>
                  </a:cubicBezTo>
                  <a:cubicBezTo>
                    <a:pt x="5352840" y="2887498"/>
                    <a:pt x="5352840" y="2887498"/>
                    <a:pt x="5350354" y="2887498"/>
                  </a:cubicBezTo>
                  <a:cubicBezTo>
                    <a:pt x="5350354" y="2887498"/>
                    <a:pt x="5350354" y="2887498"/>
                    <a:pt x="5327978" y="2929794"/>
                  </a:cubicBezTo>
                  <a:cubicBezTo>
                    <a:pt x="5327978" y="2929794"/>
                    <a:pt x="5327978" y="2929794"/>
                    <a:pt x="4037628" y="2929794"/>
                  </a:cubicBezTo>
                  <a:cubicBezTo>
                    <a:pt x="4037628" y="2929794"/>
                    <a:pt x="4037628" y="2929794"/>
                    <a:pt x="4020225" y="2887498"/>
                  </a:cubicBezTo>
                  <a:cubicBezTo>
                    <a:pt x="4020225" y="2887498"/>
                    <a:pt x="4020225" y="2887498"/>
                    <a:pt x="4020225" y="2882522"/>
                  </a:cubicBezTo>
                  <a:cubicBezTo>
                    <a:pt x="4020225" y="2882522"/>
                    <a:pt x="4020225" y="2882522"/>
                    <a:pt x="4015252" y="2872570"/>
                  </a:cubicBezTo>
                  <a:cubicBezTo>
                    <a:pt x="4015252" y="2872570"/>
                    <a:pt x="4015252" y="2872570"/>
                    <a:pt x="4020225" y="2872570"/>
                  </a:cubicBezTo>
                  <a:cubicBezTo>
                    <a:pt x="4020225" y="2872570"/>
                    <a:pt x="4020225" y="2872570"/>
                    <a:pt x="4020225" y="2837738"/>
                  </a:cubicBezTo>
                  <a:cubicBezTo>
                    <a:pt x="4007793" y="2812859"/>
                    <a:pt x="3992876" y="2797931"/>
                    <a:pt x="3975473" y="2797931"/>
                  </a:cubicBezTo>
                  <a:cubicBezTo>
                    <a:pt x="3958069" y="2797931"/>
                    <a:pt x="3943152" y="2812859"/>
                    <a:pt x="3933207" y="2837738"/>
                  </a:cubicBezTo>
                  <a:cubicBezTo>
                    <a:pt x="3933207" y="2837738"/>
                    <a:pt x="3933207" y="2837738"/>
                    <a:pt x="3933207" y="2882522"/>
                  </a:cubicBezTo>
                  <a:cubicBezTo>
                    <a:pt x="3933207" y="2882522"/>
                    <a:pt x="3933207" y="2882522"/>
                    <a:pt x="3900886" y="2932282"/>
                  </a:cubicBezTo>
                  <a:cubicBezTo>
                    <a:pt x="3900886" y="2932282"/>
                    <a:pt x="3900886" y="2932282"/>
                    <a:pt x="3498117" y="2932282"/>
                  </a:cubicBezTo>
                  <a:cubicBezTo>
                    <a:pt x="3498117" y="2932282"/>
                    <a:pt x="3498117" y="2932282"/>
                    <a:pt x="3498117" y="2979553"/>
                  </a:cubicBezTo>
                  <a:cubicBezTo>
                    <a:pt x="3498117" y="2979553"/>
                    <a:pt x="3498117" y="2979553"/>
                    <a:pt x="3430989" y="2979553"/>
                  </a:cubicBezTo>
                  <a:cubicBezTo>
                    <a:pt x="3430989" y="2979553"/>
                    <a:pt x="3430989" y="2979553"/>
                    <a:pt x="3430989" y="2982041"/>
                  </a:cubicBezTo>
                  <a:cubicBezTo>
                    <a:pt x="3430989" y="2982041"/>
                    <a:pt x="3430989" y="2982041"/>
                    <a:pt x="3376292" y="2914866"/>
                  </a:cubicBezTo>
                  <a:cubicBezTo>
                    <a:pt x="3376292" y="2914866"/>
                    <a:pt x="3376292" y="2914866"/>
                    <a:pt x="3237064" y="2914866"/>
                  </a:cubicBezTo>
                  <a:cubicBezTo>
                    <a:pt x="3237064" y="2914866"/>
                    <a:pt x="3237064" y="2914866"/>
                    <a:pt x="3276844" y="2999457"/>
                  </a:cubicBezTo>
                  <a:cubicBezTo>
                    <a:pt x="3276844" y="2999457"/>
                    <a:pt x="3276844" y="2999457"/>
                    <a:pt x="3266899" y="2999457"/>
                  </a:cubicBezTo>
                  <a:cubicBezTo>
                    <a:pt x="3266899" y="2999457"/>
                    <a:pt x="3249495" y="3001945"/>
                    <a:pt x="3249495" y="3001945"/>
                  </a:cubicBezTo>
                  <a:cubicBezTo>
                    <a:pt x="3249495" y="3001945"/>
                    <a:pt x="3249495" y="3001945"/>
                    <a:pt x="3194798" y="3001945"/>
                  </a:cubicBezTo>
                  <a:cubicBezTo>
                    <a:pt x="3194798" y="3001945"/>
                    <a:pt x="3194798" y="3001945"/>
                    <a:pt x="2138153" y="3001945"/>
                  </a:cubicBezTo>
                  <a:cubicBezTo>
                    <a:pt x="2138153" y="3001945"/>
                    <a:pt x="2138153" y="3001945"/>
                    <a:pt x="2093401" y="3001945"/>
                  </a:cubicBezTo>
                  <a:cubicBezTo>
                    <a:pt x="2093401" y="3001945"/>
                    <a:pt x="2093401" y="3001945"/>
                    <a:pt x="2066052" y="2999457"/>
                  </a:cubicBezTo>
                  <a:cubicBezTo>
                    <a:pt x="2066052" y="2999457"/>
                    <a:pt x="2066052" y="2999457"/>
                    <a:pt x="2071025" y="2989505"/>
                  </a:cubicBezTo>
                  <a:cubicBezTo>
                    <a:pt x="2071025" y="2989505"/>
                    <a:pt x="2071025" y="2989505"/>
                    <a:pt x="2108318" y="2914866"/>
                  </a:cubicBezTo>
                  <a:cubicBezTo>
                    <a:pt x="2108318" y="2914866"/>
                    <a:pt x="2108318" y="2914866"/>
                    <a:pt x="1976548" y="2914866"/>
                  </a:cubicBezTo>
                  <a:cubicBezTo>
                    <a:pt x="1976548" y="2914866"/>
                    <a:pt x="1976548" y="2914866"/>
                    <a:pt x="1921851" y="2982041"/>
                  </a:cubicBezTo>
                  <a:cubicBezTo>
                    <a:pt x="1921851" y="2982041"/>
                    <a:pt x="1921851" y="2982041"/>
                    <a:pt x="1921851" y="2979553"/>
                  </a:cubicBezTo>
                  <a:cubicBezTo>
                    <a:pt x="1921851" y="2979553"/>
                    <a:pt x="1921851" y="2979553"/>
                    <a:pt x="1854723" y="2979553"/>
                  </a:cubicBezTo>
                  <a:cubicBezTo>
                    <a:pt x="1854723" y="2979553"/>
                    <a:pt x="1854723" y="2979553"/>
                    <a:pt x="1854723" y="2932282"/>
                  </a:cubicBezTo>
                  <a:cubicBezTo>
                    <a:pt x="1854723" y="2932282"/>
                    <a:pt x="1854723" y="2932282"/>
                    <a:pt x="1444496" y="2932282"/>
                  </a:cubicBezTo>
                  <a:cubicBezTo>
                    <a:pt x="1442010" y="2932282"/>
                    <a:pt x="1439524" y="2929794"/>
                    <a:pt x="1437037" y="2924818"/>
                  </a:cubicBezTo>
                  <a:cubicBezTo>
                    <a:pt x="1437037" y="2924818"/>
                    <a:pt x="1427092" y="2899938"/>
                    <a:pt x="1422120" y="2885010"/>
                  </a:cubicBezTo>
                  <a:cubicBezTo>
                    <a:pt x="1422120" y="2885010"/>
                    <a:pt x="1422120" y="2885010"/>
                    <a:pt x="1422120" y="2882522"/>
                  </a:cubicBezTo>
                  <a:cubicBezTo>
                    <a:pt x="1419634" y="2880034"/>
                    <a:pt x="1419634" y="2877546"/>
                    <a:pt x="1419634" y="2877546"/>
                  </a:cubicBezTo>
                  <a:cubicBezTo>
                    <a:pt x="1419634" y="2877546"/>
                    <a:pt x="1419634" y="2877546"/>
                    <a:pt x="1419634" y="2837738"/>
                  </a:cubicBezTo>
                  <a:cubicBezTo>
                    <a:pt x="1409689" y="2812859"/>
                    <a:pt x="1394772" y="2797931"/>
                    <a:pt x="1377368" y="2797931"/>
                  </a:cubicBezTo>
                  <a:cubicBezTo>
                    <a:pt x="1359964" y="2797931"/>
                    <a:pt x="1345047" y="2812859"/>
                    <a:pt x="1335102" y="2837738"/>
                  </a:cubicBezTo>
                  <a:cubicBezTo>
                    <a:pt x="1335102" y="2837738"/>
                    <a:pt x="1335102" y="2837738"/>
                    <a:pt x="1335102" y="2877546"/>
                  </a:cubicBezTo>
                  <a:cubicBezTo>
                    <a:pt x="1335102" y="2880034"/>
                    <a:pt x="1335102" y="2882522"/>
                    <a:pt x="1335102" y="2882522"/>
                  </a:cubicBezTo>
                  <a:cubicBezTo>
                    <a:pt x="1335102" y="2882522"/>
                    <a:pt x="1335102" y="2882522"/>
                    <a:pt x="1335102" y="2887498"/>
                  </a:cubicBezTo>
                  <a:cubicBezTo>
                    <a:pt x="1335102" y="2887498"/>
                    <a:pt x="1335102" y="2887498"/>
                    <a:pt x="1332616" y="2887498"/>
                  </a:cubicBezTo>
                  <a:cubicBezTo>
                    <a:pt x="1332616" y="2887498"/>
                    <a:pt x="1332616" y="2887498"/>
                    <a:pt x="1317699" y="2924818"/>
                  </a:cubicBezTo>
                  <a:cubicBezTo>
                    <a:pt x="1317699" y="2927306"/>
                    <a:pt x="1312726" y="2929794"/>
                    <a:pt x="1310240" y="2929794"/>
                  </a:cubicBezTo>
                  <a:cubicBezTo>
                    <a:pt x="1310240" y="2929794"/>
                    <a:pt x="1310240" y="2929794"/>
                    <a:pt x="29835" y="2929794"/>
                  </a:cubicBezTo>
                  <a:cubicBezTo>
                    <a:pt x="27348" y="2929794"/>
                    <a:pt x="24862" y="2927306"/>
                    <a:pt x="22376" y="2924818"/>
                  </a:cubicBezTo>
                  <a:cubicBezTo>
                    <a:pt x="22376" y="2924818"/>
                    <a:pt x="22376" y="2924818"/>
                    <a:pt x="2486" y="2887498"/>
                  </a:cubicBezTo>
                  <a:cubicBezTo>
                    <a:pt x="2486" y="2887498"/>
                    <a:pt x="2486" y="2887498"/>
                    <a:pt x="0" y="2887498"/>
                  </a:cubicBezTo>
                  <a:cubicBezTo>
                    <a:pt x="0" y="2887498"/>
                    <a:pt x="0" y="2887498"/>
                    <a:pt x="0" y="2830275"/>
                  </a:cubicBezTo>
                  <a:cubicBezTo>
                    <a:pt x="0" y="2830275"/>
                    <a:pt x="0" y="2830275"/>
                    <a:pt x="37293" y="2830275"/>
                  </a:cubicBezTo>
                  <a:cubicBezTo>
                    <a:pt x="37293" y="2830275"/>
                    <a:pt x="37293" y="2830275"/>
                    <a:pt x="37293" y="2437173"/>
                  </a:cubicBezTo>
                  <a:cubicBezTo>
                    <a:pt x="37293" y="2437173"/>
                    <a:pt x="37293" y="2437173"/>
                    <a:pt x="34807" y="2437173"/>
                  </a:cubicBezTo>
                  <a:cubicBezTo>
                    <a:pt x="34807" y="2437173"/>
                    <a:pt x="34807" y="2437173"/>
                    <a:pt x="17403" y="2419757"/>
                  </a:cubicBezTo>
                  <a:cubicBezTo>
                    <a:pt x="17403" y="2419757"/>
                    <a:pt x="17403" y="2419757"/>
                    <a:pt x="17403" y="2374974"/>
                  </a:cubicBezTo>
                  <a:cubicBezTo>
                    <a:pt x="17403" y="2374974"/>
                    <a:pt x="17403" y="2374974"/>
                    <a:pt x="54697" y="2374974"/>
                  </a:cubicBezTo>
                  <a:cubicBezTo>
                    <a:pt x="54697" y="2374974"/>
                    <a:pt x="54697" y="2374974"/>
                    <a:pt x="144201" y="2335166"/>
                  </a:cubicBezTo>
                  <a:cubicBezTo>
                    <a:pt x="144201" y="2335166"/>
                    <a:pt x="144201" y="2335166"/>
                    <a:pt x="504703" y="2335166"/>
                  </a:cubicBezTo>
                  <a:cubicBezTo>
                    <a:pt x="504703" y="2335166"/>
                    <a:pt x="504703" y="2335166"/>
                    <a:pt x="678739" y="2255551"/>
                  </a:cubicBezTo>
                  <a:cubicBezTo>
                    <a:pt x="678739" y="2255551"/>
                    <a:pt x="678739" y="2255551"/>
                    <a:pt x="832885" y="2335166"/>
                  </a:cubicBezTo>
                  <a:cubicBezTo>
                    <a:pt x="832885" y="2335166"/>
                    <a:pt x="832885" y="2335166"/>
                    <a:pt x="1171011" y="2335166"/>
                  </a:cubicBezTo>
                  <a:cubicBezTo>
                    <a:pt x="1171011" y="2335166"/>
                    <a:pt x="1171011" y="2335166"/>
                    <a:pt x="1300295" y="2367510"/>
                  </a:cubicBezTo>
                  <a:cubicBezTo>
                    <a:pt x="1300295" y="2367510"/>
                    <a:pt x="1300295" y="2367510"/>
                    <a:pt x="1330130" y="2367510"/>
                  </a:cubicBezTo>
                  <a:cubicBezTo>
                    <a:pt x="1330130" y="2367510"/>
                    <a:pt x="1330130" y="2367510"/>
                    <a:pt x="1330130" y="2402341"/>
                  </a:cubicBezTo>
                  <a:cubicBezTo>
                    <a:pt x="1330130" y="2402341"/>
                    <a:pt x="1330130" y="2402341"/>
                    <a:pt x="1322671" y="2407317"/>
                  </a:cubicBezTo>
                  <a:cubicBezTo>
                    <a:pt x="1322671" y="2407317"/>
                    <a:pt x="1322671" y="2407317"/>
                    <a:pt x="1437037" y="2407317"/>
                  </a:cubicBezTo>
                  <a:cubicBezTo>
                    <a:pt x="1437037" y="2407317"/>
                    <a:pt x="1437037" y="2407317"/>
                    <a:pt x="1437037" y="2223207"/>
                  </a:cubicBezTo>
                  <a:cubicBezTo>
                    <a:pt x="1437037" y="2223207"/>
                    <a:pt x="1437037" y="2223207"/>
                    <a:pt x="1437037" y="2208279"/>
                  </a:cubicBezTo>
                  <a:cubicBezTo>
                    <a:pt x="1437037" y="2208279"/>
                    <a:pt x="1437037" y="2208279"/>
                    <a:pt x="1437037" y="2178423"/>
                  </a:cubicBezTo>
                  <a:cubicBezTo>
                    <a:pt x="1437037" y="2178423"/>
                    <a:pt x="1437037" y="2178423"/>
                    <a:pt x="1407203" y="2163495"/>
                  </a:cubicBezTo>
                  <a:cubicBezTo>
                    <a:pt x="1407203" y="2163495"/>
                    <a:pt x="1407203" y="2163495"/>
                    <a:pt x="1407203" y="2141103"/>
                  </a:cubicBezTo>
                  <a:cubicBezTo>
                    <a:pt x="1407203" y="2141103"/>
                    <a:pt x="1407203" y="2141103"/>
                    <a:pt x="1660798" y="2083901"/>
                  </a:cubicBezTo>
                  <a:cubicBezTo>
                    <a:pt x="1660798" y="2083901"/>
                    <a:pt x="1660798" y="2083901"/>
                    <a:pt x="2384289" y="2083901"/>
                  </a:cubicBezTo>
                  <a:cubicBezTo>
                    <a:pt x="2384289" y="2083901"/>
                    <a:pt x="2384289" y="2083901"/>
                    <a:pt x="2384289" y="1984381"/>
                  </a:cubicBezTo>
                  <a:cubicBezTo>
                    <a:pt x="2384289" y="1984381"/>
                    <a:pt x="2384289" y="1984381"/>
                    <a:pt x="2359427" y="1929645"/>
                  </a:cubicBezTo>
                  <a:cubicBezTo>
                    <a:pt x="2359427" y="1929645"/>
                    <a:pt x="2359427" y="1929645"/>
                    <a:pt x="2359427" y="1909744"/>
                  </a:cubicBezTo>
                  <a:cubicBezTo>
                    <a:pt x="2359427" y="1909744"/>
                    <a:pt x="2359427" y="1909744"/>
                    <a:pt x="2406665" y="1909744"/>
                  </a:cubicBezTo>
                  <a:cubicBezTo>
                    <a:pt x="2406665" y="1909744"/>
                    <a:pt x="2406665" y="1909744"/>
                    <a:pt x="2406665" y="1894814"/>
                  </a:cubicBezTo>
                  <a:cubicBezTo>
                    <a:pt x="2406665" y="1894814"/>
                    <a:pt x="2406665" y="1894814"/>
                    <a:pt x="2386775" y="1894814"/>
                  </a:cubicBezTo>
                  <a:cubicBezTo>
                    <a:pt x="2386775" y="1894814"/>
                    <a:pt x="2386775" y="1894814"/>
                    <a:pt x="2386775" y="1845056"/>
                  </a:cubicBezTo>
                  <a:cubicBezTo>
                    <a:pt x="2386775" y="1845056"/>
                    <a:pt x="2386775" y="1845056"/>
                    <a:pt x="2461362" y="1845056"/>
                  </a:cubicBezTo>
                  <a:cubicBezTo>
                    <a:pt x="2461362" y="1845056"/>
                    <a:pt x="2461362" y="1845056"/>
                    <a:pt x="2461362" y="1748023"/>
                  </a:cubicBezTo>
                  <a:cubicBezTo>
                    <a:pt x="2461362" y="1748023"/>
                    <a:pt x="2461362" y="1748023"/>
                    <a:pt x="2456389" y="1748023"/>
                  </a:cubicBezTo>
                  <a:cubicBezTo>
                    <a:pt x="2456389" y="1748023"/>
                    <a:pt x="2456389" y="1750511"/>
                    <a:pt x="2456389" y="1750511"/>
                  </a:cubicBezTo>
                  <a:cubicBezTo>
                    <a:pt x="2456389" y="1750511"/>
                    <a:pt x="2456389" y="1750511"/>
                    <a:pt x="2441472" y="1750511"/>
                  </a:cubicBezTo>
                  <a:cubicBezTo>
                    <a:pt x="2441472" y="1750511"/>
                    <a:pt x="2441472" y="1750511"/>
                    <a:pt x="2441472" y="1700754"/>
                  </a:cubicBezTo>
                  <a:cubicBezTo>
                    <a:pt x="2441472" y="1700754"/>
                    <a:pt x="2441472" y="1700754"/>
                    <a:pt x="2441472" y="1698266"/>
                  </a:cubicBezTo>
                  <a:cubicBezTo>
                    <a:pt x="2441472" y="1698266"/>
                    <a:pt x="2441472" y="1698266"/>
                    <a:pt x="2451417" y="1688314"/>
                  </a:cubicBezTo>
                  <a:cubicBezTo>
                    <a:pt x="2451417" y="1688314"/>
                    <a:pt x="2451417" y="1688314"/>
                    <a:pt x="2466334" y="1670899"/>
                  </a:cubicBezTo>
                  <a:cubicBezTo>
                    <a:pt x="2466334" y="1670899"/>
                    <a:pt x="2466334" y="1670899"/>
                    <a:pt x="2446444" y="1670899"/>
                  </a:cubicBezTo>
                  <a:cubicBezTo>
                    <a:pt x="2446444" y="1670899"/>
                    <a:pt x="2446444" y="1670899"/>
                    <a:pt x="2446444" y="1641039"/>
                  </a:cubicBezTo>
                  <a:cubicBezTo>
                    <a:pt x="2446444" y="1641039"/>
                    <a:pt x="2446444" y="1641039"/>
                    <a:pt x="2461362" y="1641039"/>
                  </a:cubicBezTo>
                  <a:cubicBezTo>
                    <a:pt x="2461362" y="1641039"/>
                    <a:pt x="2461362" y="1641039"/>
                    <a:pt x="2461362" y="1591275"/>
                  </a:cubicBezTo>
                  <a:cubicBezTo>
                    <a:pt x="2461362" y="1591275"/>
                    <a:pt x="2461362" y="1591275"/>
                    <a:pt x="2501141" y="1591275"/>
                  </a:cubicBezTo>
                  <a:cubicBezTo>
                    <a:pt x="2501141" y="1591275"/>
                    <a:pt x="2501141" y="1591275"/>
                    <a:pt x="2501141" y="1601228"/>
                  </a:cubicBezTo>
                  <a:cubicBezTo>
                    <a:pt x="2508600" y="1591275"/>
                    <a:pt x="2516059" y="1586298"/>
                    <a:pt x="2528490" y="1586298"/>
                  </a:cubicBezTo>
                  <a:cubicBezTo>
                    <a:pt x="2533462" y="1586298"/>
                    <a:pt x="2540921" y="1588787"/>
                    <a:pt x="2545893" y="1591275"/>
                  </a:cubicBezTo>
                  <a:cubicBezTo>
                    <a:pt x="2545893" y="1591275"/>
                    <a:pt x="2545893" y="1591275"/>
                    <a:pt x="2545893" y="1461904"/>
                  </a:cubicBezTo>
                  <a:cubicBezTo>
                    <a:pt x="2545893" y="1461904"/>
                    <a:pt x="2545893" y="1461904"/>
                    <a:pt x="2521031" y="1461904"/>
                  </a:cubicBezTo>
                  <a:cubicBezTo>
                    <a:pt x="2521031" y="1461904"/>
                    <a:pt x="2521031" y="1461904"/>
                    <a:pt x="2521031" y="1439513"/>
                  </a:cubicBezTo>
                  <a:cubicBezTo>
                    <a:pt x="2521031" y="1439513"/>
                    <a:pt x="2521031" y="1439513"/>
                    <a:pt x="2521031" y="1419611"/>
                  </a:cubicBezTo>
                  <a:cubicBezTo>
                    <a:pt x="2521031" y="1419611"/>
                    <a:pt x="2521031" y="1419611"/>
                    <a:pt x="2521031" y="1414635"/>
                  </a:cubicBezTo>
                  <a:cubicBezTo>
                    <a:pt x="2521031" y="1414635"/>
                    <a:pt x="2521031" y="1414635"/>
                    <a:pt x="2521031" y="1394731"/>
                  </a:cubicBezTo>
                  <a:cubicBezTo>
                    <a:pt x="2521031" y="1394731"/>
                    <a:pt x="2521031" y="1394731"/>
                    <a:pt x="2521031" y="1372337"/>
                  </a:cubicBezTo>
                  <a:cubicBezTo>
                    <a:pt x="2521031" y="1372337"/>
                    <a:pt x="2521031" y="1372337"/>
                    <a:pt x="2533462" y="1372337"/>
                  </a:cubicBezTo>
                  <a:cubicBezTo>
                    <a:pt x="2533462" y="1369849"/>
                    <a:pt x="2533462" y="1369849"/>
                    <a:pt x="2533462" y="1367362"/>
                  </a:cubicBezTo>
                  <a:cubicBezTo>
                    <a:pt x="2533462" y="1367362"/>
                    <a:pt x="2533462" y="1367362"/>
                    <a:pt x="2533462" y="1335024"/>
                  </a:cubicBezTo>
                  <a:cubicBezTo>
                    <a:pt x="2533462" y="1322583"/>
                    <a:pt x="2543407" y="1312630"/>
                    <a:pt x="2555838" y="1312630"/>
                  </a:cubicBezTo>
                  <a:cubicBezTo>
                    <a:pt x="2560811" y="1312630"/>
                    <a:pt x="2565783" y="1315118"/>
                    <a:pt x="2568269" y="1317606"/>
                  </a:cubicBezTo>
                  <a:cubicBezTo>
                    <a:pt x="2573242" y="1315118"/>
                    <a:pt x="2578214" y="1312630"/>
                    <a:pt x="2583187" y="1312630"/>
                  </a:cubicBezTo>
                  <a:cubicBezTo>
                    <a:pt x="2588159" y="1312630"/>
                    <a:pt x="2593132" y="1315118"/>
                    <a:pt x="2595618" y="1317606"/>
                  </a:cubicBezTo>
                  <a:cubicBezTo>
                    <a:pt x="2600590" y="1315118"/>
                    <a:pt x="2605563" y="1312630"/>
                    <a:pt x="2610535" y="1312630"/>
                  </a:cubicBezTo>
                  <a:cubicBezTo>
                    <a:pt x="2610535" y="1312630"/>
                    <a:pt x="2613021" y="1315118"/>
                    <a:pt x="2613021" y="1315118"/>
                  </a:cubicBezTo>
                  <a:cubicBezTo>
                    <a:pt x="2605563" y="1305165"/>
                    <a:pt x="2600590" y="1292724"/>
                    <a:pt x="2600590" y="1282771"/>
                  </a:cubicBezTo>
                  <a:cubicBezTo>
                    <a:pt x="2600590" y="1265353"/>
                    <a:pt x="2608049" y="1252913"/>
                    <a:pt x="2620480" y="1242962"/>
                  </a:cubicBezTo>
                  <a:cubicBezTo>
                    <a:pt x="2615508" y="1237986"/>
                    <a:pt x="2613021" y="1233011"/>
                    <a:pt x="2613021" y="1228035"/>
                  </a:cubicBezTo>
                  <a:cubicBezTo>
                    <a:pt x="2613021" y="1215595"/>
                    <a:pt x="2620480" y="1205643"/>
                    <a:pt x="2632911" y="1205643"/>
                  </a:cubicBezTo>
                  <a:cubicBezTo>
                    <a:pt x="2632911" y="1205643"/>
                    <a:pt x="2632911" y="1205643"/>
                    <a:pt x="2642856" y="1205643"/>
                  </a:cubicBezTo>
                  <a:cubicBezTo>
                    <a:pt x="2642856" y="1205643"/>
                    <a:pt x="2642856" y="1205643"/>
                    <a:pt x="2662746" y="884692"/>
                  </a:cubicBezTo>
                  <a:cubicBezTo>
                    <a:pt x="2645342" y="879716"/>
                    <a:pt x="2635397" y="862300"/>
                    <a:pt x="2635397" y="844885"/>
                  </a:cubicBezTo>
                  <a:cubicBezTo>
                    <a:pt x="2635397" y="820006"/>
                    <a:pt x="2650315" y="800101"/>
                    <a:pt x="2672691" y="800101"/>
                  </a:cubicBezTo>
                  <a:close/>
                  <a:moveTo>
                    <a:pt x="2675731" y="563546"/>
                  </a:moveTo>
                  <a:cubicBezTo>
                    <a:pt x="3543549" y="563546"/>
                    <a:pt x="4249738" y="1270093"/>
                    <a:pt x="4249738" y="2140835"/>
                  </a:cubicBezTo>
                  <a:cubicBezTo>
                    <a:pt x="4249738" y="2185616"/>
                    <a:pt x="4247252" y="2227910"/>
                    <a:pt x="4242278" y="2272691"/>
                  </a:cubicBezTo>
                  <a:lnTo>
                    <a:pt x="4120436" y="2203031"/>
                  </a:lnTo>
                  <a:cubicBezTo>
                    <a:pt x="4120436" y="2183129"/>
                    <a:pt x="4122922" y="2160738"/>
                    <a:pt x="4122922" y="2140835"/>
                  </a:cubicBezTo>
                  <a:cubicBezTo>
                    <a:pt x="4122922" y="1342240"/>
                    <a:pt x="3473924" y="690426"/>
                    <a:pt x="2675731" y="690426"/>
                  </a:cubicBezTo>
                  <a:cubicBezTo>
                    <a:pt x="1877538" y="690426"/>
                    <a:pt x="1228540" y="1342240"/>
                    <a:pt x="1228540" y="2140835"/>
                  </a:cubicBezTo>
                  <a:cubicBezTo>
                    <a:pt x="1228540" y="2158250"/>
                    <a:pt x="1228540" y="2173177"/>
                    <a:pt x="1228540" y="2188104"/>
                  </a:cubicBezTo>
                  <a:cubicBezTo>
                    <a:pt x="1228540" y="2188104"/>
                    <a:pt x="1228540" y="2188104"/>
                    <a:pt x="1111671" y="2305033"/>
                  </a:cubicBezTo>
                  <a:cubicBezTo>
                    <a:pt x="1104211" y="2252788"/>
                    <a:pt x="1101725" y="2198056"/>
                    <a:pt x="1101725" y="2140835"/>
                  </a:cubicBezTo>
                  <a:cubicBezTo>
                    <a:pt x="1101725" y="1270093"/>
                    <a:pt x="1807914" y="563546"/>
                    <a:pt x="2675731" y="563546"/>
                  </a:cubicBezTo>
                  <a:close/>
                  <a:moveTo>
                    <a:pt x="2675044" y="0"/>
                  </a:moveTo>
                  <a:cubicBezTo>
                    <a:pt x="2821800" y="0"/>
                    <a:pt x="2966069" y="14922"/>
                    <a:pt x="3110337" y="44766"/>
                  </a:cubicBezTo>
                  <a:cubicBezTo>
                    <a:pt x="3110337" y="44766"/>
                    <a:pt x="3110337" y="44766"/>
                    <a:pt x="3172522" y="57200"/>
                  </a:cubicBezTo>
                  <a:cubicBezTo>
                    <a:pt x="3172522" y="57200"/>
                    <a:pt x="3142674" y="198957"/>
                    <a:pt x="3130237" y="258644"/>
                  </a:cubicBezTo>
                  <a:cubicBezTo>
                    <a:pt x="3257094" y="288487"/>
                    <a:pt x="3381463" y="333253"/>
                    <a:pt x="3498371" y="387966"/>
                  </a:cubicBezTo>
                  <a:cubicBezTo>
                    <a:pt x="3528219" y="335740"/>
                    <a:pt x="3592891" y="206418"/>
                    <a:pt x="3592891" y="206418"/>
                  </a:cubicBezTo>
                  <a:cubicBezTo>
                    <a:pt x="3592891" y="206418"/>
                    <a:pt x="3592891" y="206418"/>
                    <a:pt x="3647614" y="236261"/>
                  </a:cubicBezTo>
                  <a:cubicBezTo>
                    <a:pt x="3779446" y="303409"/>
                    <a:pt x="3901328" y="382992"/>
                    <a:pt x="4015748" y="475009"/>
                  </a:cubicBezTo>
                  <a:cubicBezTo>
                    <a:pt x="4130168" y="567029"/>
                    <a:pt x="4234638" y="671483"/>
                    <a:pt x="4326672" y="783395"/>
                  </a:cubicBezTo>
                  <a:cubicBezTo>
                    <a:pt x="4326672" y="783395"/>
                    <a:pt x="4326672" y="783395"/>
                    <a:pt x="4366470" y="833135"/>
                  </a:cubicBezTo>
                  <a:cubicBezTo>
                    <a:pt x="4366470" y="833135"/>
                    <a:pt x="4254537" y="925154"/>
                    <a:pt x="4209764" y="962457"/>
                  </a:cubicBezTo>
                  <a:cubicBezTo>
                    <a:pt x="4289361" y="1064426"/>
                    <a:pt x="4356521" y="1178825"/>
                    <a:pt x="4416218" y="1295714"/>
                  </a:cubicBezTo>
                  <a:cubicBezTo>
                    <a:pt x="4468453" y="1273329"/>
                    <a:pt x="4600285" y="1213642"/>
                    <a:pt x="4600285" y="1213642"/>
                  </a:cubicBezTo>
                  <a:cubicBezTo>
                    <a:pt x="4600285" y="1213642"/>
                    <a:pt x="4600285" y="1213642"/>
                    <a:pt x="4627646" y="1270842"/>
                  </a:cubicBezTo>
                  <a:cubicBezTo>
                    <a:pt x="4684856" y="1405141"/>
                    <a:pt x="4732117" y="1546891"/>
                    <a:pt x="4761965" y="1688657"/>
                  </a:cubicBezTo>
                  <a:cubicBezTo>
                    <a:pt x="4794302" y="1832898"/>
                    <a:pt x="4809226" y="1977142"/>
                    <a:pt x="4811713" y="2123853"/>
                  </a:cubicBezTo>
                  <a:cubicBezTo>
                    <a:pt x="4811713" y="2123853"/>
                    <a:pt x="4811713" y="2123853"/>
                    <a:pt x="4811713" y="2186027"/>
                  </a:cubicBezTo>
                  <a:cubicBezTo>
                    <a:pt x="4811713" y="2186027"/>
                    <a:pt x="4811713" y="2186027"/>
                    <a:pt x="4620184" y="2186027"/>
                  </a:cubicBezTo>
                  <a:cubicBezTo>
                    <a:pt x="4620184" y="2186027"/>
                    <a:pt x="4620184" y="2186027"/>
                    <a:pt x="4615209" y="2188514"/>
                  </a:cubicBezTo>
                  <a:cubicBezTo>
                    <a:pt x="4612722" y="2188514"/>
                    <a:pt x="4610234" y="2188514"/>
                    <a:pt x="4607747" y="2188514"/>
                  </a:cubicBezTo>
                  <a:cubicBezTo>
                    <a:pt x="4607747" y="2191001"/>
                    <a:pt x="4607747" y="2193488"/>
                    <a:pt x="4607747" y="2195975"/>
                  </a:cubicBezTo>
                  <a:cubicBezTo>
                    <a:pt x="4607747" y="2195975"/>
                    <a:pt x="4607747" y="2195975"/>
                    <a:pt x="4478403" y="2278045"/>
                  </a:cubicBezTo>
                  <a:cubicBezTo>
                    <a:pt x="4480890" y="2233279"/>
                    <a:pt x="4483377" y="2188514"/>
                    <a:pt x="4483377" y="2141262"/>
                  </a:cubicBezTo>
                  <a:cubicBezTo>
                    <a:pt x="4483377" y="2141262"/>
                    <a:pt x="4483377" y="2141262"/>
                    <a:pt x="4480890" y="2064186"/>
                  </a:cubicBezTo>
                  <a:cubicBezTo>
                    <a:pt x="4480890" y="2064186"/>
                    <a:pt x="4620184" y="2064186"/>
                    <a:pt x="4679881" y="2061699"/>
                  </a:cubicBezTo>
                  <a:cubicBezTo>
                    <a:pt x="4674907" y="1947299"/>
                    <a:pt x="4662470" y="1830411"/>
                    <a:pt x="4637596" y="1716012"/>
                  </a:cubicBezTo>
                  <a:cubicBezTo>
                    <a:pt x="4612722" y="1601605"/>
                    <a:pt x="4577898" y="1489697"/>
                    <a:pt x="4533125" y="1382756"/>
                  </a:cubicBezTo>
                  <a:cubicBezTo>
                    <a:pt x="4478403" y="1407628"/>
                    <a:pt x="4351546" y="1462338"/>
                    <a:pt x="4351546" y="1462338"/>
                  </a:cubicBezTo>
                  <a:cubicBezTo>
                    <a:pt x="4351546" y="1462338"/>
                    <a:pt x="4351546" y="1462338"/>
                    <a:pt x="4326672" y="1405141"/>
                  </a:cubicBezTo>
                  <a:cubicBezTo>
                    <a:pt x="4262000" y="1255919"/>
                    <a:pt x="4174941" y="1116651"/>
                    <a:pt x="4072958" y="992301"/>
                  </a:cubicBezTo>
                  <a:cubicBezTo>
                    <a:pt x="4072958" y="992301"/>
                    <a:pt x="4072958" y="992301"/>
                    <a:pt x="4033160" y="942562"/>
                  </a:cubicBezTo>
                  <a:cubicBezTo>
                    <a:pt x="4033160" y="942562"/>
                    <a:pt x="4140117" y="855518"/>
                    <a:pt x="4187378" y="818214"/>
                  </a:cubicBezTo>
                  <a:cubicBezTo>
                    <a:pt x="4110269" y="728683"/>
                    <a:pt x="4028185" y="646612"/>
                    <a:pt x="3936151" y="574491"/>
                  </a:cubicBezTo>
                  <a:cubicBezTo>
                    <a:pt x="3844118" y="499879"/>
                    <a:pt x="3747110" y="437705"/>
                    <a:pt x="3645127" y="380505"/>
                  </a:cubicBezTo>
                  <a:cubicBezTo>
                    <a:pt x="3617765" y="432731"/>
                    <a:pt x="3555581" y="557082"/>
                    <a:pt x="3555581" y="557082"/>
                  </a:cubicBezTo>
                  <a:cubicBezTo>
                    <a:pt x="3555581" y="557082"/>
                    <a:pt x="3555581" y="557082"/>
                    <a:pt x="3498371" y="527239"/>
                  </a:cubicBezTo>
                  <a:cubicBezTo>
                    <a:pt x="3354102" y="452627"/>
                    <a:pt x="3199884" y="400401"/>
                    <a:pt x="3043178" y="365583"/>
                  </a:cubicBezTo>
                  <a:cubicBezTo>
                    <a:pt x="3043178" y="365583"/>
                    <a:pt x="3043178" y="365583"/>
                    <a:pt x="2980993" y="353148"/>
                  </a:cubicBezTo>
                  <a:cubicBezTo>
                    <a:pt x="2980993" y="353148"/>
                    <a:pt x="3008354" y="216366"/>
                    <a:pt x="3020791" y="159166"/>
                  </a:cubicBezTo>
                  <a:cubicBezTo>
                    <a:pt x="2906371" y="139270"/>
                    <a:pt x="2791951" y="126835"/>
                    <a:pt x="2675044" y="126835"/>
                  </a:cubicBezTo>
                  <a:cubicBezTo>
                    <a:pt x="2558136" y="126835"/>
                    <a:pt x="2441229" y="139270"/>
                    <a:pt x="2326809" y="159166"/>
                  </a:cubicBezTo>
                  <a:cubicBezTo>
                    <a:pt x="2339246" y="216366"/>
                    <a:pt x="2369095" y="353148"/>
                    <a:pt x="2369095" y="353148"/>
                  </a:cubicBezTo>
                  <a:cubicBezTo>
                    <a:pt x="2369095" y="353148"/>
                    <a:pt x="2369095" y="353148"/>
                    <a:pt x="2304422" y="365583"/>
                  </a:cubicBezTo>
                  <a:cubicBezTo>
                    <a:pt x="2147717" y="400401"/>
                    <a:pt x="1993498" y="452627"/>
                    <a:pt x="1846742" y="529725"/>
                  </a:cubicBezTo>
                  <a:cubicBezTo>
                    <a:pt x="1846742" y="529725"/>
                    <a:pt x="1846742" y="529725"/>
                    <a:pt x="1789532" y="559569"/>
                  </a:cubicBezTo>
                  <a:cubicBezTo>
                    <a:pt x="1789532" y="559569"/>
                    <a:pt x="1727348" y="432731"/>
                    <a:pt x="1699986" y="380505"/>
                  </a:cubicBezTo>
                  <a:cubicBezTo>
                    <a:pt x="1598003" y="437705"/>
                    <a:pt x="1498508" y="499879"/>
                    <a:pt x="1408962" y="574491"/>
                  </a:cubicBezTo>
                  <a:cubicBezTo>
                    <a:pt x="1316928" y="646612"/>
                    <a:pt x="1234844" y="728683"/>
                    <a:pt x="1160222" y="818214"/>
                  </a:cubicBezTo>
                  <a:cubicBezTo>
                    <a:pt x="1204995" y="855518"/>
                    <a:pt x="1314441" y="945049"/>
                    <a:pt x="1314441" y="945049"/>
                  </a:cubicBezTo>
                  <a:cubicBezTo>
                    <a:pt x="1314441" y="945049"/>
                    <a:pt x="1314441" y="945049"/>
                    <a:pt x="1274642" y="994788"/>
                  </a:cubicBezTo>
                  <a:cubicBezTo>
                    <a:pt x="1172659" y="1119138"/>
                    <a:pt x="1088088" y="1258406"/>
                    <a:pt x="1020928" y="1407628"/>
                  </a:cubicBezTo>
                  <a:cubicBezTo>
                    <a:pt x="1020928" y="1407628"/>
                    <a:pt x="1020928" y="1407628"/>
                    <a:pt x="996055" y="1462338"/>
                  </a:cubicBezTo>
                  <a:cubicBezTo>
                    <a:pt x="996055" y="1462338"/>
                    <a:pt x="866710" y="1407628"/>
                    <a:pt x="811988" y="1382756"/>
                  </a:cubicBezTo>
                  <a:cubicBezTo>
                    <a:pt x="767215" y="1489697"/>
                    <a:pt x="729904" y="1601605"/>
                    <a:pt x="705030" y="1716012"/>
                  </a:cubicBezTo>
                  <a:cubicBezTo>
                    <a:pt x="682643" y="1830411"/>
                    <a:pt x="670206" y="1947299"/>
                    <a:pt x="665231" y="2061699"/>
                  </a:cubicBezTo>
                  <a:cubicBezTo>
                    <a:pt x="724929" y="2064186"/>
                    <a:pt x="804525" y="2064186"/>
                    <a:pt x="804525" y="2064186"/>
                  </a:cubicBezTo>
                  <a:cubicBezTo>
                    <a:pt x="804525" y="2064186"/>
                    <a:pt x="804525" y="2064186"/>
                    <a:pt x="866710" y="2064186"/>
                  </a:cubicBezTo>
                  <a:cubicBezTo>
                    <a:pt x="866710" y="2064186"/>
                    <a:pt x="866710" y="2064186"/>
                    <a:pt x="866710" y="2141262"/>
                  </a:cubicBezTo>
                  <a:cubicBezTo>
                    <a:pt x="866710" y="2186027"/>
                    <a:pt x="866710" y="2228306"/>
                    <a:pt x="871685" y="2270584"/>
                  </a:cubicBezTo>
                  <a:lnTo>
                    <a:pt x="739853" y="2186027"/>
                  </a:lnTo>
                  <a:cubicBezTo>
                    <a:pt x="739853" y="2186027"/>
                    <a:pt x="739853" y="2186027"/>
                    <a:pt x="533400" y="2186027"/>
                  </a:cubicBezTo>
                  <a:cubicBezTo>
                    <a:pt x="533400" y="2186027"/>
                    <a:pt x="533400" y="2186027"/>
                    <a:pt x="533400" y="2123853"/>
                  </a:cubicBezTo>
                  <a:cubicBezTo>
                    <a:pt x="535887" y="1977142"/>
                    <a:pt x="553299" y="1832898"/>
                    <a:pt x="583148" y="1688657"/>
                  </a:cubicBezTo>
                  <a:cubicBezTo>
                    <a:pt x="612996" y="1546891"/>
                    <a:pt x="660257" y="1405141"/>
                    <a:pt x="719954" y="1270842"/>
                  </a:cubicBezTo>
                  <a:cubicBezTo>
                    <a:pt x="719954" y="1270842"/>
                    <a:pt x="719954" y="1270842"/>
                    <a:pt x="744828" y="1213642"/>
                  </a:cubicBezTo>
                  <a:cubicBezTo>
                    <a:pt x="744828" y="1213642"/>
                    <a:pt x="879147" y="1273329"/>
                    <a:pt x="933870" y="1298201"/>
                  </a:cubicBezTo>
                  <a:cubicBezTo>
                    <a:pt x="991080" y="1178825"/>
                    <a:pt x="1058239" y="1066913"/>
                    <a:pt x="1137836" y="962457"/>
                  </a:cubicBezTo>
                  <a:cubicBezTo>
                    <a:pt x="1090575" y="925154"/>
                    <a:pt x="978643" y="833135"/>
                    <a:pt x="978643" y="833135"/>
                  </a:cubicBezTo>
                  <a:cubicBezTo>
                    <a:pt x="978643" y="833135"/>
                    <a:pt x="978643" y="833135"/>
                    <a:pt x="1018441" y="783395"/>
                  </a:cubicBezTo>
                  <a:cubicBezTo>
                    <a:pt x="1110475" y="671483"/>
                    <a:pt x="1214945" y="567029"/>
                    <a:pt x="1329365" y="475009"/>
                  </a:cubicBezTo>
                  <a:cubicBezTo>
                    <a:pt x="1443785" y="382992"/>
                    <a:pt x="1565667" y="303409"/>
                    <a:pt x="1697499" y="236261"/>
                  </a:cubicBezTo>
                  <a:cubicBezTo>
                    <a:pt x="1697499" y="236261"/>
                    <a:pt x="1697499" y="236261"/>
                    <a:pt x="1752222" y="206418"/>
                  </a:cubicBezTo>
                  <a:cubicBezTo>
                    <a:pt x="1752222" y="206418"/>
                    <a:pt x="1819381" y="335740"/>
                    <a:pt x="1846742" y="390453"/>
                  </a:cubicBezTo>
                  <a:cubicBezTo>
                    <a:pt x="1966137" y="333253"/>
                    <a:pt x="2090507" y="288487"/>
                    <a:pt x="2217364" y="258644"/>
                  </a:cubicBezTo>
                  <a:cubicBezTo>
                    <a:pt x="2207414" y="198957"/>
                    <a:pt x="2177565" y="57200"/>
                    <a:pt x="2177565" y="57200"/>
                  </a:cubicBezTo>
                  <a:cubicBezTo>
                    <a:pt x="2177565" y="57200"/>
                    <a:pt x="2177565" y="57200"/>
                    <a:pt x="2239750" y="44766"/>
                  </a:cubicBezTo>
                  <a:cubicBezTo>
                    <a:pt x="2381532" y="14922"/>
                    <a:pt x="2528288" y="0"/>
                    <a:pt x="26750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dirty="0"/>
            </a:p>
          </p:txBody>
        </p:sp>
      </p:grpSp>
    </p:spTree>
    <p:extLst>
      <p:ext uri="{BB962C8B-B14F-4D97-AF65-F5344CB8AC3E}">
        <p14:creationId xmlns:p14="http://schemas.microsoft.com/office/powerpoint/2010/main" val="1208254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35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700"/>
                                        <p:tgtEl>
                                          <p:spTgt spid="82"/>
                                        </p:tgtEl>
                                      </p:cBhvr>
                                    </p:animEffect>
                                    <p:anim calcmode="lin" valueType="num">
                                      <p:cBhvr>
                                        <p:cTn id="8" dur="700" fill="hold"/>
                                        <p:tgtEl>
                                          <p:spTgt spid="82"/>
                                        </p:tgtEl>
                                        <p:attrNameLst>
                                          <p:attrName>ppt_x</p:attrName>
                                        </p:attrNameLst>
                                      </p:cBhvr>
                                      <p:tavLst>
                                        <p:tav tm="0">
                                          <p:val>
                                            <p:strVal val="#ppt_x"/>
                                          </p:val>
                                        </p:tav>
                                        <p:tav tm="100000">
                                          <p:val>
                                            <p:strVal val="#ppt_x"/>
                                          </p:val>
                                        </p:tav>
                                      </p:tavLst>
                                    </p:anim>
                                    <p:anim calcmode="lin" valueType="num">
                                      <p:cBhvr>
                                        <p:cTn id="9" dur="630" decel="100000" fill="hold"/>
                                        <p:tgtEl>
                                          <p:spTgt spid="82"/>
                                        </p:tgtEl>
                                        <p:attrNameLst>
                                          <p:attrName>ppt_y</p:attrName>
                                        </p:attrNameLst>
                                      </p:cBhvr>
                                      <p:tavLst>
                                        <p:tav tm="0">
                                          <p:val>
                                            <p:strVal val="#ppt_y+1"/>
                                          </p:val>
                                        </p:tav>
                                        <p:tav tm="100000">
                                          <p:val>
                                            <p:strVal val="#ppt_y-.03"/>
                                          </p:val>
                                        </p:tav>
                                      </p:tavLst>
                                    </p:anim>
                                    <p:anim calcmode="lin" valueType="num">
                                      <p:cBhvr>
                                        <p:cTn id="10" dur="70" accel="100000" fill="hold">
                                          <p:stCondLst>
                                            <p:cond delay="630"/>
                                          </p:stCondLst>
                                        </p:cTn>
                                        <p:tgtEl>
                                          <p:spTgt spid="8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a:extLst>
              <a:ext uri="{FF2B5EF4-FFF2-40B4-BE49-F238E27FC236}">
                <a16:creationId xmlns:a16="http://schemas.microsoft.com/office/drawing/2014/main" id="{2A1B38A6-5C92-B3AF-3B67-024A628DE3DE}"/>
              </a:ext>
            </a:extLst>
          </p:cNvPr>
          <p:cNvSpPr>
            <a:spLocks noChangeArrowheads="1"/>
          </p:cNvSpPr>
          <p:nvPr/>
        </p:nvSpPr>
        <p:spPr bwMode="auto">
          <a:xfrm>
            <a:off x="628996" y="1333188"/>
            <a:ext cx="10266964" cy="1791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参考文献</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参考文献包括与论文主题相关的最新研究，大多为顶会和顶刊。作者引用权威、可靠的来源，确保了论文的学术价值。</a:t>
            </a:r>
            <a:endParaRPr lang="en-US" altLang="zh-CN" sz="2000" dirty="0">
              <a:latin typeface="Arial" panose="020B0604020202020204" pitchFamily="34" charset="0"/>
            </a:endParaRP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284449" y="979652"/>
            <a:ext cx="11847453" cy="553998"/>
          </a:xfrm>
        </p:spPr>
        <p:txBody>
          <a:bodyPr/>
          <a:lstStyle/>
          <a:p>
            <a:pPr algn="ctr"/>
            <a:r>
              <a:rPr lang="en-US" altLang="zh-CN" sz="2000" dirty="0" err="1">
                <a:solidFill>
                  <a:schemeClr val="tx1">
                    <a:lumMod val="50000"/>
                    <a:lumOff val="50000"/>
                  </a:schemeClr>
                </a:solidFill>
              </a:rPr>
              <a:t>BEVFormer</a:t>
            </a:r>
            <a:r>
              <a:rPr lang="en-US" altLang="zh-CN" sz="2000" dirty="0">
                <a:solidFill>
                  <a:schemeClr val="tx1">
                    <a:lumMod val="50000"/>
                    <a:lumOff val="50000"/>
                  </a:schemeClr>
                </a:solidFill>
              </a:rPr>
              <a:t>: Learning Bird’s-Eye-View Representation from Multi-Camera Images via Spatiotemporal Transformer </a:t>
            </a:r>
            <a:r>
              <a:rPr lang="zh-CN" altLang="en-US" sz="2000" dirty="0">
                <a:solidFill>
                  <a:schemeClr val="tx1">
                    <a:lumMod val="50000"/>
                    <a:lumOff val="50000"/>
                  </a:schemeClr>
                </a:solidFill>
              </a:rPr>
              <a:t>利用时空 </a:t>
            </a:r>
            <a:r>
              <a:rPr lang="en-US" altLang="zh-CN" sz="2000" dirty="0">
                <a:solidFill>
                  <a:schemeClr val="tx1">
                    <a:lumMod val="50000"/>
                    <a:lumOff val="50000"/>
                  </a:schemeClr>
                </a:solidFill>
              </a:rPr>
              <a:t>Transformer </a:t>
            </a:r>
            <a:r>
              <a:rPr lang="zh-CN" altLang="en-US" sz="2000" dirty="0">
                <a:solidFill>
                  <a:schemeClr val="tx1">
                    <a:lumMod val="50000"/>
                    <a:lumOff val="50000"/>
                  </a:schemeClr>
                </a:solidFill>
              </a:rPr>
              <a:t>从多相机 图像中学习鸟瞰图表示 </a:t>
            </a:r>
            <a:endParaRPr lang="zh-CN" altLang="en-US" sz="2000" dirty="0">
              <a:solidFill>
                <a:schemeClr val="tx1"/>
              </a:solidFill>
            </a:endParaRP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BEVFormer</a:t>
            </a:r>
            <a:endParaRPr lang="zh-CN" altLang="en-US" dirty="0"/>
          </a:p>
        </p:txBody>
      </p:sp>
      <p:pic>
        <p:nvPicPr>
          <p:cNvPr id="2" name="图片 1">
            <a:extLst>
              <a:ext uri="{FF2B5EF4-FFF2-40B4-BE49-F238E27FC236}">
                <a16:creationId xmlns:a16="http://schemas.microsoft.com/office/drawing/2014/main" id="{FD2657A2-F8CA-4418-9A99-67D938425242}"/>
              </a:ext>
            </a:extLst>
          </p:cNvPr>
          <p:cNvPicPr>
            <a:picLocks noChangeAspect="1"/>
          </p:cNvPicPr>
          <p:nvPr/>
        </p:nvPicPr>
        <p:blipFill>
          <a:blip r:embed="rId3"/>
          <a:stretch>
            <a:fillRect/>
          </a:stretch>
        </p:blipFill>
        <p:spPr>
          <a:xfrm>
            <a:off x="1889034" y="3287032"/>
            <a:ext cx="8413932" cy="3305262"/>
          </a:xfrm>
          <a:prstGeom prst="rect">
            <a:avLst/>
          </a:prstGeom>
        </p:spPr>
      </p:pic>
    </p:spTree>
    <p:extLst>
      <p:ext uri="{BB962C8B-B14F-4D97-AF65-F5344CB8AC3E}">
        <p14:creationId xmlns:p14="http://schemas.microsoft.com/office/powerpoint/2010/main" val="2327478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5D8C09-6F2E-4D84-A51A-5170FFAF0EC9}"/>
              </a:ext>
            </a:extLst>
          </p:cNvPr>
          <p:cNvSpPr>
            <a:spLocks noGrp="1"/>
          </p:cNvSpPr>
          <p:nvPr>
            <p:ph type="title"/>
          </p:nvPr>
        </p:nvSpPr>
        <p:spPr>
          <a:xfrm>
            <a:off x="1448686" y="5107483"/>
            <a:ext cx="9166667" cy="676108"/>
          </a:xfrm>
        </p:spPr>
        <p:txBody>
          <a:bodyPr>
            <a:normAutofit/>
          </a:bodyPr>
          <a:lstStyle/>
          <a:p>
            <a:pPr algn="ctr">
              <a:spcBef>
                <a:spcPts val="1000"/>
              </a:spcBef>
            </a:pPr>
            <a:r>
              <a:rPr lang="en-US" altLang="zh-CN" sz="2400" dirty="0" err="1">
                <a:solidFill>
                  <a:schemeClr val="tx1">
                    <a:lumMod val="50000"/>
                    <a:lumOff val="50000"/>
                  </a:schemeClr>
                </a:solidFill>
              </a:rPr>
              <a:t>TPVFormer</a:t>
            </a:r>
            <a:r>
              <a:rPr lang="en-US" altLang="zh-CN" sz="2400" dirty="0">
                <a:solidFill>
                  <a:schemeClr val="tx1">
                    <a:lumMod val="50000"/>
                    <a:lumOff val="50000"/>
                  </a:schemeClr>
                </a:solidFill>
              </a:rPr>
              <a:t>: </a:t>
            </a:r>
            <a:r>
              <a:rPr lang="zh-CN" altLang="en-US" sz="2400" dirty="0">
                <a:solidFill>
                  <a:schemeClr val="tx1">
                    <a:lumMod val="50000"/>
                    <a:lumOff val="50000"/>
                  </a:schemeClr>
                </a:solidFill>
              </a:rPr>
              <a:t>基于视觉的三视图用于三维语义占据预测</a:t>
            </a: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424832" y="1302670"/>
            <a:ext cx="11342336" cy="1733808"/>
          </a:xfrm>
        </p:spPr>
        <p:txBody>
          <a:bodyPr/>
          <a:lstStyle/>
          <a:p>
            <a:pPr algn="ctr">
              <a:lnSpc>
                <a:spcPct val="100000"/>
              </a:lnSpc>
            </a:pPr>
            <a:r>
              <a:rPr lang="en-US" altLang="zh-CN" sz="3200" dirty="0">
                <a:solidFill>
                  <a:schemeClr val="tx1"/>
                </a:solidFill>
              </a:rPr>
              <a:t>Tri-Perspective View for Vision-Based </a:t>
            </a:r>
          </a:p>
          <a:p>
            <a:pPr algn="ctr">
              <a:lnSpc>
                <a:spcPct val="100000"/>
              </a:lnSpc>
            </a:pPr>
            <a:r>
              <a:rPr lang="en-US" altLang="zh-CN" sz="3200" dirty="0">
                <a:solidFill>
                  <a:schemeClr val="tx1"/>
                </a:solidFill>
              </a:rPr>
              <a:t>3D Semantic Occupancy Prediction</a:t>
            </a:r>
          </a:p>
          <a:p>
            <a:pPr algn="ctr">
              <a:lnSpc>
                <a:spcPct val="100000"/>
              </a:lnSpc>
            </a:pPr>
            <a:r>
              <a:rPr lang="en-US" altLang="zh-CN" sz="3200" dirty="0">
                <a:solidFill>
                  <a:schemeClr val="tx1"/>
                </a:solidFill>
              </a:rPr>
              <a:t>(CVPR 2023)</a:t>
            </a:r>
            <a:endParaRPr lang="zh-CN" altLang="en-US" sz="3200" dirty="0">
              <a:solidFill>
                <a:schemeClr val="tx1"/>
              </a:solidFill>
            </a:endParaRPr>
          </a:p>
        </p:txBody>
      </p:sp>
      <p:pic>
        <p:nvPicPr>
          <p:cNvPr id="3" name="图片 2">
            <a:extLst>
              <a:ext uri="{FF2B5EF4-FFF2-40B4-BE49-F238E27FC236}">
                <a16:creationId xmlns:a16="http://schemas.microsoft.com/office/drawing/2014/main" id="{FEF5E691-DCB5-48C7-8E75-0D9B23C12E5B}"/>
              </a:ext>
            </a:extLst>
          </p:cNvPr>
          <p:cNvPicPr>
            <a:picLocks noChangeAspect="1"/>
          </p:cNvPicPr>
          <p:nvPr/>
        </p:nvPicPr>
        <p:blipFill>
          <a:blip r:embed="rId3"/>
          <a:stretch>
            <a:fillRect/>
          </a:stretch>
        </p:blipFill>
        <p:spPr>
          <a:xfrm>
            <a:off x="0" y="3223771"/>
            <a:ext cx="12192000" cy="1883712"/>
          </a:xfrm>
          <a:prstGeom prst="rect">
            <a:avLst/>
          </a:prstGeom>
        </p:spPr>
      </p:pic>
    </p:spTree>
    <p:extLst>
      <p:ext uri="{BB962C8B-B14F-4D97-AF65-F5344CB8AC3E}">
        <p14:creationId xmlns:p14="http://schemas.microsoft.com/office/powerpoint/2010/main" val="504399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1550824" y="979652"/>
            <a:ext cx="9090352" cy="553998"/>
          </a:xfrm>
        </p:spPr>
        <p:txBody>
          <a:bodyPr/>
          <a:lstStyle/>
          <a:p>
            <a:pPr algn="ctr"/>
            <a:r>
              <a:rPr lang="en-US" altLang="zh-CN" sz="2000" dirty="0">
                <a:solidFill>
                  <a:schemeClr val="tx1">
                    <a:lumMod val="50000"/>
                    <a:lumOff val="50000"/>
                  </a:schemeClr>
                </a:solidFill>
              </a:rPr>
              <a:t>Tri-Perspective View for Vision-Based 3D Semantic Occupancy Prediction</a:t>
            </a:r>
            <a:r>
              <a:rPr lang="zh-CN" altLang="en-US" sz="2000" dirty="0">
                <a:solidFill>
                  <a:schemeClr val="tx1">
                    <a:lumMod val="50000"/>
                    <a:lumOff val="50000"/>
                  </a:schemeClr>
                </a:solidFill>
              </a:rPr>
              <a:t>基于视觉的三视图用于三维语义占据预测</a:t>
            </a: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TPVFormer</a:t>
            </a:r>
            <a:endParaRPr lang="zh-CN" altLang="en-US" dirty="0"/>
          </a:p>
        </p:txBody>
      </p:sp>
      <p:sp>
        <p:nvSpPr>
          <p:cNvPr id="5" name="Rectangle 3">
            <a:extLst>
              <a:ext uri="{FF2B5EF4-FFF2-40B4-BE49-F238E27FC236}">
                <a16:creationId xmlns:a16="http://schemas.microsoft.com/office/drawing/2014/main" id="{713A0F77-5F53-44D1-804E-62CA0B343D79}"/>
              </a:ext>
            </a:extLst>
          </p:cNvPr>
          <p:cNvSpPr>
            <a:spLocks noChangeArrowheads="1"/>
          </p:cNvSpPr>
          <p:nvPr/>
        </p:nvSpPr>
        <p:spPr bwMode="auto">
          <a:xfrm>
            <a:off x="590295" y="1676886"/>
            <a:ext cx="5667069" cy="4746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摘要部分</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t>摘要提供了研究的背景、目的、方法、结果和结论。这里，作者比较了</a:t>
            </a:r>
            <a:r>
              <a:rPr lang="en-US" altLang="zh-CN" sz="2000" dirty="0"/>
              <a:t>TPV</a:t>
            </a:r>
            <a:r>
              <a:rPr lang="zh-CN" altLang="en-US" sz="2000" dirty="0"/>
              <a:t>和</a:t>
            </a:r>
            <a:r>
              <a:rPr lang="en-US" altLang="zh-CN" sz="2000" dirty="0"/>
              <a:t>BEV</a:t>
            </a:r>
            <a:r>
              <a:rPr lang="zh-CN" altLang="en-US" sz="2000" dirty="0"/>
              <a:t>的各自优缺点，是第一个在</a:t>
            </a:r>
            <a:r>
              <a:rPr lang="en-US" altLang="zh-CN" sz="2000" dirty="0" err="1"/>
              <a:t>nuscenes</a:t>
            </a:r>
            <a:r>
              <a:rPr lang="zh-CN" altLang="en-US" sz="2000" dirty="0"/>
              <a:t>上使用纯视觉输入去做占有网格预测任务，并且给出了开源代码。</a:t>
            </a:r>
            <a:endParaRPr lang="en-US" altLang="zh-CN" sz="2000" dirty="0"/>
          </a:p>
          <a:p>
            <a:pPr marL="285750" lvl="0" indent="-285750" eaLnBrk="0" fontAlgn="base" hangingPunct="0">
              <a:lnSpc>
                <a:spcPct val="150000"/>
              </a:lnSpc>
              <a:spcBef>
                <a:spcPct val="0"/>
              </a:spcBef>
              <a:spcAft>
                <a:spcPct val="0"/>
              </a:spcAft>
              <a:buClr>
                <a:srgbClr val="C7000B"/>
              </a:buClr>
              <a:buFont typeface="Wingdings" panose="05000000000000000000" pitchFamily="2" charset="2"/>
              <a:buChar char="p"/>
            </a:pPr>
            <a:r>
              <a:rPr lang="zh-CN" altLang="en-US" sz="2800" dirty="0">
                <a:latin typeface="+mj-ea"/>
              </a:rPr>
              <a:t>摘要部分</a:t>
            </a:r>
            <a:r>
              <a:rPr lang="en-US" altLang="zh-CN" sz="2800" dirty="0">
                <a:latin typeface="+mj-ea"/>
              </a:rPr>
              <a:t>—</a:t>
            </a:r>
            <a:r>
              <a:rPr lang="zh-CN" altLang="en-US" sz="2800" dirty="0">
                <a:latin typeface="+mj-ea"/>
              </a:rPr>
              <a:t>缺点</a:t>
            </a:r>
            <a:endParaRPr lang="en-US" altLang="zh-CN" sz="2800" dirty="0">
              <a:latin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t>没有给出实验结果的具体点数（有可能因为是第一个做这个任务）</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2" name="图片 1">
            <a:extLst>
              <a:ext uri="{FF2B5EF4-FFF2-40B4-BE49-F238E27FC236}">
                <a16:creationId xmlns:a16="http://schemas.microsoft.com/office/drawing/2014/main" id="{4892C99D-DA98-4BBF-A913-F7DFFAA869CF}"/>
              </a:ext>
            </a:extLst>
          </p:cNvPr>
          <p:cNvPicPr>
            <a:picLocks noChangeAspect="1"/>
          </p:cNvPicPr>
          <p:nvPr/>
        </p:nvPicPr>
        <p:blipFill>
          <a:blip r:embed="rId3"/>
          <a:stretch>
            <a:fillRect/>
          </a:stretch>
        </p:blipFill>
        <p:spPr>
          <a:xfrm>
            <a:off x="6977101" y="1800973"/>
            <a:ext cx="4524709" cy="5057027"/>
          </a:xfrm>
          <a:prstGeom prst="rect">
            <a:avLst/>
          </a:prstGeom>
        </p:spPr>
      </p:pic>
    </p:spTree>
    <p:extLst>
      <p:ext uri="{BB962C8B-B14F-4D97-AF65-F5344CB8AC3E}">
        <p14:creationId xmlns:p14="http://schemas.microsoft.com/office/powerpoint/2010/main" val="33383815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1550824" y="979652"/>
            <a:ext cx="9090352" cy="553998"/>
          </a:xfrm>
        </p:spPr>
        <p:txBody>
          <a:bodyPr/>
          <a:lstStyle/>
          <a:p>
            <a:pPr algn="ctr"/>
            <a:r>
              <a:rPr lang="en-US" altLang="zh-CN" sz="2000" dirty="0">
                <a:solidFill>
                  <a:schemeClr val="tx1">
                    <a:lumMod val="50000"/>
                    <a:lumOff val="50000"/>
                  </a:schemeClr>
                </a:solidFill>
              </a:rPr>
              <a:t>Tri-Perspective View for Vision-Based 3D Semantic Occupancy Prediction</a:t>
            </a:r>
            <a:r>
              <a:rPr lang="zh-CN" altLang="en-US" sz="2000" dirty="0">
                <a:solidFill>
                  <a:schemeClr val="tx1">
                    <a:lumMod val="50000"/>
                    <a:lumOff val="50000"/>
                  </a:schemeClr>
                </a:solidFill>
              </a:rPr>
              <a:t>基于视觉的三视图用于三维语义占据预测</a:t>
            </a: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TPVFormer</a:t>
            </a:r>
            <a:endParaRPr lang="zh-CN" altLang="en-US" dirty="0"/>
          </a:p>
        </p:txBody>
      </p:sp>
      <p:sp>
        <p:nvSpPr>
          <p:cNvPr id="6" name="Rectangle 3">
            <a:extLst>
              <a:ext uri="{FF2B5EF4-FFF2-40B4-BE49-F238E27FC236}">
                <a16:creationId xmlns:a16="http://schemas.microsoft.com/office/drawing/2014/main" id="{1D822EA0-9E0B-4273-A907-13197356434F}"/>
              </a:ext>
            </a:extLst>
          </p:cNvPr>
          <p:cNvSpPr>
            <a:spLocks noChangeArrowheads="1"/>
          </p:cNvSpPr>
          <p:nvPr/>
        </p:nvSpPr>
        <p:spPr bwMode="auto">
          <a:xfrm>
            <a:off x="612577" y="1210484"/>
            <a:ext cx="11274623" cy="1791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引言部分</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t>引言详细地讲述了</a:t>
            </a:r>
            <a:r>
              <a:rPr lang="en-US" altLang="zh-CN" sz="2000" dirty="0"/>
              <a:t>3D Occupancy</a:t>
            </a:r>
            <a:r>
              <a:rPr lang="zh-CN" altLang="en-US" sz="2000" dirty="0"/>
              <a:t>的必要性</a:t>
            </a:r>
            <a:r>
              <a:rPr lang="zh-CN" altLang="en-US" sz="2000" dirty="0">
                <a:solidFill>
                  <a:schemeClr val="tx1">
                    <a:lumMod val="50000"/>
                    <a:lumOff val="50000"/>
                  </a:schemeClr>
                </a:solidFill>
              </a:rPr>
              <a:t>，</a:t>
            </a:r>
            <a:r>
              <a:rPr lang="zh-CN" altLang="en-US" sz="2000" dirty="0"/>
              <a:t>描述了</a:t>
            </a:r>
            <a:r>
              <a:rPr lang="en-US" altLang="zh-CN" sz="2000" dirty="0"/>
              <a:t>TPV</a:t>
            </a:r>
            <a:r>
              <a:rPr lang="zh-CN" altLang="en-US" sz="2000" dirty="0"/>
              <a:t>的优越性，讨论现有技术的局限性以及</a:t>
            </a:r>
            <a:r>
              <a:rPr lang="en-US" altLang="zh-CN" sz="2000" dirty="0" err="1"/>
              <a:t>TPVFormer</a:t>
            </a:r>
            <a:r>
              <a:rPr lang="zh-CN" altLang="en-US" sz="2000" dirty="0"/>
              <a:t>的主要贡献。</a:t>
            </a:r>
            <a:r>
              <a:rPr kumimoji="0" lang="zh-CN" altLang="en-US" sz="2000" b="0" i="0" u="none" strike="noStrike" cap="none" normalizeH="0" baseline="0" dirty="0">
                <a:ln>
                  <a:noFill/>
                </a:ln>
                <a:solidFill>
                  <a:schemeClr val="tx1"/>
                </a:solidFill>
                <a:effectLst/>
                <a:latin typeface="Arial" panose="020B0604020202020204" pitchFamily="34" charset="0"/>
              </a:rPr>
              <a:t>同时用丰富的图来展示现有工作</a:t>
            </a:r>
            <a:endParaRPr kumimoji="0" lang="en-US" altLang="zh-CN" sz="1800" b="0" i="0" u="none" strike="noStrike" cap="none" normalizeH="0" baseline="0" dirty="0">
              <a:ln>
                <a:noFill/>
              </a:ln>
              <a:solidFill>
                <a:schemeClr val="tx1"/>
              </a:solidFill>
              <a:effectLst/>
              <a:latin typeface="Arial" panose="020B0604020202020204" pitchFamily="34" charset="0"/>
            </a:endParaRPr>
          </a:p>
        </p:txBody>
      </p:sp>
      <p:pic>
        <p:nvPicPr>
          <p:cNvPr id="3" name="图片 2">
            <a:extLst>
              <a:ext uri="{FF2B5EF4-FFF2-40B4-BE49-F238E27FC236}">
                <a16:creationId xmlns:a16="http://schemas.microsoft.com/office/drawing/2014/main" id="{6C9CF4FD-476D-4E85-827B-6795231F0DC6}"/>
              </a:ext>
            </a:extLst>
          </p:cNvPr>
          <p:cNvPicPr>
            <a:picLocks noChangeAspect="1"/>
          </p:cNvPicPr>
          <p:nvPr/>
        </p:nvPicPr>
        <p:blipFill>
          <a:blip r:embed="rId3"/>
          <a:stretch>
            <a:fillRect/>
          </a:stretch>
        </p:blipFill>
        <p:spPr>
          <a:xfrm>
            <a:off x="346041" y="3271978"/>
            <a:ext cx="5879636" cy="3315662"/>
          </a:xfrm>
          <a:prstGeom prst="rect">
            <a:avLst/>
          </a:prstGeom>
        </p:spPr>
      </p:pic>
      <p:pic>
        <p:nvPicPr>
          <p:cNvPr id="10" name="图片 9">
            <a:extLst>
              <a:ext uri="{FF2B5EF4-FFF2-40B4-BE49-F238E27FC236}">
                <a16:creationId xmlns:a16="http://schemas.microsoft.com/office/drawing/2014/main" id="{62E416B7-2675-42EF-93CE-4E00721E23A0}"/>
              </a:ext>
            </a:extLst>
          </p:cNvPr>
          <p:cNvPicPr>
            <a:picLocks noChangeAspect="1"/>
          </p:cNvPicPr>
          <p:nvPr/>
        </p:nvPicPr>
        <p:blipFill>
          <a:blip r:embed="rId4"/>
          <a:stretch>
            <a:fillRect/>
          </a:stretch>
        </p:blipFill>
        <p:spPr>
          <a:xfrm>
            <a:off x="6337426" y="3271979"/>
            <a:ext cx="5730279" cy="3315661"/>
          </a:xfrm>
          <a:prstGeom prst="rect">
            <a:avLst/>
          </a:prstGeom>
        </p:spPr>
      </p:pic>
    </p:spTree>
    <p:extLst>
      <p:ext uri="{BB962C8B-B14F-4D97-AF65-F5344CB8AC3E}">
        <p14:creationId xmlns:p14="http://schemas.microsoft.com/office/powerpoint/2010/main" val="2231793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1550824" y="979652"/>
            <a:ext cx="9090352" cy="553998"/>
          </a:xfrm>
        </p:spPr>
        <p:txBody>
          <a:bodyPr/>
          <a:lstStyle/>
          <a:p>
            <a:pPr algn="ctr"/>
            <a:r>
              <a:rPr lang="en-US" altLang="zh-CN" sz="2000" dirty="0">
                <a:solidFill>
                  <a:schemeClr val="tx1">
                    <a:lumMod val="50000"/>
                    <a:lumOff val="50000"/>
                  </a:schemeClr>
                </a:solidFill>
              </a:rPr>
              <a:t>Tri-Perspective View for Vision-Based 3D Semantic Occupancy Prediction</a:t>
            </a:r>
            <a:r>
              <a:rPr lang="zh-CN" altLang="en-US" sz="2000" dirty="0">
                <a:solidFill>
                  <a:schemeClr val="tx1">
                    <a:lumMod val="50000"/>
                    <a:lumOff val="50000"/>
                  </a:schemeClr>
                </a:solidFill>
              </a:rPr>
              <a:t>基于视觉的三视图用于三维语义占据预测</a:t>
            </a: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TPVFormer</a:t>
            </a:r>
            <a:endParaRPr lang="zh-CN" altLang="en-US" dirty="0"/>
          </a:p>
        </p:txBody>
      </p:sp>
      <p:sp>
        <p:nvSpPr>
          <p:cNvPr id="6" name="Rectangle 3">
            <a:extLst>
              <a:ext uri="{FF2B5EF4-FFF2-40B4-BE49-F238E27FC236}">
                <a16:creationId xmlns:a16="http://schemas.microsoft.com/office/drawing/2014/main" id="{A9BD1E02-1F81-475E-8E38-5F53DF823768}"/>
              </a:ext>
            </a:extLst>
          </p:cNvPr>
          <p:cNvSpPr>
            <a:spLocks noChangeArrowheads="1"/>
          </p:cNvSpPr>
          <p:nvPr/>
        </p:nvSpPr>
        <p:spPr bwMode="auto">
          <a:xfrm>
            <a:off x="350636" y="1443350"/>
            <a:ext cx="11719524" cy="1791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方法</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这部分详细描述</a:t>
            </a:r>
            <a:r>
              <a:rPr lang="en-US" altLang="zh-CN" sz="2000" dirty="0" err="1">
                <a:latin typeface="Arial" panose="020B0604020202020204" pitchFamily="34" charset="0"/>
              </a:rPr>
              <a:t>TPVFormer</a:t>
            </a:r>
            <a:r>
              <a:rPr lang="zh-CN" altLang="en-US" sz="2000" dirty="0">
                <a:latin typeface="Arial" panose="020B0604020202020204" pitchFamily="34" charset="0"/>
              </a:rPr>
              <a:t>的设计、实现和算法。图片清晰、简洁且易于理解，有助于解释和支持文本内容，而不是仅仅重复描述</a:t>
            </a:r>
            <a:endParaRPr kumimoji="0" lang="en-US" altLang="zh-CN" sz="2000" b="0" i="0" u="none" strike="noStrike" cap="none" normalizeH="0" baseline="0" dirty="0">
              <a:ln>
                <a:noFill/>
              </a:ln>
              <a:solidFill>
                <a:schemeClr val="tx1"/>
              </a:solidFill>
              <a:effectLst/>
              <a:latin typeface="Arial" panose="020B0604020202020204" pitchFamily="34" charset="0"/>
            </a:endParaRPr>
          </a:p>
        </p:txBody>
      </p:sp>
      <p:pic>
        <p:nvPicPr>
          <p:cNvPr id="3" name="图片 2">
            <a:extLst>
              <a:ext uri="{FF2B5EF4-FFF2-40B4-BE49-F238E27FC236}">
                <a16:creationId xmlns:a16="http://schemas.microsoft.com/office/drawing/2014/main" id="{7A909304-7162-45C8-9C9D-18E352B68704}"/>
              </a:ext>
            </a:extLst>
          </p:cNvPr>
          <p:cNvPicPr>
            <a:picLocks noChangeAspect="1"/>
          </p:cNvPicPr>
          <p:nvPr/>
        </p:nvPicPr>
        <p:blipFill>
          <a:blip r:embed="rId3"/>
          <a:stretch>
            <a:fillRect/>
          </a:stretch>
        </p:blipFill>
        <p:spPr>
          <a:xfrm>
            <a:off x="611551" y="3429000"/>
            <a:ext cx="11197693" cy="3263649"/>
          </a:xfrm>
          <a:prstGeom prst="rect">
            <a:avLst/>
          </a:prstGeom>
        </p:spPr>
      </p:pic>
    </p:spTree>
    <p:extLst>
      <p:ext uri="{BB962C8B-B14F-4D97-AF65-F5344CB8AC3E}">
        <p14:creationId xmlns:p14="http://schemas.microsoft.com/office/powerpoint/2010/main" val="3647846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1550824" y="979652"/>
            <a:ext cx="9090352" cy="553998"/>
          </a:xfrm>
        </p:spPr>
        <p:txBody>
          <a:bodyPr/>
          <a:lstStyle/>
          <a:p>
            <a:pPr algn="ctr"/>
            <a:r>
              <a:rPr lang="en-US" altLang="zh-CN" sz="2000" dirty="0">
                <a:solidFill>
                  <a:schemeClr val="tx1">
                    <a:lumMod val="50000"/>
                    <a:lumOff val="50000"/>
                  </a:schemeClr>
                </a:solidFill>
              </a:rPr>
              <a:t>Tri-Perspective View for Vision-Based 3D Semantic Occupancy Prediction</a:t>
            </a:r>
            <a:r>
              <a:rPr lang="zh-CN" altLang="en-US" sz="2000" dirty="0">
                <a:solidFill>
                  <a:schemeClr val="tx1">
                    <a:lumMod val="50000"/>
                    <a:lumOff val="50000"/>
                  </a:schemeClr>
                </a:solidFill>
              </a:rPr>
              <a:t>基于视觉的三视图用于三维语义占据预测</a:t>
            </a: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TPVFormer</a:t>
            </a:r>
            <a:endParaRPr lang="zh-CN" altLang="en-US" dirty="0"/>
          </a:p>
        </p:txBody>
      </p:sp>
      <p:sp>
        <p:nvSpPr>
          <p:cNvPr id="5" name="Rectangle 3">
            <a:extLst>
              <a:ext uri="{FF2B5EF4-FFF2-40B4-BE49-F238E27FC236}">
                <a16:creationId xmlns:a16="http://schemas.microsoft.com/office/drawing/2014/main" id="{C09DB77B-D3BF-497E-9B01-9ECAD1431C31}"/>
              </a:ext>
            </a:extLst>
          </p:cNvPr>
          <p:cNvSpPr>
            <a:spLocks noChangeArrowheads="1"/>
          </p:cNvSpPr>
          <p:nvPr/>
        </p:nvSpPr>
        <p:spPr bwMode="auto">
          <a:xfrm>
            <a:off x="513455" y="1637802"/>
            <a:ext cx="4004757" cy="4561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实验</a:t>
            </a:r>
            <a:r>
              <a:rPr lang="en-US" altLang="zh-CN" sz="2800" dirty="0">
                <a:latin typeface="+mj-ea"/>
                <a:ea typeface="+mj-ea"/>
              </a:rPr>
              <a:t>—</a:t>
            </a:r>
            <a:r>
              <a:rPr lang="zh-CN" altLang="en-US" sz="2800" dirty="0">
                <a:latin typeface="+mj-ea"/>
                <a:ea typeface="+mj-ea"/>
              </a:rPr>
              <a:t>优点</a:t>
            </a: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实验部分说明了实验设置、数据集和评估指标。作者详细、明确地描述实验过程。</a:t>
            </a:r>
            <a:endParaRPr lang="en-US" altLang="zh-CN" sz="2000" dirty="0">
              <a:latin typeface="Arial" panose="020B0604020202020204" pitchFamily="34" charset="0"/>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在报告实验结果时，对比了</a:t>
            </a:r>
            <a:r>
              <a:rPr lang="en-US" altLang="zh-CN" sz="2000" dirty="0" err="1">
                <a:latin typeface="Arial" panose="020B0604020202020204" pitchFamily="34" charset="0"/>
              </a:rPr>
              <a:t>TPVFormer</a:t>
            </a:r>
            <a:r>
              <a:rPr lang="zh-CN" altLang="en-US" sz="2000" dirty="0">
                <a:latin typeface="Arial" panose="020B0604020202020204" pitchFamily="34" charset="0"/>
              </a:rPr>
              <a:t>与其他方法的性能，以展示其优越性复现了很多实验，做了多个任务，实验非常祥实。</a:t>
            </a:r>
            <a:endParaRPr lang="en-US" altLang="zh-CN" sz="2000" dirty="0">
              <a:latin typeface="Arial" panose="020B0604020202020204" pitchFamily="34" charset="0"/>
            </a:endParaRPr>
          </a:p>
        </p:txBody>
      </p:sp>
      <p:pic>
        <p:nvPicPr>
          <p:cNvPr id="2" name="图片 1">
            <a:extLst>
              <a:ext uri="{FF2B5EF4-FFF2-40B4-BE49-F238E27FC236}">
                <a16:creationId xmlns:a16="http://schemas.microsoft.com/office/drawing/2014/main" id="{D06D295A-377D-496A-99C4-6FFD462CD725}"/>
              </a:ext>
            </a:extLst>
          </p:cNvPr>
          <p:cNvPicPr>
            <a:picLocks noChangeAspect="1"/>
          </p:cNvPicPr>
          <p:nvPr/>
        </p:nvPicPr>
        <p:blipFill>
          <a:blip r:embed="rId3"/>
          <a:stretch>
            <a:fillRect/>
          </a:stretch>
        </p:blipFill>
        <p:spPr>
          <a:xfrm>
            <a:off x="4578054" y="1637802"/>
            <a:ext cx="7100491" cy="2893497"/>
          </a:xfrm>
          <a:prstGeom prst="rect">
            <a:avLst/>
          </a:prstGeom>
        </p:spPr>
      </p:pic>
      <p:pic>
        <p:nvPicPr>
          <p:cNvPr id="3" name="图片 2">
            <a:extLst>
              <a:ext uri="{FF2B5EF4-FFF2-40B4-BE49-F238E27FC236}">
                <a16:creationId xmlns:a16="http://schemas.microsoft.com/office/drawing/2014/main" id="{A90F3AE9-EA13-494D-A1BE-C8C4860F53EF}"/>
              </a:ext>
            </a:extLst>
          </p:cNvPr>
          <p:cNvPicPr>
            <a:picLocks noChangeAspect="1"/>
          </p:cNvPicPr>
          <p:nvPr/>
        </p:nvPicPr>
        <p:blipFill>
          <a:blip r:embed="rId4"/>
          <a:stretch>
            <a:fillRect/>
          </a:stretch>
        </p:blipFill>
        <p:spPr>
          <a:xfrm>
            <a:off x="4661647" y="4635451"/>
            <a:ext cx="7016898" cy="2150792"/>
          </a:xfrm>
          <a:prstGeom prst="rect">
            <a:avLst/>
          </a:prstGeom>
        </p:spPr>
      </p:pic>
    </p:spTree>
    <p:extLst>
      <p:ext uri="{BB962C8B-B14F-4D97-AF65-F5344CB8AC3E}">
        <p14:creationId xmlns:p14="http://schemas.microsoft.com/office/powerpoint/2010/main" val="2402946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1550824" y="979652"/>
            <a:ext cx="9090352" cy="553998"/>
          </a:xfrm>
        </p:spPr>
        <p:txBody>
          <a:bodyPr/>
          <a:lstStyle/>
          <a:p>
            <a:pPr algn="ctr"/>
            <a:r>
              <a:rPr lang="en-US" altLang="zh-CN" sz="2000" dirty="0">
                <a:solidFill>
                  <a:schemeClr val="tx1">
                    <a:lumMod val="50000"/>
                    <a:lumOff val="50000"/>
                  </a:schemeClr>
                </a:solidFill>
              </a:rPr>
              <a:t>Tri-Perspective View for Vision-Based 3D Semantic Occupancy Prediction</a:t>
            </a:r>
            <a:r>
              <a:rPr lang="zh-CN" altLang="en-US" sz="2000" dirty="0">
                <a:solidFill>
                  <a:schemeClr val="tx1">
                    <a:lumMod val="50000"/>
                    <a:lumOff val="50000"/>
                  </a:schemeClr>
                </a:solidFill>
              </a:rPr>
              <a:t>基于视觉的三视图用于三维语义占据预测</a:t>
            </a: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TPVFormer</a:t>
            </a:r>
            <a:endParaRPr lang="zh-CN" altLang="en-US" dirty="0"/>
          </a:p>
        </p:txBody>
      </p:sp>
      <p:sp>
        <p:nvSpPr>
          <p:cNvPr id="5" name="Rectangle 3">
            <a:extLst>
              <a:ext uri="{FF2B5EF4-FFF2-40B4-BE49-F238E27FC236}">
                <a16:creationId xmlns:a16="http://schemas.microsoft.com/office/drawing/2014/main" id="{C09DB77B-D3BF-497E-9B01-9ECAD1431C31}"/>
              </a:ext>
            </a:extLst>
          </p:cNvPr>
          <p:cNvSpPr>
            <a:spLocks noChangeArrowheads="1"/>
          </p:cNvSpPr>
          <p:nvPr/>
        </p:nvSpPr>
        <p:spPr bwMode="auto">
          <a:xfrm>
            <a:off x="651767" y="1256651"/>
            <a:ext cx="10451661" cy="1330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实验</a:t>
            </a:r>
            <a:r>
              <a:rPr lang="en-US" altLang="zh-CN" sz="2800" dirty="0">
                <a:latin typeface="+mj-ea"/>
                <a:ea typeface="+mj-ea"/>
              </a:rPr>
              <a:t>—</a:t>
            </a:r>
            <a:r>
              <a:rPr lang="zh-CN" altLang="en-US" sz="2800" dirty="0">
                <a:latin typeface="+mj-ea"/>
                <a:ea typeface="+mj-ea"/>
              </a:rPr>
              <a:t>优点</a:t>
            </a: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不仅可视化了图片，还在</a:t>
            </a:r>
            <a:r>
              <a:rPr lang="en-US" altLang="zh-CN" sz="2000" dirty="0" err="1">
                <a:latin typeface="Arial" panose="020B0604020202020204" pitchFamily="34" charset="0"/>
              </a:rPr>
              <a:t>github</a:t>
            </a:r>
            <a:r>
              <a:rPr lang="zh-CN" altLang="en-US" sz="2000" dirty="0">
                <a:latin typeface="Arial" panose="020B0604020202020204" pitchFamily="34" charset="0"/>
              </a:rPr>
              <a:t>链接里面放了演示视频，具有很好的动态效果</a:t>
            </a:r>
            <a:endParaRPr lang="en-US" altLang="zh-CN" sz="2000" dirty="0">
              <a:latin typeface="Arial" panose="020B0604020202020204" pitchFamily="34" charset="0"/>
            </a:endParaRPr>
          </a:p>
        </p:txBody>
      </p:sp>
      <p:pic>
        <p:nvPicPr>
          <p:cNvPr id="6" name="图片 5">
            <a:extLst>
              <a:ext uri="{FF2B5EF4-FFF2-40B4-BE49-F238E27FC236}">
                <a16:creationId xmlns:a16="http://schemas.microsoft.com/office/drawing/2014/main" id="{D2D6A523-5FFC-48C4-AD37-935E6146D4DC}"/>
              </a:ext>
            </a:extLst>
          </p:cNvPr>
          <p:cNvPicPr>
            <a:picLocks noChangeAspect="1"/>
          </p:cNvPicPr>
          <p:nvPr/>
        </p:nvPicPr>
        <p:blipFill>
          <a:blip r:embed="rId3"/>
          <a:stretch>
            <a:fillRect/>
          </a:stretch>
        </p:blipFill>
        <p:spPr>
          <a:xfrm>
            <a:off x="1672433" y="2703232"/>
            <a:ext cx="8410328" cy="4037798"/>
          </a:xfrm>
          <a:prstGeom prst="rect">
            <a:avLst/>
          </a:prstGeom>
        </p:spPr>
      </p:pic>
    </p:spTree>
    <p:extLst>
      <p:ext uri="{BB962C8B-B14F-4D97-AF65-F5344CB8AC3E}">
        <p14:creationId xmlns:p14="http://schemas.microsoft.com/office/powerpoint/2010/main" val="3661532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1550824" y="979652"/>
            <a:ext cx="9090352" cy="553998"/>
          </a:xfrm>
        </p:spPr>
        <p:txBody>
          <a:bodyPr/>
          <a:lstStyle/>
          <a:p>
            <a:pPr algn="ctr"/>
            <a:r>
              <a:rPr lang="en-US" altLang="zh-CN" sz="2000" dirty="0">
                <a:solidFill>
                  <a:schemeClr val="tx1">
                    <a:lumMod val="50000"/>
                    <a:lumOff val="50000"/>
                  </a:schemeClr>
                </a:solidFill>
              </a:rPr>
              <a:t>Tri-Perspective View for Vision-Based 3D Semantic Occupancy Prediction</a:t>
            </a:r>
            <a:r>
              <a:rPr lang="zh-CN" altLang="en-US" sz="2000" dirty="0">
                <a:solidFill>
                  <a:schemeClr val="tx1">
                    <a:lumMod val="50000"/>
                    <a:lumOff val="50000"/>
                  </a:schemeClr>
                </a:solidFill>
              </a:rPr>
              <a:t>基于视觉的三视图用于三维语义占据预测</a:t>
            </a: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TPVFormer</a:t>
            </a:r>
            <a:endParaRPr lang="zh-CN" altLang="en-US" dirty="0"/>
          </a:p>
        </p:txBody>
      </p:sp>
      <p:sp>
        <p:nvSpPr>
          <p:cNvPr id="5" name="Rectangle 3">
            <a:extLst>
              <a:ext uri="{FF2B5EF4-FFF2-40B4-BE49-F238E27FC236}">
                <a16:creationId xmlns:a16="http://schemas.microsoft.com/office/drawing/2014/main" id="{7FE43D4A-401C-4C52-B4A7-7F7A984BA418}"/>
              </a:ext>
            </a:extLst>
          </p:cNvPr>
          <p:cNvSpPr>
            <a:spLocks noChangeArrowheads="1"/>
          </p:cNvSpPr>
          <p:nvPr/>
        </p:nvSpPr>
        <p:spPr bwMode="auto">
          <a:xfrm>
            <a:off x="659450" y="1359565"/>
            <a:ext cx="10543869" cy="1330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讨论与结论</a:t>
            </a:r>
            <a:r>
              <a:rPr lang="en-US" altLang="zh-CN" sz="2800" dirty="0">
                <a:latin typeface="+mj-ea"/>
                <a:ea typeface="+mj-ea"/>
              </a:rPr>
              <a:t>—</a:t>
            </a:r>
            <a:r>
              <a:rPr lang="zh-CN" altLang="en-US" sz="2800" dirty="0">
                <a:latin typeface="+mj-ea"/>
                <a:ea typeface="+mj-ea"/>
              </a:rPr>
              <a:t>缺点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和摘要写的一模一样</a:t>
            </a:r>
            <a:endParaRPr lang="en-US" altLang="zh-CN" sz="2000" dirty="0">
              <a:latin typeface="Arial" panose="020B0604020202020204" pitchFamily="34" charset="0"/>
            </a:endParaRPr>
          </a:p>
        </p:txBody>
      </p:sp>
      <p:pic>
        <p:nvPicPr>
          <p:cNvPr id="2" name="图片 1">
            <a:extLst>
              <a:ext uri="{FF2B5EF4-FFF2-40B4-BE49-F238E27FC236}">
                <a16:creationId xmlns:a16="http://schemas.microsoft.com/office/drawing/2014/main" id="{133DCB28-B4F9-4A52-A31C-93294C81842C}"/>
              </a:ext>
            </a:extLst>
          </p:cNvPr>
          <p:cNvPicPr>
            <a:picLocks noChangeAspect="1"/>
          </p:cNvPicPr>
          <p:nvPr/>
        </p:nvPicPr>
        <p:blipFill>
          <a:blip r:embed="rId3"/>
          <a:stretch>
            <a:fillRect/>
          </a:stretch>
        </p:blipFill>
        <p:spPr>
          <a:xfrm>
            <a:off x="373176" y="2827724"/>
            <a:ext cx="6031321" cy="3764570"/>
          </a:xfrm>
          <a:prstGeom prst="rect">
            <a:avLst/>
          </a:prstGeom>
        </p:spPr>
      </p:pic>
      <p:pic>
        <p:nvPicPr>
          <p:cNvPr id="8" name="图片 7">
            <a:extLst>
              <a:ext uri="{FF2B5EF4-FFF2-40B4-BE49-F238E27FC236}">
                <a16:creationId xmlns:a16="http://schemas.microsoft.com/office/drawing/2014/main" id="{ED4B0A6E-2671-4A2F-9CD2-6343BF5B2668}"/>
              </a:ext>
            </a:extLst>
          </p:cNvPr>
          <p:cNvPicPr>
            <a:picLocks noChangeAspect="1"/>
          </p:cNvPicPr>
          <p:nvPr/>
        </p:nvPicPr>
        <p:blipFill>
          <a:blip r:embed="rId4"/>
          <a:stretch>
            <a:fillRect/>
          </a:stretch>
        </p:blipFill>
        <p:spPr>
          <a:xfrm>
            <a:off x="6516059" y="1533650"/>
            <a:ext cx="4787154" cy="5350348"/>
          </a:xfrm>
          <a:prstGeom prst="rect">
            <a:avLst/>
          </a:prstGeom>
        </p:spPr>
      </p:pic>
      <p:cxnSp>
        <p:nvCxnSpPr>
          <p:cNvPr id="9" name="直接连接符 8">
            <a:extLst>
              <a:ext uri="{FF2B5EF4-FFF2-40B4-BE49-F238E27FC236}">
                <a16:creationId xmlns:a16="http://schemas.microsoft.com/office/drawing/2014/main" id="{35A9672A-1ADF-4C09-85AA-7BD6D064BF0E}"/>
              </a:ext>
            </a:extLst>
          </p:cNvPr>
          <p:cNvCxnSpPr>
            <a:cxnSpLocks/>
          </p:cNvCxnSpPr>
          <p:nvPr/>
        </p:nvCxnSpPr>
        <p:spPr>
          <a:xfrm flipV="1">
            <a:off x="4418319" y="3496236"/>
            <a:ext cx="3542340" cy="888192"/>
          </a:xfrm>
          <a:prstGeom prst="line">
            <a:avLst/>
          </a:prstGeom>
          <a:ln w="57150">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C84A450E-6C4C-42D3-AF47-4963B0D79B1A}"/>
              </a:ext>
            </a:extLst>
          </p:cNvPr>
          <p:cNvCxnSpPr>
            <a:cxnSpLocks/>
          </p:cNvCxnSpPr>
          <p:nvPr/>
        </p:nvCxnSpPr>
        <p:spPr>
          <a:xfrm>
            <a:off x="5763025" y="5678502"/>
            <a:ext cx="4802521" cy="115259"/>
          </a:xfrm>
          <a:prstGeom prst="line">
            <a:avLst/>
          </a:prstGeom>
          <a:ln w="57150">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92407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a:extLst>
              <a:ext uri="{FF2B5EF4-FFF2-40B4-BE49-F238E27FC236}">
                <a16:creationId xmlns:a16="http://schemas.microsoft.com/office/drawing/2014/main" id="{2A1B38A6-5C92-B3AF-3B67-024A628DE3DE}"/>
              </a:ext>
            </a:extLst>
          </p:cNvPr>
          <p:cNvSpPr>
            <a:spLocks noChangeArrowheads="1"/>
          </p:cNvSpPr>
          <p:nvPr/>
        </p:nvSpPr>
        <p:spPr bwMode="auto">
          <a:xfrm>
            <a:off x="413555" y="2431383"/>
            <a:ext cx="4603831" cy="2715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参考文献</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参考文献包括与论文主题相关的最新研究，大多为顶会和顶刊。作者引用权威、可靠的来源，确保了论文的学术价值。</a:t>
            </a:r>
            <a:endParaRPr lang="en-US" altLang="zh-CN" sz="2000" dirty="0">
              <a:latin typeface="Arial" panose="020B0604020202020204" pitchFamily="34" charset="0"/>
            </a:endParaRPr>
          </a:p>
        </p:txBody>
      </p:sp>
      <p:sp>
        <p:nvSpPr>
          <p:cNvPr id="10" name="文本占位符 6">
            <a:extLst>
              <a:ext uri="{FF2B5EF4-FFF2-40B4-BE49-F238E27FC236}">
                <a16:creationId xmlns:a16="http://schemas.microsoft.com/office/drawing/2014/main" id="{CA691190-319A-455E-B637-6D094CE411A1}"/>
              </a:ext>
            </a:extLst>
          </p:cNvPr>
          <p:cNvSpPr txBox="1">
            <a:spLocks/>
          </p:cNvSpPr>
          <p:nvPr/>
        </p:nvSpPr>
        <p:spPr>
          <a:xfrm>
            <a:off x="1550824" y="979652"/>
            <a:ext cx="9090352" cy="553998"/>
          </a:xfrm>
          <a:prstGeom prst="rect">
            <a:avLst/>
          </a:prstGeom>
          <a:noFill/>
        </p:spPr>
        <p:txBody>
          <a:bodyPr vert="horz" wrap="square" lIns="0" tIns="0" rIns="0" bIns="0" rtlCol="0" anchor="ctr">
            <a:spAutoFit/>
          </a:bodyPr>
          <a:lstStyle>
            <a:lvl1pPr marL="0" indent="0" algn="l" defTabSz="914400" rtl="0" eaLnBrk="1" latinLnBrk="0" hangingPunct="1">
              <a:lnSpc>
                <a:spcPct val="90000"/>
              </a:lnSpc>
              <a:spcBef>
                <a:spcPts val="1000"/>
              </a:spcBef>
              <a:buFont typeface="Arial" panose="020B0604020202020204" pitchFamily="34" charset="0"/>
              <a:buNone/>
              <a:defRPr lang="zh-CN" altLang="en-US" sz="1600" b="1" kern="1200" dirty="0" smtClean="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sz="2000">
                <a:solidFill>
                  <a:schemeClr val="tx1">
                    <a:lumMod val="50000"/>
                    <a:lumOff val="50000"/>
                  </a:schemeClr>
                </a:solidFill>
              </a:rPr>
              <a:t>Tri-Perspective View for Vision-Based 3D Semantic Occupancy Prediction</a:t>
            </a:r>
            <a:r>
              <a:rPr lang="zh-CN" altLang="en-US" sz="2000">
                <a:solidFill>
                  <a:schemeClr val="tx1">
                    <a:lumMod val="50000"/>
                    <a:lumOff val="50000"/>
                  </a:schemeClr>
                </a:solidFill>
              </a:rPr>
              <a:t>基于视觉的三视图用于三维语义占据预测</a:t>
            </a:r>
          </a:p>
        </p:txBody>
      </p:sp>
      <p:sp>
        <p:nvSpPr>
          <p:cNvPr id="11" name="标题 3">
            <a:extLst>
              <a:ext uri="{FF2B5EF4-FFF2-40B4-BE49-F238E27FC236}">
                <a16:creationId xmlns:a16="http://schemas.microsoft.com/office/drawing/2014/main" id="{9DFFBB49-C2CC-49F5-B51C-3CF256552615}"/>
              </a:ext>
            </a:extLst>
          </p:cNvPr>
          <p:cNvSpPr>
            <a:spLocks noGrp="1"/>
          </p:cNvSpPr>
          <p:nvPr>
            <p:ph type="title"/>
          </p:nvPr>
        </p:nvSpPr>
        <p:spPr>
          <a:xfrm>
            <a:off x="1283855" y="265706"/>
            <a:ext cx="6155531" cy="675057"/>
          </a:xfrm>
        </p:spPr>
        <p:txBody>
          <a:bodyPr/>
          <a:lstStyle/>
          <a:p>
            <a:r>
              <a:rPr lang="en-US" altLang="zh-CN" dirty="0" err="1"/>
              <a:t>TPVFormer</a:t>
            </a:r>
            <a:endParaRPr lang="zh-CN" altLang="en-US" dirty="0"/>
          </a:p>
        </p:txBody>
      </p:sp>
      <p:pic>
        <p:nvPicPr>
          <p:cNvPr id="9" name="图片 8">
            <a:extLst>
              <a:ext uri="{FF2B5EF4-FFF2-40B4-BE49-F238E27FC236}">
                <a16:creationId xmlns:a16="http://schemas.microsoft.com/office/drawing/2014/main" id="{2ECEF629-BDA5-4BD0-818C-5D952275DA66}"/>
              </a:ext>
            </a:extLst>
          </p:cNvPr>
          <p:cNvPicPr>
            <a:picLocks noChangeAspect="1"/>
          </p:cNvPicPr>
          <p:nvPr/>
        </p:nvPicPr>
        <p:blipFill>
          <a:blip r:embed="rId3"/>
          <a:stretch>
            <a:fillRect/>
          </a:stretch>
        </p:blipFill>
        <p:spPr>
          <a:xfrm>
            <a:off x="5086542" y="2162323"/>
            <a:ext cx="6982799" cy="4096322"/>
          </a:xfrm>
          <a:prstGeom prst="rect">
            <a:avLst/>
          </a:prstGeom>
        </p:spPr>
      </p:pic>
    </p:spTree>
    <p:extLst>
      <p:ext uri="{BB962C8B-B14F-4D97-AF65-F5344CB8AC3E}">
        <p14:creationId xmlns:p14="http://schemas.microsoft.com/office/powerpoint/2010/main" val="33550722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E6DE4C-B9DF-4F55-AD2A-6D8D12991FE7}"/>
              </a:ext>
            </a:extLst>
          </p:cNvPr>
          <p:cNvSpPr>
            <a:spLocks noGrp="1"/>
          </p:cNvSpPr>
          <p:nvPr>
            <p:ph type="title"/>
          </p:nvPr>
        </p:nvSpPr>
        <p:spPr>
          <a:xfrm>
            <a:off x="1275255" y="212886"/>
            <a:ext cx="6155531" cy="675057"/>
          </a:xfrm>
        </p:spPr>
        <p:txBody>
          <a:bodyPr/>
          <a:lstStyle/>
          <a:p>
            <a:r>
              <a:rPr lang="zh-CN" altLang="en-US" dirty="0"/>
              <a:t>总结</a:t>
            </a:r>
          </a:p>
        </p:txBody>
      </p:sp>
      <p:sp>
        <p:nvSpPr>
          <p:cNvPr id="3" name="文本占位符 2">
            <a:extLst>
              <a:ext uri="{FF2B5EF4-FFF2-40B4-BE49-F238E27FC236}">
                <a16:creationId xmlns:a16="http://schemas.microsoft.com/office/drawing/2014/main" id="{19543B2B-5FFA-4750-8313-6DFF45EB0D71}"/>
              </a:ext>
            </a:extLst>
          </p:cNvPr>
          <p:cNvSpPr>
            <a:spLocks noGrp="1"/>
          </p:cNvSpPr>
          <p:nvPr>
            <p:ph type="body" sz="quarter" idx="16"/>
          </p:nvPr>
        </p:nvSpPr>
        <p:spPr>
          <a:xfrm>
            <a:off x="1275254" y="777143"/>
            <a:ext cx="6155531" cy="221599"/>
          </a:xfrm>
        </p:spPr>
        <p:txBody>
          <a:bodyPr/>
          <a:lstStyle/>
          <a:p>
            <a:r>
              <a:rPr lang="en-US" altLang="zh-CN" dirty="0"/>
              <a:t>Conclusions</a:t>
            </a:r>
            <a:endParaRPr lang="zh-CN" altLang="en-US" dirty="0"/>
          </a:p>
        </p:txBody>
      </p:sp>
      <p:sp>
        <p:nvSpPr>
          <p:cNvPr id="4" name="文本框 3">
            <a:extLst>
              <a:ext uri="{FF2B5EF4-FFF2-40B4-BE49-F238E27FC236}">
                <a16:creationId xmlns:a16="http://schemas.microsoft.com/office/drawing/2014/main" id="{A1924FA7-AAE6-4D2A-9059-2217C9EE98D9}"/>
              </a:ext>
            </a:extLst>
          </p:cNvPr>
          <p:cNvSpPr txBox="1"/>
          <p:nvPr/>
        </p:nvSpPr>
        <p:spPr>
          <a:xfrm>
            <a:off x="599089" y="1095026"/>
            <a:ext cx="10252329" cy="5827493"/>
          </a:xfrm>
          <a:prstGeom prst="rect">
            <a:avLst/>
          </a:prstGeom>
          <a:noFill/>
        </p:spPr>
        <p:txBody>
          <a:bodyPr wrap="square" rtlCol="0">
            <a:spAutoFit/>
          </a:bodyPr>
          <a:lstStyle/>
          <a:p>
            <a:pPr>
              <a:lnSpc>
                <a:spcPct val="125000"/>
              </a:lnSpc>
              <a:buClr>
                <a:srgbClr val="C7000B"/>
              </a:buClr>
            </a:pPr>
            <a:r>
              <a:rPr lang="zh-CN" altLang="en-US" sz="2800" dirty="0"/>
              <a:t>通过上述两篇论文，可以总结出如下经验：</a:t>
            </a:r>
            <a:endParaRPr lang="en-US" altLang="zh-CN" sz="2800" dirty="0"/>
          </a:p>
          <a:p>
            <a:pPr marL="457200" indent="-457200">
              <a:lnSpc>
                <a:spcPct val="125000"/>
              </a:lnSpc>
              <a:buClr>
                <a:srgbClr val="C7000B"/>
              </a:buClr>
              <a:buFont typeface="Wingdings" panose="05000000000000000000" pitchFamily="2" charset="2"/>
              <a:buChar char="p"/>
            </a:pPr>
            <a:r>
              <a:rPr lang="zh-CN" altLang="en-US" sz="2800" dirty="0"/>
              <a:t>标题</a:t>
            </a:r>
            <a:endParaRPr lang="en-US" altLang="zh-CN" sz="2800" dirty="0"/>
          </a:p>
          <a:p>
            <a:pPr marL="914400" lvl="1" indent="-457200">
              <a:lnSpc>
                <a:spcPct val="125000"/>
              </a:lnSpc>
              <a:buClr>
                <a:srgbClr val="C7000B"/>
              </a:buClr>
              <a:buFont typeface="Wingdings" panose="05000000000000000000" pitchFamily="2" charset="2"/>
              <a:buChar char="n"/>
            </a:pPr>
            <a:r>
              <a:rPr lang="zh-CN" altLang="en-US" sz="2000" dirty="0"/>
              <a:t>标题应该简洁明了，准确反映论文内容，进一步描述模型的主要特点和应用领域。</a:t>
            </a:r>
            <a:endParaRPr lang="en-US" altLang="zh-CN" sz="2000" dirty="0"/>
          </a:p>
          <a:p>
            <a:pPr marL="457200" indent="-457200">
              <a:lnSpc>
                <a:spcPct val="125000"/>
              </a:lnSpc>
              <a:buClr>
                <a:srgbClr val="C7000B"/>
              </a:buClr>
              <a:buFont typeface="Wingdings" panose="05000000000000000000" pitchFamily="2" charset="2"/>
              <a:buChar char="p"/>
            </a:pPr>
            <a:r>
              <a:rPr lang="zh-CN" altLang="en-US" sz="2800" dirty="0"/>
              <a:t>摘要</a:t>
            </a:r>
            <a:endParaRPr lang="en-US" altLang="zh-CN" sz="2800" dirty="0"/>
          </a:p>
          <a:p>
            <a:pPr marL="914400" lvl="1" indent="-457200">
              <a:lnSpc>
                <a:spcPct val="125000"/>
              </a:lnSpc>
              <a:buClr>
                <a:srgbClr val="C7000B"/>
              </a:buClr>
              <a:buFont typeface="Wingdings" panose="05000000000000000000" pitchFamily="2" charset="2"/>
              <a:buChar char="p"/>
            </a:pPr>
            <a:r>
              <a:rPr lang="zh-CN" altLang="en-US" sz="2000" dirty="0"/>
              <a:t>摘要应提供研究的背景、目的、方法、结果和结论。一个高质量的摘要应该让读者迅速了解这篇论文的核心内容和贡献。一般在最后给出开源的</a:t>
            </a:r>
            <a:r>
              <a:rPr lang="en-US" altLang="zh-CN" sz="2000" dirty="0" err="1"/>
              <a:t>github</a:t>
            </a:r>
            <a:r>
              <a:rPr lang="zh-CN" altLang="en-US" sz="2000" dirty="0"/>
              <a:t>链接。</a:t>
            </a:r>
            <a:endParaRPr lang="en-US" altLang="zh-CN" sz="2000" dirty="0"/>
          </a:p>
          <a:p>
            <a:pPr marL="457200" indent="-457200">
              <a:lnSpc>
                <a:spcPct val="125000"/>
              </a:lnSpc>
              <a:buClr>
                <a:srgbClr val="C7000B"/>
              </a:buClr>
              <a:buFont typeface="Wingdings" panose="05000000000000000000" pitchFamily="2" charset="2"/>
              <a:buChar char="p"/>
            </a:pPr>
            <a:r>
              <a:rPr lang="zh-CN" altLang="en-US" sz="2800" dirty="0"/>
              <a:t>引言</a:t>
            </a:r>
            <a:endParaRPr lang="en-US" altLang="zh-CN" sz="2800" dirty="0"/>
          </a:p>
          <a:p>
            <a:pPr marL="914400" lvl="1" indent="-457200">
              <a:lnSpc>
                <a:spcPct val="125000"/>
              </a:lnSpc>
              <a:buClr>
                <a:srgbClr val="C7000B"/>
              </a:buClr>
              <a:buFont typeface="Wingdings" panose="05000000000000000000" pitchFamily="2" charset="2"/>
              <a:buChar char="p"/>
            </a:pPr>
            <a:r>
              <a:rPr lang="zh-CN" altLang="en-US" sz="2000" dirty="0"/>
              <a:t>引言应该描述研究背景、研究目的、现有技术的局限性以及论文的主要贡献。最重要的是把</a:t>
            </a:r>
            <a:r>
              <a:rPr lang="en-US" altLang="zh-CN" sz="2000" dirty="0"/>
              <a:t>motivation</a:t>
            </a:r>
            <a:r>
              <a:rPr lang="zh-CN" altLang="en-US" sz="2000" dirty="0"/>
              <a:t>讲清楚。</a:t>
            </a:r>
            <a:endParaRPr lang="en-US" altLang="zh-CN" sz="2000" dirty="0"/>
          </a:p>
          <a:p>
            <a:pPr marL="457200" indent="-457200">
              <a:lnSpc>
                <a:spcPct val="125000"/>
              </a:lnSpc>
              <a:buClr>
                <a:srgbClr val="C7000B"/>
              </a:buClr>
              <a:buFont typeface="Wingdings" panose="05000000000000000000" pitchFamily="2" charset="2"/>
              <a:buChar char="p"/>
            </a:pPr>
            <a:r>
              <a:rPr lang="zh-CN" altLang="en-US" sz="2800" dirty="0"/>
              <a:t>方法</a:t>
            </a:r>
            <a:endParaRPr lang="en-US" altLang="zh-CN" sz="2800" dirty="0"/>
          </a:p>
          <a:p>
            <a:pPr marL="914400" lvl="1" indent="-457200">
              <a:lnSpc>
                <a:spcPct val="125000"/>
              </a:lnSpc>
              <a:buClr>
                <a:srgbClr val="C7000B"/>
              </a:buClr>
              <a:buFont typeface="Wingdings" panose="05000000000000000000" pitchFamily="2" charset="2"/>
              <a:buChar char="p"/>
            </a:pPr>
            <a:r>
              <a:rPr lang="zh-CN" altLang="en-US" sz="2000" dirty="0"/>
              <a:t>这部分应详细描述模型的设计、实现和算法。需要清晰地解释模型的原理和组成部分，以便读者理解和复现研究。此外，应该提供与其他相关技术的比较，以便突出模型的优点和创新性。</a:t>
            </a:r>
            <a:endParaRPr lang="en-US" altLang="zh-CN" sz="2000" dirty="0"/>
          </a:p>
        </p:txBody>
      </p:sp>
    </p:spTree>
    <p:extLst>
      <p:ext uri="{BB962C8B-B14F-4D97-AF65-F5344CB8AC3E}">
        <p14:creationId xmlns:p14="http://schemas.microsoft.com/office/powerpoint/2010/main" val="4001060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5D8C09-6F2E-4D84-A51A-5170FFAF0EC9}"/>
              </a:ext>
            </a:extLst>
          </p:cNvPr>
          <p:cNvSpPr>
            <a:spLocks noGrp="1"/>
          </p:cNvSpPr>
          <p:nvPr>
            <p:ph type="title"/>
          </p:nvPr>
        </p:nvSpPr>
        <p:spPr>
          <a:xfrm>
            <a:off x="1512665" y="5297175"/>
            <a:ext cx="9166667" cy="676108"/>
          </a:xfrm>
        </p:spPr>
        <p:txBody>
          <a:bodyPr>
            <a:normAutofit/>
          </a:bodyPr>
          <a:lstStyle/>
          <a:p>
            <a:pPr algn="ctr">
              <a:spcBef>
                <a:spcPts val="1000"/>
              </a:spcBef>
            </a:pPr>
            <a:r>
              <a:rPr lang="en-US" altLang="zh-CN" sz="2400" dirty="0" err="1">
                <a:solidFill>
                  <a:schemeClr val="tx1">
                    <a:lumMod val="50000"/>
                    <a:lumOff val="50000"/>
                  </a:schemeClr>
                </a:solidFill>
              </a:rPr>
              <a:t>BEVFormer</a:t>
            </a:r>
            <a:r>
              <a:rPr lang="en-US" altLang="zh-CN" sz="2400" dirty="0">
                <a:solidFill>
                  <a:schemeClr val="tx1">
                    <a:lumMod val="50000"/>
                    <a:lumOff val="50000"/>
                  </a:schemeClr>
                </a:solidFill>
              </a:rPr>
              <a:t>: </a:t>
            </a:r>
            <a:r>
              <a:rPr lang="zh-CN" altLang="en-US" sz="2400" dirty="0">
                <a:solidFill>
                  <a:schemeClr val="tx1">
                    <a:lumMod val="50000"/>
                    <a:lumOff val="50000"/>
                  </a:schemeClr>
                </a:solidFill>
              </a:rPr>
              <a:t>利用时空 </a:t>
            </a:r>
            <a:r>
              <a:rPr lang="en-US" altLang="zh-CN" sz="2400" dirty="0">
                <a:solidFill>
                  <a:schemeClr val="tx1">
                    <a:lumMod val="50000"/>
                    <a:lumOff val="50000"/>
                  </a:schemeClr>
                </a:solidFill>
              </a:rPr>
              <a:t>Transformer </a:t>
            </a:r>
            <a:r>
              <a:rPr lang="zh-CN" altLang="en-US" sz="2400" dirty="0">
                <a:solidFill>
                  <a:schemeClr val="tx1">
                    <a:lumMod val="50000"/>
                    <a:lumOff val="50000"/>
                  </a:schemeClr>
                </a:solidFill>
              </a:rPr>
              <a:t>从多相机图像中学习鸟瞰图表示 </a:t>
            </a: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424831" y="1084795"/>
            <a:ext cx="11342336" cy="2157514"/>
          </a:xfrm>
        </p:spPr>
        <p:txBody>
          <a:bodyPr/>
          <a:lstStyle/>
          <a:p>
            <a:pPr algn="ctr"/>
            <a:r>
              <a:rPr lang="en-US" altLang="zh-CN" sz="3200" dirty="0" err="1">
                <a:solidFill>
                  <a:schemeClr val="tx1"/>
                </a:solidFill>
              </a:rPr>
              <a:t>BEVFormer</a:t>
            </a:r>
            <a:r>
              <a:rPr lang="en-US" altLang="zh-CN" sz="3200" dirty="0">
                <a:solidFill>
                  <a:schemeClr val="tx1"/>
                </a:solidFill>
              </a:rPr>
              <a:t>: Learning Bird’s-Eye-View</a:t>
            </a:r>
          </a:p>
          <a:p>
            <a:pPr algn="ctr"/>
            <a:r>
              <a:rPr lang="en-US" altLang="zh-CN" sz="3200" dirty="0">
                <a:solidFill>
                  <a:schemeClr val="tx1"/>
                </a:solidFill>
              </a:rPr>
              <a:t>Representation from Multi-Camera Images via</a:t>
            </a:r>
          </a:p>
          <a:p>
            <a:pPr algn="ctr"/>
            <a:r>
              <a:rPr lang="en-US" altLang="zh-CN" sz="3200" dirty="0">
                <a:solidFill>
                  <a:schemeClr val="tx1"/>
                </a:solidFill>
              </a:rPr>
              <a:t>Spatiotemporal Transformer</a:t>
            </a:r>
          </a:p>
          <a:p>
            <a:pPr algn="ctr"/>
            <a:r>
              <a:rPr lang="zh-CN" altLang="en-US" sz="3200" dirty="0">
                <a:solidFill>
                  <a:schemeClr val="tx1"/>
                </a:solidFill>
              </a:rPr>
              <a:t>（</a:t>
            </a:r>
            <a:r>
              <a:rPr lang="en-US" altLang="zh-CN" sz="3200" dirty="0">
                <a:solidFill>
                  <a:schemeClr val="tx1"/>
                </a:solidFill>
              </a:rPr>
              <a:t>ECCV 2022</a:t>
            </a:r>
            <a:r>
              <a:rPr lang="zh-CN" altLang="en-US" sz="3200" dirty="0">
                <a:solidFill>
                  <a:schemeClr val="tx1"/>
                </a:solidFill>
              </a:rPr>
              <a:t>）</a:t>
            </a:r>
          </a:p>
        </p:txBody>
      </p:sp>
      <p:pic>
        <p:nvPicPr>
          <p:cNvPr id="9" name="图片 8">
            <a:extLst>
              <a:ext uri="{FF2B5EF4-FFF2-40B4-BE49-F238E27FC236}">
                <a16:creationId xmlns:a16="http://schemas.microsoft.com/office/drawing/2014/main" id="{33E9C9FF-79C2-47F0-B202-BD02C0979045}"/>
              </a:ext>
            </a:extLst>
          </p:cNvPr>
          <p:cNvPicPr>
            <a:picLocks noChangeAspect="1"/>
          </p:cNvPicPr>
          <p:nvPr/>
        </p:nvPicPr>
        <p:blipFill>
          <a:blip r:embed="rId3"/>
          <a:stretch>
            <a:fillRect/>
          </a:stretch>
        </p:blipFill>
        <p:spPr>
          <a:xfrm>
            <a:off x="268887" y="3242309"/>
            <a:ext cx="11498280" cy="1943371"/>
          </a:xfrm>
          <a:prstGeom prst="rect">
            <a:avLst/>
          </a:prstGeom>
        </p:spPr>
      </p:pic>
    </p:spTree>
    <p:extLst>
      <p:ext uri="{BB962C8B-B14F-4D97-AF65-F5344CB8AC3E}">
        <p14:creationId xmlns:p14="http://schemas.microsoft.com/office/powerpoint/2010/main" val="23190242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E6DE4C-B9DF-4F55-AD2A-6D8D12991FE7}"/>
              </a:ext>
            </a:extLst>
          </p:cNvPr>
          <p:cNvSpPr>
            <a:spLocks noGrp="1"/>
          </p:cNvSpPr>
          <p:nvPr>
            <p:ph type="title"/>
          </p:nvPr>
        </p:nvSpPr>
        <p:spPr>
          <a:xfrm>
            <a:off x="1275255" y="212886"/>
            <a:ext cx="6155531" cy="675057"/>
          </a:xfrm>
        </p:spPr>
        <p:txBody>
          <a:bodyPr/>
          <a:lstStyle/>
          <a:p>
            <a:r>
              <a:rPr lang="zh-CN" altLang="en-US" dirty="0"/>
              <a:t>总结</a:t>
            </a:r>
          </a:p>
        </p:txBody>
      </p:sp>
      <p:sp>
        <p:nvSpPr>
          <p:cNvPr id="3" name="文本占位符 2">
            <a:extLst>
              <a:ext uri="{FF2B5EF4-FFF2-40B4-BE49-F238E27FC236}">
                <a16:creationId xmlns:a16="http://schemas.microsoft.com/office/drawing/2014/main" id="{19543B2B-5FFA-4750-8313-6DFF45EB0D71}"/>
              </a:ext>
            </a:extLst>
          </p:cNvPr>
          <p:cNvSpPr>
            <a:spLocks noGrp="1"/>
          </p:cNvSpPr>
          <p:nvPr>
            <p:ph type="body" sz="quarter" idx="16"/>
          </p:nvPr>
        </p:nvSpPr>
        <p:spPr>
          <a:xfrm>
            <a:off x="1275254" y="777143"/>
            <a:ext cx="6155531" cy="221599"/>
          </a:xfrm>
        </p:spPr>
        <p:txBody>
          <a:bodyPr/>
          <a:lstStyle/>
          <a:p>
            <a:r>
              <a:rPr lang="en-US" altLang="zh-CN" dirty="0"/>
              <a:t>Conclusions</a:t>
            </a:r>
            <a:endParaRPr lang="zh-CN" altLang="en-US" dirty="0"/>
          </a:p>
        </p:txBody>
      </p:sp>
      <p:sp>
        <p:nvSpPr>
          <p:cNvPr id="4" name="文本框 3">
            <a:extLst>
              <a:ext uri="{FF2B5EF4-FFF2-40B4-BE49-F238E27FC236}">
                <a16:creationId xmlns:a16="http://schemas.microsoft.com/office/drawing/2014/main" id="{A1924FA7-AAE6-4D2A-9059-2217C9EE98D9}"/>
              </a:ext>
            </a:extLst>
          </p:cNvPr>
          <p:cNvSpPr txBox="1"/>
          <p:nvPr/>
        </p:nvSpPr>
        <p:spPr>
          <a:xfrm>
            <a:off x="299413" y="1108342"/>
            <a:ext cx="11825992" cy="5827493"/>
          </a:xfrm>
          <a:prstGeom prst="rect">
            <a:avLst/>
          </a:prstGeom>
          <a:noFill/>
        </p:spPr>
        <p:txBody>
          <a:bodyPr wrap="square" rtlCol="0">
            <a:spAutoFit/>
          </a:bodyPr>
          <a:lstStyle/>
          <a:p>
            <a:pPr>
              <a:lnSpc>
                <a:spcPct val="125000"/>
              </a:lnSpc>
              <a:buClr>
                <a:srgbClr val="C7000B"/>
              </a:buClr>
            </a:pPr>
            <a:r>
              <a:rPr lang="zh-CN" altLang="en-US" sz="2800" dirty="0"/>
              <a:t>通过上述两篇论文，可以总结出如下经验：</a:t>
            </a:r>
            <a:endParaRPr lang="en-US" altLang="zh-CN" sz="2800" dirty="0"/>
          </a:p>
          <a:p>
            <a:pPr indent="-457200">
              <a:lnSpc>
                <a:spcPct val="125000"/>
              </a:lnSpc>
              <a:buClr>
                <a:srgbClr val="C7000B"/>
              </a:buClr>
              <a:buFont typeface="Wingdings" panose="05000000000000000000" pitchFamily="2" charset="2"/>
              <a:buChar char="p"/>
            </a:pPr>
            <a:r>
              <a:rPr lang="zh-CN" altLang="en-US" sz="2800" dirty="0"/>
              <a:t>结果</a:t>
            </a:r>
            <a:endParaRPr lang="en-US" altLang="zh-CN" sz="2800" dirty="0"/>
          </a:p>
          <a:p>
            <a:pPr marL="914400" lvl="1" indent="-457200">
              <a:lnSpc>
                <a:spcPct val="125000"/>
              </a:lnSpc>
              <a:buClr>
                <a:srgbClr val="C7000B"/>
              </a:buClr>
              <a:buFont typeface="Wingdings" panose="05000000000000000000" pitchFamily="2" charset="2"/>
              <a:buChar char="n"/>
            </a:pPr>
            <a:r>
              <a:rPr lang="zh-CN" altLang="en-US" sz="2000" dirty="0"/>
              <a:t>结果部分应报告实验设置、数据集和评估指标。这些信息应该详细、明确和完整。在报告实验结果时，应对比自己模型与其他方法的性能，以展示其优越性。</a:t>
            </a:r>
            <a:endParaRPr lang="en-US" altLang="zh-CN" sz="2000" dirty="0"/>
          </a:p>
          <a:p>
            <a:pPr indent="-457200">
              <a:lnSpc>
                <a:spcPct val="125000"/>
              </a:lnSpc>
              <a:buClr>
                <a:srgbClr val="C7000B"/>
              </a:buClr>
              <a:buFont typeface="Wingdings" panose="05000000000000000000" pitchFamily="2" charset="2"/>
              <a:buChar char="p"/>
            </a:pPr>
            <a:r>
              <a:rPr lang="zh-CN" altLang="en-US" sz="2800" dirty="0"/>
              <a:t>讨论和结论</a:t>
            </a:r>
            <a:endParaRPr lang="en-US" altLang="zh-CN" sz="2800" dirty="0"/>
          </a:p>
          <a:p>
            <a:pPr marL="914400" lvl="1" indent="-457200">
              <a:lnSpc>
                <a:spcPct val="125000"/>
              </a:lnSpc>
              <a:buClr>
                <a:srgbClr val="C7000B"/>
              </a:buClr>
              <a:buFont typeface="Wingdings" panose="05000000000000000000" pitchFamily="2" charset="2"/>
              <a:buChar char="p"/>
            </a:pPr>
            <a:r>
              <a:rPr lang="zh-CN" altLang="en-US" sz="2000" dirty="0"/>
              <a:t>讨论部分应对实验结果进行分析和解释。结论部分应总结论文的主要贡献，并讨论可能的未来研究方向。一般这里还会有部分放在</a:t>
            </a:r>
            <a:r>
              <a:rPr lang="en-US" altLang="zh-CN" sz="2000" dirty="0"/>
              <a:t>appendix</a:t>
            </a:r>
            <a:r>
              <a:rPr lang="zh-CN" altLang="en-US" sz="2000" dirty="0"/>
              <a:t>里面，会做比较多的消融实验。</a:t>
            </a:r>
            <a:endParaRPr lang="en-US" altLang="zh-CN" sz="2000" dirty="0"/>
          </a:p>
          <a:p>
            <a:pPr indent="-457200">
              <a:lnSpc>
                <a:spcPct val="125000"/>
              </a:lnSpc>
              <a:buClr>
                <a:srgbClr val="C7000B"/>
              </a:buClr>
              <a:buFont typeface="Wingdings" panose="05000000000000000000" pitchFamily="2" charset="2"/>
              <a:buChar char="p"/>
            </a:pPr>
            <a:r>
              <a:rPr lang="zh-CN" altLang="en-US" sz="2800" dirty="0"/>
              <a:t>图表和表格</a:t>
            </a:r>
            <a:endParaRPr lang="en-US" altLang="zh-CN" sz="2800" dirty="0"/>
          </a:p>
          <a:p>
            <a:pPr marL="914400" lvl="1" indent="-457200">
              <a:lnSpc>
                <a:spcPct val="125000"/>
              </a:lnSpc>
              <a:buClr>
                <a:srgbClr val="C7000B"/>
              </a:buClr>
              <a:buFont typeface="Wingdings" panose="05000000000000000000" pitchFamily="2" charset="2"/>
              <a:buChar char="p"/>
            </a:pPr>
            <a:r>
              <a:rPr lang="zh-CN" altLang="en-US" sz="2000" dirty="0"/>
              <a:t>图表和表格应清晰、简洁且易于理解。这些元素应该有助于解释和支持文本内容，而不是仅仅重复描述。</a:t>
            </a:r>
            <a:endParaRPr lang="en-US" altLang="zh-CN" sz="2000" dirty="0"/>
          </a:p>
          <a:p>
            <a:pPr indent="-457200">
              <a:lnSpc>
                <a:spcPct val="125000"/>
              </a:lnSpc>
              <a:buClr>
                <a:srgbClr val="C7000B"/>
              </a:buClr>
              <a:buFont typeface="Wingdings" panose="05000000000000000000" pitchFamily="2" charset="2"/>
              <a:buChar char="p"/>
            </a:pPr>
            <a:r>
              <a:rPr lang="zh-CN" altLang="en-US" sz="2800" dirty="0"/>
              <a:t>参考文献</a:t>
            </a:r>
            <a:endParaRPr lang="en-US" altLang="zh-CN" sz="2800" dirty="0"/>
          </a:p>
          <a:p>
            <a:pPr marL="914400" lvl="1" indent="-457200">
              <a:lnSpc>
                <a:spcPct val="125000"/>
              </a:lnSpc>
              <a:buClr>
                <a:srgbClr val="C7000B"/>
              </a:buClr>
              <a:buFont typeface="Wingdings" panose="05000000000000000000" pitchFamily="2" charset="2"/>
              <a:buChar char="p"/>
            </a:pPr>
            <a:r>
              <a:rPr lang="zh-CN" altLang="en-US" sz="2000" dirty="0"/>
              <a:t>参考文献应包括与论文主题相关的最新研究。这些引用应该是权威、可靠的来源，以确保论文的学术价值。</a:t>
            </a:r>
            <a:endParaRPr lang="en-US" altLang="zh-CN" sz="2000" dirty="0"/>
          </a:p>
        </p:txBody>
      </p:sp>
    </p:spTree>
    <p:extLst>
      <p:ext uri="{BB962C8B-B14F-4D97-AF65-F5344CB8AC3E}">
        <p14:creationId xmlns:p14="http://schemas.microsoft.com/office/powerpoint/2010/main" val="29659018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圆角 17">
            <a:extLst>
              <a:ext uri="{FF2B5EF4-FFF2-40B4-BE49-F238E27FC236}">
                <a16:creationId xmlns:a16="http://schemas.microsoft.com/office/drawing/2014/main" id="{273A591D-22B2-41F8-9BEB-14300DF1C4F0}"/>
              </a:ext>
            </a:extLst>
          </p:cNvPr>
          <p:cNvSpPr/>
          <p:nvPr/>
        </p:nvSpPr>
        <p:spPr>
          <a:xfrm>
            <a:off x="1390329" y="770693"/>
            <a:ext cx="9398643" cy="3174172"/>
          </a:xfrm>
          <a:prstGeom prst="roundRect">
            <a:avLst>
              <a:gd name="adj" fmla="val 3205"/>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9" name="矩形: 圆角 18">
            <a:extLst>
              <a:ext uri="{FF2B5EF4-FFF2-40B4-BE49-F238E27FC236}">
                <a16:creationId xmlns:a16="http://schemas.microsoft.com/office/drawing/2014/main" id="{74A07BE6-4077-4B88-A792-BBEF125EC696}"/>
              </a:ext>
            </a:extLst>
          </p:cNvPr>
          <p:cNvSpPr/>
          <p:nvPr/>
        </p:nvSpPr>
        <p:spPr>
          <a:xfrm>
            <a:off x="950491" y="885691"/>
            <a:ext cx="10278319" cy="3174172"/>
          </a:xfrm>
          <a:prstGeom prst="roundRect">
            <a:avLst>
              <a:gd name="adj" fmla="val 3205"/>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pic>
        <p:nvPicPr>
          <p:cNvPr id="20" name="图片占位符 14">
            <a:extLst>
              <a:ext uri="{FF2B5EF4-FFF2-40B4-BE49-F238E27FC236}">
                <a16:creationId xmlns:a16="http://schemas.microsoft.com/office/drawing/2014/main" id="{A6886B45-AB15-4FDB-92DD-1395D69328AD}"/>
              </a:ext>
            </a:extLst>
          </p:cNvPr>
          <p:cNvPicPr>
            <a:picLocks noGrp="1" noChangeAspect="1"/>
          </p:cNvPicPr>
          <p:nvPr>
            <p:ph type="pic" sz="quarter" idx="15"/>
          </p:nvPr>
        </p:nvPicPr>
        <p:blipFill rotWithShape="1">
          <a:blip r:embed="rId2">
            <a:extLst>
              <a:ext uri="{28A0092B-C50C-407E-A947-70E740481C1C}">
                <a14:useLocalDpi xmlns:a14="http://schemas.microsoft.com/office/drawing/2010/main" val="0"/>
              </a:ext>
            </a:extLst>
          </a:blip>
          <a:srcRect t="29" b="29"/>
          <a:stretch/>
        </p:blipFill>
        <p:spPr>
          <a:xfrm>
            <a:off x="674713" y="1108307"/>
            <a:ext cx="10858500" cy="3353186"/>
          </a:xfrm>
        </p:spPr>
      </p:pic>
      <p:sp>
        <p:nvSpPr>
          <p:cNvPr id="21" name="标题 15">
            <a:extLst>
              <a:ext uri="{FF2B5EF4-FFF2-40B4-BE49-F238E27FC236}">
                <a16:creationId xmlns:a16="http://schemas.microsoft.com/office/drawing/2014/main" id="{5463980F-5D8F-4EA7-BCBF-3639DDEC53E4}"/>
              </a:ext>
            </a:extLst>
          </p:cNvPr>
          <p:cNvSpPr>
            <a:spLocks noGrp="1"/>
          </p:cNvSpPr>
          <p:nvPr>
            <p:ph type="ctrTitle"/>
          </p:nvPr>
        </p:nvSpPr>
        <p:spPr>
          <a:xfrm>
            <a:off x="4300635" y="4776806"/>
            <a:ext cx="3590727" cy="553998"/>
          </a:xfrm>
        </p:spPr>
        <p:txBody>
          <a:bodyPr/>
          <a:lstStyle/>
          <a:p>
            <a:r>
              <a:rPr lang="zh-CN" altLang="en-US" dirty="0"/>
              <a:t>感谢各位的倾听</a:t>
            </a:r>
          </a:p>
        </p:txBody>
      </p:sp>
      <p:sp>
        <p:nvSpPr>
          <p:cNvPr id="22" name="副标题 16">
            <a:extLst>
              <a:ext uri="{FF2B5EF4-FFF2-40B4-BE49-F238E27FC236}">
                <a16:creationId xmlns:a16="http://schemas.microsoft.com/office/drawing/2014/main" id="{3B759843-EC2A-463D-B679-030AF1A83CD0}"/>
              </a:ext>
            </a:extLst>
          </p:cNvPr>
          <p:cNvSpPr>
            <a:spLocks noGrp="1"/>
          </p:cNvSpPr>
          <p:nvPr>
            <p:ph type="subTitle" idx="1"/>
          </p:nvPr>
        </p:nvSpPr>
        <p:spPr>
          <a:xfrm>
            <a:off x="4595589" y="5353954"/>
            <a:ext cx="3000821" cy="249299"/>
          </a:xfrm>
        </p:spPr>
        <p:txBody>
          <a:bodyPr/>
          <a:lstStyle/>
          <a:p>
            <a:r>
              <a:rPr lang="en-US" altLang="zh-CN" dirty="0"/>
              <a:t>Thank You For Your Listening</a:t>
            </a:r>
            <a:endParaRPr lang="zh-CN" altLang="en-US" dirty="0"/>
          </a:p>
        </p:txBody>
      </p:sp>
      <p:sp>
        <p:nvSpPr>
          <p:cNvPr id="23" name="矩形: 圆角 22">
            <a:extLst>
              <a:ext uri="{FF2B5EF4-FFF2-40B4-BE49-F238E27FC236}">
                <a16:creationId xmlns:a16="http://schemas.microsoft.com/office/drawing/2014/main" id="{22B1AB63-66F2-498A-841E-7BF39591867A}"/>
              </a:ext>
            </a:extLst>
          </p:cNvPr>
          <p:cNvSpPr/>
          <p:nvPr/>
        </p:nvSpPr>
        <p:spPr>
          <a:xfrm>
            <a:off x="689025" y="1108307"/>
            <a:ext cx="10844188" cy="3437022"/>
          </a:xfrm>
          <a:prstGeom prst="roundRect">
            <a:avLst>
              <a:gd name="adj" fmla="val 1842"/>
            </a:avLst>
          </a:prstGeom>
          <a:solidFill>
            <a:srgbClr val="F04049">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rgbClr val="FF0000"/>
              </a:solidFill>
              <a:cs typeface="+mn-ea"/>
              <a:sym typeface="+mn-lt"/>
            </a:endParaRPr>
          </a:p>
        </p:txBody>
      </p:sp>
      <p:sp>
        <p:nvSpPr>
          <p:cNvPr id="27" name="副标题 16">
            <a:extLst>
              <a:ext uri="{FF2B5EF4-FFF2-40B4-BE49-F238E27FC236}">
                <a16:creationId xmlns:a16="http://schemas.microsoft.com/office/drawing/2014/main" id="{C6C15C32-320F-4D63-805B-7886860AF5C9}"/>
              </a:ext>
            </a:extLst>
          </p:cNvPr>
          <p:cNvSpPr txBox="1">
            <a:spLocks/>
          </p:cNvSpPr>
          <p:nvPr/>
        </p:nvSpPr>
        <p:spPr>
          <a:xfrm>
            <a:off x="5293028" y="5870413"/>
            <a:ext cx="1590179" cy="303801"/>
          </a:xfrm>
          <a:prstGeom prst="rect">
            <a:avLst/>
          </a:prstGeom>
          <a:noFill/>
        </p:spPr>
        <p:txBody>
          <a:bodyPr vert="horz" wrap="none" lIns="0" tIns="0" rIns="0" bIns="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lang="zh-CN" altLang="en-US" sz="1800" b="0" kern="1200" dirty="0">
                <a:solidFill>
                  <a:schemeClr val="bg1">
                    <a:lumMod val="75000"/>
                  </a:schemeClr>
                </a:solidFill>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0"/>
              </a:spcBef>
            </a:pPr>
            <a:r>
              <a:rPr lang="en-US" altLang="zh-CN" b="1" dirty="0">
                <a:solidFill>
                  <a:schemeClr val="bg1"/>
                </a:solidFill>
              </a:rPr>
              <a:t>2023</a:t>
            </a:r>
            <a:r>
              <a:rPr lang="zh-CN" altLang="en-US" b="1" dirty="0">
                <a:solidFill>
                  <a:schemeClr val="bg1"/>
                </a:solidFill>
              </a:rPr>
              <a:t>年</a:t>
            </a:r>
            <a:r>
              <a:rPr lang="en-US" altLang="zh-CN" b="1" dirty="0">
                <a:solidFill>
                  <a:schemeClr val="bg1"/>
                </a:solidFill>
              </a:rPr>
              <a:t>4</a:t>
            </a:r>
            <a:r>
              <a:rPr lang="zh-CN" altLang="en-US" b="1" dirty="0">
                <a:solidFill>
                  <a:schemeClr val="bg1"/>
                </a:solidFill>
              </a:rPr>
              <a:t>月</a:t>
            </a:r>
            <a:r>
              <a:rPr lang="en-US" altLang="zh-CN" b="1" dirty="0">
                <a:solidFill>
                  <a:schemeClr val="bg1"/>
                </a:solidFill>
              </a:rPr>
              <a:t>15</a:t>
            </a:r>
            <a:r>
              <a:rPr lang="zh-CN" altLang="en-US" b="1" dirty="0">
                <a:solidFill>
                  <a:schemeClr val="bg1"/>
                </a:solidFill>
              </a:rPr>
              <a:t>日</a:t>
            </a:r>
            <a:endParaRPr lang="en-US" b="1" dirty="0">
              <a:solidFill>
                <a:schemeClr val="bg1"/>
              </a:solidFill>
            </a:endParaRPr>
          </a:p>
        </p:txBody>
      </p:sp>
      <p:sp>
        <p:nvSpPr>
          <p:cNvPr id="28" name="文本框 27">
            <a:extLst>
              <a:ext uri="{FF2B5EF4-FFF2-40B4-BE49-F238E27FC236}">
                <a16:creationId xmlns:a16="http://schemas.microsoft.com/office/drawing/2014/main" id="{D43FE8E7-0DCB-4891-8D5E-8539DD004C7B}"/>
              </a:ext>
            </a:extLst>
          </p:cNvPr>
          <p:cNvSpPr txBox="1"/>
          <p:nvPr/>
        </p:nvSpPr>
        <p:spPr>
          <a:xfrm>
            <a:off x="3293533" y="1686585"/>
            <a:ext cx="8898467" cy="1938992"/>
          </a:xfrm>
          <a:prstGeom prst="rect">
            <a:avLst/>
          </a:prstGeom>
          <a:noFill/>
        </p:spPr>
        <p:txBody>
          <a:bodyPr wrap="square" rtlCol="0">
            <a:spAutoFit/>
          </a:bodyPr>
          <a:lstStyle/>
          <a:p>
            <a:r>
              <a:rPr lang="zh-CN" altLang="en-US" sz="6000" dirty="0">
                <a:solidFill>
                  <a:schemeClr val="bg1">
                    <a:lumMod val="95000"/>
                  </a:schemeClr>
                </a:solidFill>
                <a:latin typeface="MT Extra" panose="05050102010205020202" pitchFamily="18" charset="2"/>
                <a:ea typeface="华文行楷" panose="02010800040101010101" pitchFamily="2" charset="-122"/>
              </a:rPr>
              <a:t>规格严格 </a:t>
            </a:r>
            <a:endParaRPr lang="en-US" altLang="zh-CN" sz="6000" dirty="0">
              <a:solidFill>
                <a:schemeClr val="bg1">
                  <a:lumMod val="95000"/>
                </a:schemeClr>
              </a:solidFill>
              <a:latin typeface="MT Extra" panose="05050102010205020202" pitchFamily="18" charset="2"/>
              <a:ea typeface="华文行楷" panose="02010800040101010101" pitchFamily="2" charset="-122"/>
            </a:endParaRPr>
          </a:p>
          <a:p>
            <a:r>
              <a:rPr lang="en-US" altLang="zh-CN" sz="6000" dirty="0">
                <a:solidFill>
                  <a:schemeClr val="bg1">
                    <a:lumMod val="95000"/>
                  </a:schemeClr>
                </a:solidFill>
                <a:latin typeface="MT Extra" panose="05050102010205020202" pitchFamily="18" charset="2"/>
                <a:ea typeface="华文行楷" panose="02010800040101010101" pitchFamily="2" charset="-122"/>
              </a:rPr>
              <a:t>         </a:t>
            </a:r>
            <a:r>
              <a:rPr lang="zh-CN" altLang="en-US" sz="6000" dirty="0">
                <a:solidFill>
                  <a:schemeClr val="bg1">
                    <a:lumMod val="95000"/>
                  </a:schemeClr>
                </a:solidFill>
                <a:latin typeface="MT Extra" panose="05050102010205020202" pitchFamily="18" charset="2"/>
                <a:ea typeface="华文行楷" panose="02010800040101010101" pitchFamily="2" charset="-122"/>
              </a:rPr>
              <a:t>功夫到家</a:t>
            </a:r>
          </a:p>
        </p:txBody>
      </p:sp>
    </p:spTree>
    <p:extLst>
      <p:ext uri="{BB962C8B-B14F-4D97-AF65-F5344CB8AC3E}">
        <p14:creationId xmlns:p14="http://schemas.microsoft.com/office/powerpoint/2010/main" val="3439816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a:extLst>
              <a:ext uri="{FF2B5EF4-FFF2-40B4-BE49-F238E27FC236}">
                <a16:creationId xmlns:a16="http://schemas.microsoft.com/office/drawing/2014/main" id="{2A1B38A6-5C92-B3AF-3B67-024A628DE3DE}"/>
              </a:ext>
            </a:extLst>
          </p:cNvPr>
          <p:cNvSpPr>
            <a:spLocks noChangeArrowheads="1"/>
          </p:cNvSpPr>
          <p:nvPr/>
        </p:nvSpPr>
        <p:spPr bwMode="auto">
          <a:xfrm>
            <a:off x="428931" y="1711039"/>
            <a:ext cx="5667069" cy="46166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摘要部分</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t>摘要提供了研究的背景、目的、方法、结果和结论。在这里，作者应该介绍鸟瞰图表示的重要性以及</a:t>
            </a:r>
            <a:r>
              <a:rPr lang="en-US" altLang="zh-CN" sz="2000" dirty="0" err="1"/>
              <a:t>BEVFormer</a:t>
            </a:r>
            <a:r>
              <a:rPr lang="en-US" altLang="zh-CN" sz="2000" dirty="0"/>
              <a:t> </a:t>
            </a:r>
            <a:r>
              <a:rPr lang="zh-CN" altLang="en-US" sz="2000" dirty="0"/>
              <a:t>如何通过时空变换器从多摄像头图像中学习。并给出了开源代码的链接。</a:t>
            </a:r>
            <a:endParaRPr lang="en-US" altLang="zh-CN" sz="2000" dirty="0"/>
          </a:p>
          <a:p>
            <a:pPr marL="285750" lvl="0" indent="-285750" eaLnBrk="0" fontAlgn="base" hangingPunct="0">
              <a:lnSpc>
                <a:spcPct val="150000"/>
              </a:lnSpc>
              <a:spcBef>
                <a:spcPct val="0"/>
              </a:spcBef>
              <a:spcAft>
                <a:spcPct val="0"/>
              </a:spcAft>
              <a:buClr>
                <a:srgbClr val="C7000B"/>
              </a:buClr>
              <a:buFont typeface="Wingdings" panose="05000000000000000000" pitchFamily="2" charset="2"/>
              <a:buChar char="p"/>
            </a:pPr>
            <a:r>
              <a:rPr lang="zh-CN" altLang="en-US" sz="2800" dirty="0">
                <a:latin typeface="+mj-ea"/>
              </a:rPr>
              <a:t>摘要部分</a:t>
            </a:r>
            <a:r>
              <a:rPr lang="en-US" altLang="zh-CN" sz="2800" dirty="0">
                <a:latin typeface="+mj-ea"/>
              </a:rPr>
              <a:t>—</a:t>
            </a:r>
            <a:r>
              <a:rPr lang="zh-CN" altLang="en-US" sz="2800" dirty="0">
                <a:latin typeface="+mj-ea"/>
              </a:rPr>
              <a:t>缺点</a:t>
            </a:r>
            <a:endParaRPr lang="en-US" altLang="zh-CN" sz="2800" dirty="0">
              <a:latin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t>没有提供现有方法的不足之处。</a:t>
            </a:r>
            <a:endParaRPr lang="zh-CN" altLang="zh-CN" sz="2000" dirty="0"/>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chemeClr val="tx1"/>
                </a:solidFill>
                <a:effectLst/>
                <a:latin typeface="Arial" panose="020B0604020202020204" pitchFamily="34" charset="0"/>
              </a:rPr>
              <a:t> </a:t>
            </a: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284449" y="979652"/>
            <a:ext cx="11847453" cy="553998"/>
          </a:xfrm>
        </p:spPr>
        <p:txBody>
          <a:bodyPr/>
          <a:lstStyle/>
          <a:p>
            <a:pPr algn="ctr"/>
            <a:r>
              <a:rPr lang="en-US" altLang="zh-CN" sz="2000" dirty="0" err="1">
                <a:solidFill>
                  <a:schemeClr val="tx1">
                    <a:lumMod val="50000"/>
                    <a:lumOff val="50000"/>
                  </a:schemeClr>
                </a:solidFill>
              </a:rPr>
              <a:t>BEVFormer</a:t>
            </a:r>
            <a:r>
              <a:rPr lang="en-US" altLang="zh-CN" sz="2000" dirty="0">
                <a:solidFill>
                  <a:schemeClr val="tx1">
                    <a:lumMod val="50000"/>
                    <a:lumOff val="50000"/>
                  </a:schemeClr>
                </a:solidFill>
              </a:rPr>
              <a:t>: Learning Bird’s-Eye-View Representation from Multi-Camera Images via Spatiotemporal Transformer </a:t>
            </a:r>
            <a:r>
              <a:rPr lang="zh-CN" altLang="en-US" sz="2000" dirty="0">
                <a:solidFill>
                  <a:schemeClr val="tx1">
                    <a:lumMod val="50000"/>
                    <a:lumOff val="50000"/>
                  </a:schemeClr>
                </a:solidFill>
              </a:rPr>
              <a:t>利用时空 </a:t>
            </a:r>
            <a:r>
              <a:rPr lang="en-US" altLang="zh-CN" sz="2000" dirty="0">
                <a:solidFill>
                  <a:schemeClr val="tx1">
                    <a:lumMod val="50000"/>
                    <a:lumOff val="50000"/>
                  </a:schemeClr>
                </a:solidFill>
              </a:rPr>
              <a:t>Transformer </a:t>
            </a:r>
            <a:r>
              <a:rPr lang="zh-CN" altLang="en-US" sz="2000" dirty="0">
                <a:solidFill>
                  <a:schemeClr val="tx1">
                    <a:lumMod val="50000"/>
                    <a:lumOff val="50000"/>
                  </a:schemeClr>
                </a:solidFill>
              </a:rPr>
              <a:t>从多相机 图像中学习鸟瞰图表示 </a:t>
            </a:r>
            <a:endParaRPr lang="zh-CN" altLang="en-US" sz="2000" dirty="0">
              <a:solidFill>
                <a:schemeClr val="tx1"/>
              </a:solidFill>
            </a:endParaRP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BEVFormer</a:t>
            </a:r>
            <a:endParaRPr lang="zh-CN" altLang="en-US" dirty="0"/>
          </a:p>
        </p:txBody>
      </p:sp>
      <p:pic>
        <p:nvPicPr>
          <p:cNvPr id="5" name="图片 4">
            <a:extLst>
              <a:ext uri="{FF2B5EF4-FFF2-40B4-BE49-F238E27FC236}">
                <a16:creationId xmlns:a16="http://schemas.microsoft.com/office/drawing/2014/main" id="{E4180472-D9FF-436C-97D7-772B5F03B3C0}"/>
              </a:ext>
            </a:extLst>
          </p:cNvPr>
          <p:cNvPicPr>
            <a:picLocks noChangeAspect="1"/>
          </p:cNvPicPr>
          <p:nvPr/>
        </p:nvPicPr>
        <p:blipFill>
          <a:blip r:embed="rId3"/>
          <a:stretch>
            <a:fillRect/>
          </a:stretch>
        </p:blipFill>
        <p:spPr>
          <a:xfrm>
            <a:off x="6262487" y="1821115"/>
            <a:ext cx="5783516" cy="4279400"/>
          </a:xfrm>
          <a:prstGeom prst="rect">
            <a:avLst/>
          </a:prstGeom>
        </p:spPr>
      </p:pic>
    </p:spTree>
    <p:extLst>
      <p:ext uri="{BB962C8B-B14F-4D97-AF65-F5344CB8AC3E}">
        <p14:creationId xmlns:p14="http://schemas.microsoft.com/office/powerpoint/2010/main" val="2659173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a:extLst>
              <a:ext uri="{FF2B5EF4-FFF2-40B4-BE49-F238E27FC236}">
                <a16:creationId xmlns:a16="http://schemas.microsoft.com/office/drawing/2014/main" id="{2A1B38A6-5C92-B3AF-3B67-024A628DE3DE}"/>
              </a:ext>
            </a:extLst>
          </p:cNvPr>
          <p:cNvSpPr>
            <a:spLocks noChangeArrowheads="1"/>
          </p:cNvSpPr>
          <p:nvPr/>
        </p:nvSpPr>
        <p:spPr bwMode="auto">
          <a:xfrm>
            <a:off x="682504" y="1489884"/>
            <a:ext cx="5475739" cy="46576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引言部分</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t>引言详细地描述了鸟瞰图表示在计算机视觉和自动驾驶等领域的重要性，讨论现有技术的局限性以及</a:t>
            </a:r>
            <a:r>
              <a:rPr lang="en-US" altLang="zh-CN" sz="2000" dirty="0" err="1"/>
              <a:t>BEVFormer</a:t>
            </a:r>
            <a:r>
              <a:rPr lang="zh-CN" altLang="en-US" sz="2000" dirty="0"/>
              <a:t>的主要贡献。</a:t>
            </a:r>
            <a:r>
              <a:rPr lang="en-US" altLang="zh-CN" sz="2000" dirty="0"/>
              <a:t> </a:t>
            </a: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endParaRPr kumimoji="0" lang="en-US" altLang="zh-CN" sz="1800" b="0" i="0" u="none" strike="noStrike" cap="none" normalizeH="0" baseline="0" dirty="0">
              <a:ln>
                <a:noFill/>
              </a:ln>
              <a:solidFill>
                <a:schemeClr val="tx1"/>
              </a:solidFill>
              <a:effectLst/>
              <a:latin typeface="Arial" panose="020B0604020202020204" pitchFamily="34" charset="0"/>
            </a:endParaRPr>
          </a:p>
          <a:p>
            <a:pPr marL="285750" lvl="0" indent="-285750" eaLnBrk="0" fontAlgn="base" hangingPunct="0">
              <a:lnSpc>
                <a:spcPct val="150000"/>
              </a:lnSpc>
              <a:spcBef>
                <a:spcPct val="0"/>
              </a:spcBef>
              <a:spcAft>
                <a:spcPct val="0"/>
              </a:spcAft>
              <a:buClr>
                <a:srgbClr val="C7000B"/>
              </a:buClr>
              <a:buFont typeface="Wingdings" panose="05000000000000000000" pitchFamily="2" charset="2"/>
              <a:buChar char="p"/>
            </a:pPr>
            <a:r>
              <a:rPr lang="zh-CN" altLang="en-US" sz="2800" dirty="0">
                <a:latin typeface="+mj-ea"/>
              </a:rPr>
              <a:t>引言部分</a:t>
            </a:r>
            <a:r>
              <a:rPr lang="en-US" altLang="zh-CN" sz="2800" dirty="0">
                <a:latin typeface="+mj-ea"/>
              </a:rPr>
              <a:t>—</a:t>
            </a:r>
            <a:r>
              <a:rPr lang="zh-CN" altLang="en-US" sz="2800" dirty="0">
                <a:latin typeface="+mj-ea"/>
              </a:rPr>
              <a:t>缺点</a:t>
            </a:r>
            <a:endParaRPr lang="en-US" altLang="zh-CN" sz="2800" dirty="0">
              <a:latin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t>没有概述本文的结构。</a:t>
            </a:r>
            <a:r>
              <a:rPr lang="zh-CN" altLang="zh-CN" dirty="0">
                <a:latin typeface="Arial" panose="020B0604020202020204" pitchFamily="34" charset="0"/>
              </a:rPr>
              <a:t> </a:t>
            </a: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284449" y="979652"/>
            <a:ext cx="11847453" cy="553998"/>
          </a:xfrm>
        </p:spPr>
        <p:txBody>
          <a:bodyPr/>
          <a:lstStyle/>
          <a:p>
            <a:pPr algn="ctr"/>
            <a:r>
              <a:rPr lang="en-US" altLang="zh-CN" sz="2000" dirty="0" err="1">
                <a:solidFill>
                  <a:schemeClr val="tx1">
                    <a:lumMod val="50000"/>
                    <a:lumOff val="50000"/>
                  </a:schemeClr>
                </a:solidFill>
              </a:rPr>
              <a:t>BEVFormer</a:t>
            </a:r>
            <a:r>
              <a:rPr lang="en-US" altLang="zh-CN" sz="2000" dirty="0">
                <a:solidFill>
                  <a:schemeClr val="tx1">
                    <a:lumMod val="50000"/>
                    <a:lumOff val="50000"/>
                  </a:schemeClr>
                </a:solidFill>
              </a:rPr>
              <a:t>: Learning Bird’s-Eye-View Representation from Multi-Camera Images via Spatiotemporal Transformer </a:t>
            </a:r>
            <a:r>
              <a:rPr lang="zh-CN" altLang="en-US" sz="2000" dirty="0">
                <a:solidFill>
                  <a:schemeClr val="tx1">
                    <a:lumMod val="50000"/>
                    <a:lumOff val="50000"/>
                  </a:schemeClr>
                </a:solidFill>
              </a:rPr>
              <a:t>利用时空 </a:t>
            </a:r>
            <a:r>
              <a:rPr lang="en-US" altLang="zh-CN" sz="2000" dirty="0">
                <a:solidFill>
                  <a:schemeClr val="tx1">
                    <a:lumMod val="50000"/>
                    <a:lumOff val="50000"/>
                  </a:schemeClr>
                </a:solidFill>
              </a:rPr>
              <a:t>Transformer </a:t>
            </a:r>
            <a:r>
              <a:rPr lang="zh-CN" altLang="en-US" sz="2000" dirty="0">
                <a:solidFill>
                  <a:schemeClr val="tx1">
                    <a:lumMod val="50000"/>
                    <a:lumOff val="50000"/>
                  </a:schemeClr>
                </a:solidFill>
              </a:rPr>
              <a:t>从多相机 图像中学习鸟瞰图表示 </a:t>
            </a:r>
            <a:endParaRPr lang="zh-CN" altLang="en-US" sz="2000" dirty="0">
              <a:solidFill>
                <a:schemeClr val="tx1"/>
              </a:solidFill>
            </a:endParaRP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BEVFormer</a:t>
            </a:r>
            <a:endParaRPr lang="zh-CN" altLang="en-US" dirty="0"/>
          </a:p>
        </p:txBody>
      </p:sp>
      <p:pic>
        <p:nvPicPr>
          <p:cNvPr id="2" name="图片 1">
            <a:extLst>
              <a:ext uri="{FF2B5EF4-FFF2-40B4-BE49-F238E27FC236}">
                <a16:creationId xmlns:a16="http://schemas.microsoft.com/office/drawing/2014/main" id="{2CBC46D0-CD4C-449F-A12F-2F0ECD70862D}"/>
              </a:ext>
            </a:extLst>
          </p:cNvPr>
          <p:cNvPicPr>
            <a:picLocks noChangeAspect="1"/>
          </p:cNvPicPr>
          <p:nvPr/>
        </p:nvPicPr>
        <p:blipFill>
          <a:blip r:embed="rId3"/>
          <a:stretch>
            <a:fillRect/>
          </a:stretch>
        </p:blipFill>
        <p:spPr>
          <a:xfrm>
            <a:off x="6562165" y="2083147"/>
            <a:ext cx="5400689" cy="3795201"/>
          </a:xfrm>
          <a:prstGeom prst="rect">
            <a:avLst/>
          </a:prstGeom>
        </p:spPr>
      </p:pic>
    </p:spTree>
    <p:extLst>
      <p:ext uri="{BB962C8B-B14F-4D97-AF65-F5344CB8AC3E}">
        <p14:creationId xmlns:p14="http://schemas.microsoft.com/office/powerpoint/2010/main" val="1075352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a:extLst>
              <a:ext uri="{FF2B5EF4-FFF2-40B4-BE49-F238E27FC236}">
                <a16:creationId xmlns:a16="http://schemas.microsoft.com/office/drawing/2014/main" id="{2A1B38A6-5C92-B3AF-3B67-024A628DE3DE}"/>
              </a:ext>
            </a:extLst>
          </p:cNvPr>
          <p:cNvSpPr>
            <a:spLocks noChangeArrowheads="1"/>
          </p:cNvSpPr>
          <p:nvPr/>
        </p:nvSpPr>
        <p:spPr bwMode="auto">
          <a:xfrm>
            <a:off x="275253" y="1873713"/>
            <a:ext cx="4427377" cy="4100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方法</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这部分详细描述</a:t>
            </a:r>
            <a:r>
              <a:rPr lang="en-US" altLang="zh-CN" sz="2000" dirty="0" err="1">
                <a:latin typeface="Arial" panose="020B0604020202020204" pitchFamily="34" charset="0"/>
              </a:rPr>
              <a:t>BEVFormer</a:t>
            </a:r>
            <a:r>
              <a:rPr lang="zh-CN" altLang="en-US" sz="2000" dirty="0">
                <a:latin typeface="Arial" panose="020B0604020202020204" pitchFamily="34" charset="0"/>
              </a:rPr>
              <a:t>的设计、实现和算法。作者清晰地解释时空变换器的原理，以及它如何应用于多摄像头图像的鸟瞰图表示学习。图片</a:t>
            </a:r>
            <a:r>
              <a:rPr kumimoji="0" lang="zh-CN" altLang="en-US" sz="2000" b="0" i="0" u="none" strike="noStrike" cap="none" normalizeH="0" baseline="0" dirty="0">
                <a:ln>
                  <a:noFill/>
                </a:ln>
                <a:solidFill>
                  <a:schemeClr val="tx1"/>
                </a:solidFill>
                <a:effectLst/>
                <a:latin typeface="Arial" panose="020B0604020202020204" pitchFamily="34" charset="0"/>
              </a:rPr>
              <a:t>公式</a:t>
            </a:r>
            <a:r>
              <a:rPr lang="zh-CN" altLang="en-US" sz="2000" dirty="0">
                <a:latin typeface="Arial" panose="020B0604020202020204" pitchFamily="34" charset="0"/>
              </a:rPr>
              <a:t>清晰、简洁且易于理解，有助于解释和支持文本内容，而不是仅仅重复描述</a:t>
            </a:r>
            <a:endParaRPr kumimoji="0" lang="en-US" altLang="zh-CN" sz="2000" b="0" i="0" u="none" strike="noStrike" cap="none" normalizeH="0" baseline="0" dirty="0">
              <a:ln>
                <a:noFill/>
              </a:ln>
              <a:solidFill>
                <a:schemeClr val="tx1"/>
              </a:solidFill>
              <a:effectLst/>
              <a:latin typeface="Arial" panose="020B0604020202020204" pitchFamily="34" charset="0"/>
            </a:endParaRP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284449" y="979652"/>
            <a:ext cx="11847453" cy="553998"/>
          </a:xfrm>
        </p:spPr>
        <p:txBody>
          <a:bodyPr/>
          <a:lstStyle/>
          <a:p>
            <a:pPr algn="ctr"/>
            <a:r>
              <a:rPr lang="en-US" altLang="zh-CN" sz="2000" dirty="0" err="1">
                <a:solidFill>
                  <a:schemeClr val="tx1">
                    <a:lumMod val="50000"/>
                    <a:lumOff val="50000"/>
                  </a:schemeClr>
                </a:solidFill>
              </a:rPr>
              <a:t>BEVFormer</a:t>
            </a:r>
            <a:r>
              <a:rPr lang="en-US" altLang="zh-CN" sz="2000" dirty="0">
                <a:solidFill>
                  <a:schemeClr val="tx1">
                    <a:lumMod val="50000"/>
                    <a:lumOff val="50000"/>
                  </a:schemeClr>
                </a:solidFill>
              </a:rPr>
              <a:t>: Learning Bird’s-Eye-View Representation from Multi-Camera Images via Spatiotemporal Transformer </a:t>
            </a:r>
            <a:r>
              <a:rPr lang="zh-CN" altLang="en-US" sz="2000" dirty="0">
                <a:solidFill>
                  <a:schemeClr val="tx1">
                    <a:lumMod val="50000"/>
                    <a:lumOff val="50000"/>
                  </a:schemeClr>
                </a:solidFill>
              </a:rPr>
              <a:t>利用时空 </a:t>
            </a:r>
            <a:r>
              <a:rPr lang="en-US" altLang="zh-CN" sz="2000" dirty="0">
                <a:solidFill>
                  <a:schemeClr val="tx1">
                    <a:lumMod val="50000"/>
                    <a:lumOff val="50000"/>
                  </a:schemeClr>
                </a:solidFill>
              </a:rPr>
              <a:t>Transformer </a:t>
            </a:r>
            <a:r>
              <a:rPr lang="zh-CN" altLang="en-US" sz="2000" dirty="0">
                <a:solidFill>
                  <a:schemeClr val="tx1">
                    <a:lumMod val="50000"/>
                    <a:lumOff val="50000"/>
                  </a:schemeClr>
                </a:solidFill>
              </a:rPr>
              <a:t>从多相机 图像中学习鸟瞰图表示 </a:t>
            </a:r>
            <a:endParaRPr lang="zh-CN" altLang="en-US" sz="2000" dirty="0">
              <a:solidFill>
                <a:schemeClr val="tx1"/>
              </a:solidFill>
            </a:endParaRP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BEVFormer</a:t>
            </a:r>
            <a:endParaRPr lang="zh-CN" altLang="en-US" dirty="0"/>
          </a:p>
        </p:txBody>
      </p:sp>
      <p:pic>
        <p:nvPicPr>
          <p:cNvPr id="3" name="图片 2">
            <a:extLst>
              <a:ext uri="{FF2B5EF4-FFF2-40B4-BE49-F238E27FC236}">
                <a16:creationId xmlns:a16="http://schemas.microsoft.com/office/drawing/2014/main" id="{2D059DAA-682B-48BD-8C39-C61764CADAE3}"/>
              </a:ext>
            </a:extLst>
          </p:cNvPr>
          <p:cNvPicPr>
            <a:picLocks noChangeAspect="1"/>
          </p:cNvPicPr>
          <p:nvPr/>
        </p:nvPicPr>
        <p:blipFill>
          <a:blip r:embed="rId3"/>
          <a:stretch>
            <a:fillRect/>
          </a:stretch>
        </p:blipFill>
        <p:spPr>
          <a:xfrm>
            <a:off x="4764102" y="1572539"/>
            <a:ext cx="7267591" cy="3925934"/>
          </a:xfrm>
          <a:prstGeom prst="rect">
            <a:avLst/>
          </a:prstGeom>
        </p:spPr>
      </p:pic>
      <p:pic>
        <p:nvPicPr>
          <p:cNvPr id="5" name="图片 4">
            <a:extLst>
              <a:ext uri="{FF2B5EF4-FFF2-40B4-BE49-F238E27FC236}">
                <a16:creationId xmlns:a16="http://schemas.microsoft.com/office/drawing/2014/main" id="{62DAD8D9-DC6F-4BD3-A278-2A3436088E03}"/>
              </a:ext>
            </a:extLst>
          </p:cNvPr>
          <p:cNvPicPr>
            <a:picLocks noChangeAspect="1"/>
          </p:cNvPicPr>
          <p:nvPr/>
        </p:nvPicPr>
        <p:blipFill>
          <a:blip r:embed="rId4"/>
          <a:stretch>
            <a:fillRect/>
          </a:stretch>
        </p:blipFill>
        <p:spPr>
          <a:xfrm>
            <a:off x="4924188" y="5641683"/>
            <a:ext cx="6638816" cy="1024625"/>
          </a:xfrm>
          <a:prstGeom prst="rect">
            <a:avLst/>
          </a:prstGeom>
        </p:spPr>
      </p:pic>
    </p:spTree>
    <p:extLst>
      <p:ext uri="{BB962C8B-B14F-4D97-AF65-F5344CB8AC3E}">
        <p14:creationId xmlns:p14="http://schemas.microsoft.com/office/powerpoint/2010/main" val="4163723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a:extLst>
              <a:ext uri="{FF2B5EF4-FFF2-40B4-BE49-F238E27FC236}">
                <a16:creationId xmlns:a16="http://schemas.microsoft.com/office/drawing/2014/main" id="{2A1B38A6-5C92-B3AF-3B67-024A628DE3DE}"/>
              </a:ext>
            </a:extLst>
          </p:cNvPr>
          <p:cNvSpPr>
            <a:spLocks noChangeArrowheads="1"/>
          </p:cNvSpPr>
          <p:nvPr/>
        </p:nvSpPr>
        <p:spPr bwMode="auto">
          <a:xfrm>
            <a:off x="551875" y="2013217"/>
            <a:ext cx="4773160" cy="26282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方法</a:t>
            </a:r>
            <a:r>
              <a:rPr lang="en-US" altLang="zh-CN" sz="2800" dirty="0">
                <a:latin typeface="+mj-ea"/>
                <a:ea typeface="+mj-ea"/>
              </a:rPr>
              <a:t>—</a:t>
            </a:r>
            <a:r>
              <a:rPr lang="zh-CN" altLang="en-US" sz="2800" dirty="0">
                <a:latin typeface="+mj-ea"/>
                <a:ea typeface="+mj-ea"/>
              </a:rPr>
              <a:t>缺点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kumimoji="0" lang="zh-CN" altLang="en-US" sz="2000" b="0" i="0" u="none" strike="noStrike" cap="none" normalizeH="0" baseline="0" dirty="0">
                <a:ln>
                  <a:noFill/>
                </a:ln>
                <a:solidFill>
                  <a:schemeClr val="tx1"/>
                </a:solidFill>
                <a:effectLst/>
                <a:latin typeface="Arial" panose="020B0604020202020204" pitchFamily="34" charset="0"/>
              </a:rPr>
              <a:t>方法部分阐述的实验细节应该在实验部分</a:t>
            </a:r>
            <a:endParaRPr kumimoji="0" lang="en-US" altLang="zh-CN" sz="2000" b="0" i="0" u="none" strike="noStrike" cap="none" normalizeH="0" baseline="0" dirty="0">
              <a:ln>
                <a:noFill/>
              </a:ln>
              <a:solidFill>
                <a:schemeClr val="tx1"/>
              </a:solidFill>
              <a:effectLst/>
              <a:latin typeface="Arial" panose="020B0604020202020204" pitchFamily="34" charset="0"/>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dirty="0">
                <a:latin typeface="Arial" panose="020B0604020202020204" pitchFamily="34" charset="0"/>
              </a:rPr>
              <a:t>此外，未提供与其他相关技术的比较来突出</a:t>
            </a:r>
            <a:r>
              <a:rPr lang="en-US" altLang="zh-CN" dirty="0" err="1">
                <a:latin typeface="Arial" panose="020B0604020202020204" pitchFamily="34" charset="0"/>
              </a:rPr>
              <a:t>BEVFormer</a:t>
            </a:r>
            <a:r>
              <a:rPr lang="zh-CN" altLang="en-US" dirty="0">
                <a:latin typeface="Arial" panose="020B0604020202020204" pitchFamily="34" charset="0"/>
              </a:rPr>
              <a:t>的优点和创新性</a:t>
            </a:r>
            <a:endParaRPr kumimoji="0" lang="en-US" altLang="zh-CN" sz="1800" b="0" i="0" u="none" strike="noStrike" cap="none" normalizeH="0" baseline="0" dirty="0">
              <a:ln>
                <a:noFill/>
              </a:ln>
              <a:solidFill>
                <a:schemeClr val="tx1"/>
              </a:solidFill>
              <a:effectLst/>
              <a:latin typeface="Arial" panose="020B0604020202020204" pitchFamily="34" charset="0"/>
            </a:endParaRP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284449" y="979652"/>
            <a:ext cx="11847453" cy="553998"/>
          </a:xfrm>
        </p:spPr>
        <p:txBody>
          <a:bodyPr/>
          <a:lstStyle/>
          <a:p>
            <a:pPr algn="ctr"/>
            <a:r>
              <a:rPr lang="en-US" altLang="zh-CN" sz="2000" dirty="0" err="1">
                <a:solidFill>
                  <a:schemeClr val="tx1">
                    <a:lumMod val="50000"/>
                    <a:lumOff val="50000"/>
                  </a:schemeClr>
                </a:solidFill>
              </a:rPr>
              <a:t>BEVFormer</a:t>
            </a:r>
            <a:r>
              <a:rPr lang="en-US" altLang="zh-CN" sz="2000" dirty="0">
                <a:solidFill>
                  <a:schemeClr val="tx1">
                    <a:lumMod val="50000"/>
                    <a:lumOff val="50000"/>
                  </a:schemeClr>
                </a:solidFill>
              </a:rPr>
              <a:t>: Learning Bird’s-Eye-View Representation from Multi-Camera Images via Spatiotemporal Transformer </a:t>
            </a:r>
            <a:r>
              <a:rPr lang="zh-CN" altLang="en-US" sz="2000" dirty="0">
                <a:solidFill>
                  <a:schemeClr val="tx1">
                    <a:lumMod val="50000"/>
                    <a:lumOff val="50000"/>
                  </a:schemeClr>
                </a:solidFill>
              </a:rPr>
              <a:t>利用时空 </a:t>
            </a:r>
            <a:r>
              <a:rPr lang="en-US" altLang="zh-CN" sz="2000" dirty="0">
                <a:solidFill>
                  <a:schemeClr val="tx1">
                    <a:lumMod val="50000"/>
                    <a:lumOff val="50000"/>
                  </a:schemeClr>
                </a:solidFill>
              </a:rPr>
              <a:t>Transformer </a:t>
            </a:r>
            <a:r>
              <a:rPr lang="zh-CN" altLang="en-US" sz="2000" dirty="0">
                <a:solidFill>
                  <a:schemeClr val="tx1">
                    <a:lumMod val="50000"/>
                    <a:lumOff val="50000"/>
                  </a:schemeClr>
                </a:solidFill>
              </a:rPr>
              <a:t>从多相机 图像中学习鸟瞰图表示 </a:t>
            </a:r>
            <a:endParaRPr lang="zh-CN" altLang="en-US" sz="2000" dirty="0">
              <a:solidFill>
                <a:schemeClr val="tx1"/>
              </a:solidFill>
            </a:endParaRP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BEVFormer</a:t>
            </a:r>
            <a:endParaRPr lang="zh-CN" altLang="en-US" dirty="0"/>
          </a:p>
        </p:txBody>
      </p:sp>
      <p:pic>
        <p:nvPicPr>
          <p:cNvPr id="3" name="图片 2">
            <a:extLst>
              <a:ext uri="{FF2B5EF4-FFF2-40B4-BE49-F238E27FC236}">
                <a16:creationId xmlns:a16="http://schemas.microsoft.com/office/drawing/2014/main" id="{6B33168D-E17F-4346-8FC6-4AC9DAE859AE}"/>
              </a:ext>
            </a:extLst>
          </p:cNvPr>
          <p:cNvPicPr>
            <a:picLocks noChangeAspect="1"/>
          </p:cNvPicPr>
          <p:nvPr/>
        </p:nvPicPr>
        <p:blipFill>
          <a:blip r:embed="rId3"/>
          <a:stretch>
            <a:fillRect/>
          </a:stretch>
        </p:blipFill>
        <p:spPr>
          <a:xfrm>
            <a:off x="5639277" y="2013217"/>
            <a:ext cx="6528866" cy="4518212"/>
          </a:xfrm>
          <a:prstGeom prst="rect">
            <a:avLst/>
          </a:prstGeom>
        </p:spPr>
      </p:pic>
    </p:spTree>
    <p:extLst>
      <p:ext uri="{BB962C8B-B14F-4D97-AF65-F5344CB8AC3E}">
        <p14:creationId xmlns:p14="http://schemas.microsoft.com/office/powerpoint/2010/main" val="2831203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a:extLst>
              <a:ext uri="{FF2B5EF4-FFF2-40B4-BE49-F238E27FC236}">
                <a16:creationId xmlns:a16="http://schemas.microsoft.com/office/drawing/2014/main" id="{2A1B38A6-5C92-B3AF-3B67-024A628DE3DE}"/>
              </a:ext>
            </a:extLst>
          </p:cNvPr>
          <p:cNvSpPr>
            <a:spLocks noChangeArrowheads="1"/>
          </p:cNvSpPr>
          <p:nvPr/>
        </p:nvSpPr>
        <p:spPr bwMode="auto">
          <a:xfrm>
            <a:off x="513455" y="1637802"/>
            <a:ext cx="3651291" cy="4100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实验</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结果部分说明了实验设置、数据集和评估指标。作者详细、明确地描述实验过程。在报告实验结果时，对比了</a:t>
            </a:r>
            <a:r>
              <a:rPr lang="en-US" altLang="zh-CN" sz="2000" dirty="0" err="1">
                <a:latin typeface="Arial" panose="020B0604020202020204" pitchFamily="34" charset="0"/>
              </a:rPr>
              <a:t>BEVFormer</a:t>
            </a:r>
            <a:r>
              <a:rPr lang="zh-CN" altLang="en-US" sz="2000" dirty="0">
                <a:latin typeface="Arial" panose="020B0604020202020204" pitchFamily="34" charset="0"/>
              </a:rPr>
              <a:t>与其他方法的性能，以展示其优越性。</a:t>
            </a:r>
            <a:endParaRPr kumimoji="0" lang="en-US" altLang="zh-CN" sz="2000" b="0" i="0" u="none" strike="noStrike" cap="none" normalizeH="0" baseline="0" dirty="0">
              <a:ln>
                <a:noFill/>
              </a:ln>
              <a:solidFill>
                <a:schemeClr val="tx1"/>
              </a:solidFill>
              <a:effectLst/>
              <a:latin typeface="Arial" panose="020B0604020202020204" pitchFamily="34" charset="0"/>
            </a:endParaRP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284449" y="979652"/>
            <a:ext cx="11847453" cy="553998"/>
          </a:xfrm>
        </p:spPr>
        <p:txBody>
          <a:bodyPr/>
          <a:lstStyle/>
          <a:p>
            <a:pPr algn="ctr"/>
            <a:r>
              <a:rPr lang="en-US" altLang="zh-CN" sz="2000" dirty="0" err="1">
                <a:solidFill>
                  <a:schemeClr val="tx1">
                    <a:lumMod val="50000"/>
                    <a:lumOff val="50000"/>
                  </a:schemeClr>
                </a:solidFill>
              </a:rPr>
              <a:t>BEVFormer</a:t>
            </a:r>
            <a:r>
              <a:rPr lang="en-US" altLang="zh-CN" sz="2000" dirty="0">
                <a:solidFill>
                  <a:schemeClr val="tx1">
                    <a:lumMod val="50000"/>
                    <a:lumOff val="50000"/>
                  </a:schemeClr>
                </a:solidFill>
              </a:rPr>
              <a:t>: Learning Bird’s-Eye-View Representation from Multi-Camera Images via Spatiotemporal Transformer </a:t>
            </a:r>
            <a:r>
              <a:rPr lang="zh-CN" altLang="en-US" sz="2000" dirty="0">
                <a:solidFill>
                  <a:schemeClr val="tx1">
                    <a:lumMod val="50000"/>
                    <a:lumOff val="50000"/>
                  </a:schemeClr>
                </a:solidFill>
              </a:rPr>
              <a:t>利用时空 </a:t>
            </a:r>
            <a:r>
              <a:rPr lang="en-US" altLang="zh-CN" sz="2000" dirty="0">
                <a:solidFill>
                  <a:schemeClr val="tx1">
                    <a:lumMod val="50000"/>
                    <a:lumOff val="50000"/>
                  </a:schemeClr>
                </a:solidFill>
              </a:rPr>
              <a:t>Transformer </a:t>
            </a:r>
            <a:r>
              <a:rPr lang="zh-CN" altLang="en-US" sz="2000" dirty="0">
                <a:solidFill>
                  <a:schemeClr val="tx1">
                    <a:lumMod val="50000"/>
                    <a:lumOff val="50000"/>
                  </a:schemeClr>
                </a:solidFill>
              </a:rPr>
              <a:t>从多相机 图像中学习鸟瞰图表示 </a:t>
            </a:r>
            <a:endParaRPr lang="zh-CN" altLang="en-US" sz="2000" dirty="0">
              <a:solidFill>
                <a:schemeClr val="tx1"/>
              </a:solidFill>
            </a:endParaRP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BEVFormer</a:t>
            </a:r>
            <a:endParaRPr lang="zh-CN" altLang="en-US" dirty="0"/>
          </a:p>
        </p:txBody>
      </p:sp>
      <p:pic>
        <p:nvPicPr>
          <p:cNvPr id="2" name="图片 1">
            <a:extLst>
              <a:ext uri="{FF2B5EF4-FFF2-40B4-BE49-F238E27FC236}">
                <a16:creationId xmlns:a16="http://schemas.microsoft.com/office/drawing/2014/main" id="{31E5F2A2-B543-4455-81CF-72C55E9561D8}"/>
              </a:ext>
            </a:extLst>
          </p:cNvPr>
          <p:cNvPicPr>
            <a:picLocks noChangeAspect="1"/>
          </p:cNvPicPr>
          <p:nvPr/>
        </p:nvPicPr>
        <p:blipFill>
          <a:blip r:embed="rId3"/>
          <a:stretch>
            <a:fillRect/>
          </a:stretch>
        </p:blipFill>
        <p:spPr>
          <a:xfrm>
            <a:off x="4750788" y="1637802"/>
            <a:ext cx="7302900" cy="3405812"/>
          </a:xfrm>
          <a:prstGeom prst="rect">
            <a:avLst/>
          </a:prstGeom>
        </p:spPr>
      </p:pic>
      <p:pic>
        <p:nvPicPr>
          <p:cNvPr id="5" name="图片 4">
            <a:extLst>
              <a:ext uri="{FF2B5EF4-FFF2-40B4-BE49-F238E27FC236}">
                <a16:creationId xmlns:a16="http://schemas.microsoft.com/office/drawing/2014/main" id="{1551BC18-43B7-4271-ABA4-4786C0B27044}"/>
              </a:ext>
            </a:extLst>
          </p:cNvPr>
          <p:cNvPicPr>
            <a:picLocks noChangeAspect="1"/>
          </p:cNvPicPr>
          <p:nvPr/>
        </p:nvPicPr>
        <p:blipFill>
          <a:blip r:embed="rId4"/>
          <a:stretch>
            <a:fillRect/>
          </a:stretch>
        </p:blipFill>
        <p:spPr>
          <a:xfrm>
            <a:off x="4750788" y="5043614"/>
            <a:ext cx="7441211" cy="1814386"/>
          </a:xfrm>
          <a:prstGeom prst="rect">
            <a:avLst/>
          </a:prstGeom>
        </p:spPr>
      </p:pic>
    </p:spTree>
    <p:extLst>
      <p:ext uri="{BB962C8B-B14F-4D97-AF65-F5344CB8AC3E}">
        <p14:creationId xmlns:p14="http://schemas.microsoft.com/office/powerpoint/2010/main" val="32599554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a:extLst>
              <a:ext uri="{FF2B5EF4-FFF2-40B4-BE49-F238E27FC236}">
                <a16:creationId xmlns:a16="http://schemas.microsoft.com/office/drawing/2014/main" id="{2A1B38A6-5C92-B3AF-3B67-024A628DE3DE}"/>
              </a:ext>
            </a:extLst>
          </p:cNvPr>
          <p:cNvSpPr>
            <a:spLocks noChangeArrowheads="1"/>
          </p:cNvSpPr>
          <p:nvPr/>
        </p:nvSpPr>
        <p:spPr bwMode="auto">
          <a:xfrm>
            <a:off x="836648" y="1320120"/>
            <a:ext cx="8499453" cy="1330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实验</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kumimoji="0" lang="zh-CN" altLang="en-US" sz="2000" b="0" i="0" u="none" strike="noStrike" cap="none" normalizeH="0" baseline="0" dirty="0">
                <a:ln>
                  <a:noFill/>
                </a:ln>
                <a:solidFill>
                  <a:schemeClr val="tx1"/>
                </a:solidFill>
                <a:effectLst/>
                <a:latin typeface="Arial" panose="020B0604020202020204" pitchFamily="34" charset="0"/>
              </a:rPr>
              <a:t>展示了可视化效果图</a:t>
            </a:r>
            <a:endParaRPr kumimoji="0" lang="en-US" altLang="zh-CN" sz="2000" b="0" i="0" u="none" strike="noStrike" cap="none" normalizeH="0" baseline="0" dirty="0">
              <a:ln>
                <a:noFill/>
              </a:ln>
              <a:solidFill>
                <a:schemeClr val="tx1"/>
              </a:solidFill>
              <a:effectLst/>
              <a:latin typeface="Arial" panose="020B0604020202020204" pitchFamily="34" charset="0"/>
            </a:endParaRP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284449" y="979652"/>
            <a:ext cx="11847453" cy="553998"/>
          </a:xfrm>
        </p:spPr>
        <p:txBody>
          <a:bodyPr/>
          <a:lstStyle/>
          <a:p>
            <a:pPr algn="ctr"/>
            <a:r>
              <a:rPr lang="en-US" altLang="zh-CN" sz="2000" dirty="0" err="1">
                <a:solidFill>
                  <a:schemeClr val="tx1">
                    <a:lumMod val="50000"/>
                    <a:lumOff val="50000"/>
                  </a:schemeClr>
                </a:solidFill>
              </a:rPr>
              <a:t>BEVFormer</a:t>
            </a:r>
            <a:r>
              <a:rPr lang="en-US" altLang="zh-CN" sz="2000" dirty="0">
                <a:solidFill>
                  <a:schemeClr val="tx1">
                    <a:lumMod val="50000"/>
                    <a:lumOff val="50000"/>
                  </a:schemeClr>
                </a:solidFill>
              </a:rPr>
              <a:t>: Learning Bird’s-Eye-View Representation from Multi-Camera Images via Spatiotemporal Transformer </a:t>
            </a:r>
            <a:r>
              <a:rPr lang="zh-CN" altLang="en-US" sz="2000" dirty="0">
                <a:solidFill>
                  <a:schemeClr val="tx1">
                    <a:lumMod val="50000"/>
                    <a:lumOff val="50000"/>
                  </a:schemeClr>
                </a:solidFill>
              </a:rPr>
              <a:t>利用时空 </a:t>
            </a:r>
            <a:r>
              <a:rPr lang="en-US" altLang="zh-CN" sz="2000" dirty="0">
                <a:solidFill>
                  <a:schemeClr val="tx1">
                    <a:lumMod val="50000"/>
                    <a:lumOff val="50000"/>
                  </a:schemeClr>
                </a:solidFill>
              </a:rPr>
              <a:t>Transformer </a:t>
            </a:r>
            <a:r>
              <a:rPr lang="zh-CN" altLang="en-US" sz="2000" dirty="0">
                <a:solidFill>
                  <a:schemeClr val="tx1">
                    <a:lumMod val="50000"/>
                    <a:lumOff val="50000"/>
                  </a:schemeClr>
                </a:solidFill>
              </a:rPr>
              <a:t>从多相机 图像中学习鸟瞰图表示 </a:t>
            </a:r>
            <a:endParaRPr lang="zh-CN" altLang="en-US" sz="2000" dirty="0">
              <a:solidFill>
                <a:schemeClr val="tx1"/>
              </a:solidFill>
            </a:endParaRP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BEVFormer</a:t>
            </a:r>
            <a:endParaRPr lang="zh-CN" altLang="en-US" dirty="0"/>
          </a:p>
        </p:txBody>
      </p:sp>
      <p:pic>
        <p:nvPicPr>
          <p:cNvPr id="3" name="图片 2">
            <a:extLst>
              <a:ext uri="{FF2B5EF4-FFF2-40B4-BE49-F238E27FC236}">
                <a16:creationId xmlns:a16="http://schemas.microsoft.com/office/drawing/2014/main" id="{77EC5A50-526A-4A87-820E-2A34F5E963EE}"/>
              </a:ext>
            </a:extLst>
          </p:cNvPr>
          <p:cNvPicPr>
            <a:picLocks noChangeAspect="1"/>
          </p:cNvPicPr>
          <p:nvPr/>
        </p:nvPicPr>
        <p:blipFill>
          <a:blip r:embed="rId3"/>
          <a:stretch>
            <a:fillRect/>
          </a:stretch>
        </p:blipFill>
        <p:spPr>
          <a:xfrm>
            <a:off x="1137344" y="2866144"/>
            <a:ext cx="9917311" cy="3589063"/>
          </a:xfrm>
          <a:prstGeom prst="rect">
            <a:avLst/>
          </a:prstGeom>
        </p:spPr>
      </p:pic>
    </p:spTree>
    <p:extLst>
      <p:ext uri="{BB962C8B-B14F-4D97-AF65-F5344CB8AC3E}">
        <p14:creationId xmlns:p14="http://schemas.microsoft.com/office/powerpoint/2010/main" val="2781122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3">
            <a:extLst>
              <a:ext uri="{FF2B5EF4-FFF2-40B4-BE49-F238E27FC236}">
                <a16:creationId xmlns:a16="http://schemas.microsoft.com/office/drawing/2014/main" id="{2A1B38A6-5C92-B3AF-3B67-024A628DE3DE}"/>
              </a:ext>
            </a:extLst>
          </p:cNvPr>
          <p:cNvSpPr>
            <a:spLocks noChangeArrowheads="1"/>
          </p:cNvSpPr>
          <p:nvPr/>
        </p:nvSpPr>
        <p:spPr bwMode="auto">
          <a:xfrm>
            <a:off x="505771" y="2265036"/>
            <a:ext cx="4189174" cy="3176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endParaRPr lang="en-US" altLang="zh-CN" dirty="0">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
                <a:srgbClr val="C7000B"/>
              </a:buClr>
              <a:buSzTx/>
              <a:buFont typeface="Wingdings" panose="05000000000000000000" pitchFamily="2" charset="2"/>
              <a:buChar char="p"/>
              <a:tabLst/>
            </a:pPr>
            <a:r>
              <a:rPr lang="zh-CN" altLang="en-US" sz="2800" dirty="0">
                <a:latin typeface="+mj-ea"/>
                <a:ea typeface="+mj-ea"/>
              </a:rPr>
              <a:t>讨论与结论</a:t>
            </a:r>
            <a:r>
              <a:rPr lang="en-US" altLang="zh-CN" sz="2800" dirty="0">
                <a:latin typeface="+mj-ea"/>
                <a:ea typeface="+mj-ea"/>
              </a:rPr>
              <a:t>—</a:t>
            </a:r>
            <a:r>
              <a:rPr lang="zh-CN" altLang="en-US" sz="2800" dirty="0">
                <a:latin typeface="+mj-ea"/>
                <a:ea typeface="+mj-ea"/>
              </a:rPr>
              <a:t>优点</a:t>
            </a:r>
            <a:endParaRPr lang="en-US" altLang="zh-CN" sz="2800" dirty="0">
              <a:latin typeface="+mj-ea"/>
              <a:ea typeface="+mj-ea"/>
            </a:endParaRPr>
          </a:p>
          <a:p>
            <a:pPr marL="742950" lvl="1" indent="-285750" eaLnBrk="0" fontAlgn="base" hangingPunct="0">
              <a:lnSpc>
                <a:spcPct val="150000"/>
              </a:lnSpc>
              <a:spcBef>
                <a:spcPct val="0"/>
              </a:spcBef>
              <a:spcAft>
                <a:spcPct val="0"/>
              </a:spcAft>
              <a:buClr>
                <a:srgbClr val="C7000B"/>
              </a:buClr>
              <a:buFont typeface="Wingdings" panose="05000000000000000000" pitchFamily="2" charset="2"/>
              <a:buChar char="n"/>
            </a:pPr>
            <a:r>
              <a:rPr lang="zh-CN" altLang="en-US" sz="2000" dirty="0">
                <a:latin typeface="Arial" panose="020B0604020202020204" pitchFamily="34" charset="0"/>
              </a:rPr>
              <a:t>结论部分总结论文的主要贡献、</a:t>
            </a:r>
            <a:r>
              <a:rPr lang="en-US" altLang="zh-CN" sz="2000" dirty="0" err="1">
                <a:latin typeface="Arial" panose="020B0604020202020204" pitchFamily="34" charset="0"/>
              </a:rPr>
              <a:t>BEVFormer</a:t>
            </a:r>
            <a:r>
              <a:rPr lang="zh-CN" altLang="en-US" sz="2000" dirty="0">
                <a:latin typeface="Arial" panose="020B0604020202020204" pitchFamily="34" charset="0"/>
              </a:rPr>
              <a:t>的局限性和更广泛的影响。并讨论可能的未来研究方向，例如扩展到其他领域或改进模型性能</a:t>
            </a:r>
            <a:endParaRPr lang="en-US" altLang="zh-CN" sz="2000" dirty="0">
              <a:latin typeface="Arial" panose="020B0604020202020204" pitchFamily="34" charset="0"/>
            </a:endParaRPr>
          </a:p>
        </p:txBody>
      </p:sp>
      <p:sp>
        <p:nvSpPr>
          <p:cNvPr id="7" name="文本占位符 6">
            <a:extLst>
              <a:ext uri="{FF2B5EF4-FFF2-40B4-BE49-F238E27FC236}">
                <a16:creationId xmlns:a16="http://schemas.microsoft.com/office/drawing/2014/main" id="{6133698C-3F1B-4D7C-A24C-3BA7A763BD3F}"/>
              </a:ext>
            </a:extLst>
          </p:cNvPr>
          <p:cNvSpPr>
            <a:spLocks noGrp="1"/>
          </p:cNvSpPr>
          <p:nvPr>
            <p:ph type="body" sz="quarter" idx="16"/>
          </p:nvPr>
        </p:nvSpPr>
        <p:spPr>
          <a:xfrm>
            <a:off x="-284449" y="979652"/>
            <a:ext cx="11847453" cy="553998"/>
          </a:xfrm>
        </p:spPr>
        <p:txBody>
          <a:bodyPr/>
          <a:lstStyle/>
          <a:p>
            <a:pPr algn="ctr"/>
            <a:r>
              <a:rPr lang="en-US" altLang="zh-CN" sz="2000" dirty="0" err="1">
                <a:solidFill>
                  <a:schemeClr val="tx1">
                    <a:lumMod val="50000"/>
                    <a:lumOff val="50000"/>
                  </a:schemeClr>
                </a:solidFill>
              </a:rPr>
              <a:t>BEVFormer</a:t>
            </a:r>
            <a:r>
              <a:rPr lang="en-US" altLang="zh-CN" sz="2000" dirty="0">
                <a:solidFill>
                  <a:schemeClr val="tx1">
                    <a:lumMod val="50000"/>
                    <a:lumOff val="50000"/>
                  </a:schemeClr>
                </a:solidFill>
              </a:rPr>
              <a:t>: Learning Bird’s-Eye-View Representation from Multi-Camera Images via Spatiotemporal Transformer </a:t>
            </a:r>
            <a:r>
              <a:rPr lang="zh-CN" altLang="en-US" sz="2000" dirty="0">
                <a:solidFill>
                  <a:schemeClr val="tx1">
                    <a:lumMod val="50000"/>
                    <a:lumOff val="50000"/>
                  </a:schemeClr>
                </a:solidFill>
              </a:rPr>
              <a:t>利用时空 </a:t>
            </a:r>
            <a:r>
              <a:rPr lang="en-US" altLang="zh-CN" sz="2000" dirty="0">
                <a:solidFill>
                  <a:schemeClr val="tx1">
                    <a:lumMod val="50000"/>
                    <a:lumOff val="50000"/>
                  </a:schemeClr>
                </a:solidFill>
              </a:rPr>
              <a:t>Transformer </a:t>
            </a:r>
            <a:r>
              <a:rPr lang="zh-CN" altLang="en-US" sz="2000" dirty="0">
                <a:solidFill>
                  <a:schemeClr val="tx1">
                    <a:lumMod val="50000"/>
                    <a:lumOff val="50000"/>
                  </a:schemeClr>
                </a:solidFill>
              </a:rPr>
              <a:t>从多相机 图像中学习鸟瞰图表示 </a:t>
            </a:r>
            <a:endParaRPr lang="zh-CN" altLang="en-US" sz="2000" dirty="0">
              <a:solidFill>
                <a:schemeClr val="tx1"/>
              </a:solidFill>
            </a:endParaRPr>
          </a:p>
        </p:txBody>
      </p:sp>
      <p:sp>
        <p:nvSpPr>
          <p:cNvPr id="4" name="标题 3">
            <a:extLst>
              <a:ext uri="{FF2B5EF4-FFF2-40B4-BE49-F238E27FC236}">
                <a16:creationId xmlns:a16="http://schemas.microsoft.com/office/drawing/2014/main" id="{0E1D1E95-DC6D-4A24-827C-E8DDCB05BE24}"/>
              </a:ext>
            </a:extLst>
          </p:cNvPr>
          <p:cNvSpPr>
            <a:spLocks noGrp="1"/>
          </p:cNvSpPr>
          <p:nvPr>
            <p:ph type="title"/>
          </p:nvPr>
        </p:nvSpPr>
        <p:spPr>
          <a:xfrm>
            <a:off x="1283855" y="265706"/>
            <a:ext cx="6155531" cy="675057"/>
          </a:xfrm>
        </p:spPr>
        <p:txBody>
          <a:bodyPr/>
          <a:lstStyle/>
          <a:p>
            <a:r>
              <a:rPr lang="en-US" altLang="zh-CN" dirty="0" err="1"/>
              <a:t>BEVFormer</a:t>
            </a:r>
            <a:endParaRPr lang="zh-CN" altLang="en-US" dirty="0"/>
          </a:p>
        </p:txBody>
      </p:sp>
      <p:pic>
        <p:nvPicPr>
          <p:cNvPr id="3" name="图片 2">
            <a:extLst>
              <a:ext uri="{FF2B5EF4-FFF2-40B4-BE49-F238E27FC236}">
                <a16:creationId xmlns:a16="http://schemas.microsoft.com/office/drawing/2014/main" id="{34AD7BC8-94A9-452A-846E-C5DD7A759558}"/>
              </a:ext>
            </a:extLst>
          </p:cNvPr>
          <p:cNvPicPr>
            <a:picLocks noChangeAspect="1"/>
          </p:cNvPicPr>
          <p:nvPr/>
        </p:nvPicPr>
        <p:blipFill>
          <a:blip r:embed="rId3"/>
          <a:stretch>
            <a:fillRect/>
          </a:stretch>
        </p:blipFill>
        <p:spPr>
          <a:xfrm>
            <a:off x="4607227" y="2032114"/>
            <a:ext cx="7584773" cy="3846234"/>
          </a:xfrm>
          <a:prstGeom prst="rect">
            <a:avLst/>
          </a:prstGeom>
        </p:spPr>
      </p:pic>
    </p:spTree>
    <p:extLst>
      <p:ext uri="{BB962C8B-B14F-4D97-AF65-F5344CB8AC3E}">
        <p14:creationId xmlns:p14="http://schemas.microsoft.com/office/powerpoint/2010/main" val="366009277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Lst>
</file>

<file path=ppt/tags/tag10.xml><?xml version="1.0" encoding="utf-8"?>
<p:tagLst xmlns:a="http://schemas.openxmlformats.org/drawingml/2006/main" xmlns:r="http://schemas.openxmlformats.org/officeDocument/2006/relationships" xmlns:p="http://schemas.openxmlformats.org/presentationml/2006/main">
  <p:tag name="ISLIDE.VECTOR" val="0fe654e9-13ae-4501-afcf-b3058c3983a1"/>
</p:tagLst>
</file>

<file path=ppt/tags/tag2.xml><?xml version="1.0" encoding="utf-8"?>
<p:tagLst xmlns:a="http://schemas.openxmlformats.org/drawingml/2006/main" xmlns:r="http://schemas.openxmlformats.org/officeDocument/2006/relationships" xmlns:p="http://schemas.openxmlformats.org/presentationml/2006/main">
  <p:tag name="ISLIDE.VECTOR" val="0fe654e9-13ae-4501-afcf-b3058c3983a1"/>
</p:tagLst>
</file>

<file path=ppt/tags/tag3.xml><?xml version="1.0" encoding="utf-8"?>
<p:tagLst xmlns:a="http://schemas.openxmlformats.org/drawingml/2006/main" xmlns:r="http://schemas.openxmlformats.org/officeDocument/2006/relationships" xmlns:p="http://schemas.openxmlformats.org/presentationml/2006/main">
  <p:tag name="ISLIDE.VECTOR" val="ba3e13bc-cc22-40db-8abb-361298693e2c"/>
</p:tagLst>
</file>

<file path=ppt/tags/tag4.xml><?xml version="1.0" encoding="utf-8"?>
<p:tagLst xmlns:a="http://schemas.openxmlformats.org/drawingml/2006/main" xmlns:r="http://schemas.openxmlformats.org/officeDocument/2006/relationships" xmlns:p="http://schemas.openxmlformats.org/presentationml/2006/main">
  <p:tag name="ISLIDE.VECTOR" val="ba3e13bc-cc22-40db-8abb-361298693e2c"/>
</p:tagLst>
</file>

<file path=ppt/tags/tag5.xml><?xml version="1.0" encoding="utf-8"?>
<p:tagLst xmlns:a="http://schemas.openxmlformats.org/drawingml/2006/main" xmlns:r="http://schemas.openxmlformats.org/officeDocument/2006/relationships" xmlns:p="http://schemas.openxmlformats.org/presentationml/2006/main">
  <p:tag name="ISLIDE.VECTOR" val="ba3e13bc-cc22-40db-8abb-361298693e2c"/>
</p:tagLst>
</file>

<file path=ppt/tags/tag6.xml><?xml version="1.0" encoding="utf-8"?>
<p:tagLst xmlns:a="http://schemas.openxmlformats.org/drawingml/2006/main" xmlns:r="http://schemas.openxmlformats.org/officeDocument/2006/relationships" xmlns:p="http://schemas.openxmlformats.org/presentationml/2006/main">
  <p:tag name="ISLIDE.VECTOR" val="ba3e13bc-cc22-40db-8abb-361298693e2c"/>
</p:tagLst>
</file>

<file path=ppt/tags/tag7.xml><?xml version="1.0" encoding="utf-8"?>
<p:tagLst xmlns:a="http://schemas.openxmlformats.org/drawingml/2006/main" xmlns:r="http://schemas.openxmlformats.org/officeDocument/2006/relationships" xmlns:p="http://schemas.openxmlformats.org/presentationml/2006/main">
  <p:tag name="ISLIDE.VECTOR" val="ba3e13bc-cc22-40db-8abb-361298693e2c"/>
</p:tagLst>
</file>

<file path=ppt/tags/tag8.xml><?xml version="1.0" encoding="utf-8"?>
<p:tagLst xmlns:a="http://schemas.openxmlformats.org/drawingml/2006/main" xmlns:r="http://schemas.openxmlformats.org/officeDocument/2006/relationships" xmlns:p="http://schemas.openxmlformats.org/presentationml/2006/main">
  <p:tag name="ISLIDE.VECTOR" val="ba3e13bc-cc22-40db-8abb-361298693e2c"/>
</p:tagLst>
</file>

<file path=ppt/tags/tag9.xml><?xml version="1.0" encoding="utf-8"?>
<p:tagLst xmlns:a="http://schemas.openxmlformats.org/drawingml/2006/main" xmlns:r="http://schemas.openxmlformats.org/officeDocument/2006/relationships" xmlns:p="http://schemas.openxmlformats.org/presentationml/2006/main">
  <p:tag name="ISLIDE.VECTOR" val="0fe654e9-13ae-4501-afcf-b3058c3983a1"/>
</p:tagLst>
</file>

<file path=ppt/theme/theme1.xml><?xml version="1.0" encoding="utf-8"?>
<a:theme xmlns:a="http://schemas.openxmlformats.org/drawingml/2006/main" name="Office 主题​​">
  <a:themeElements>
    <a:clrScheme name="山东大学浅色">
      <a:dk1>
        <a:sysClr val="windowText" lastClr="000000"/>
      </a:dk1>
      <a:lt1>
        <a:sysClr val="window" lastClr="FFFFFF"/>
      </a:lt1>
      <a:dk2>
        <a:srgbClr val="44546A"/>
      </a:dk2>
      <a:lt2>
        <a:srgbClr val="E7E6E6"/>
      </a:lt2>
      <a:accent1>
        <a:srgbClr val="F04049"/>
      </a:accent1>
      <a:accent2>
        <a:srgbClr val="EF9788"/>
      </a:accent2>
      <a:accent3>
        <a:srgbClr val="FF9393"/>
      </a:accent3>
      <a:accent4>
        <a:srgbClr val="94B6CE"/>
      </a:accent4>
      <a:accent5>
        <a:srgbClr val="A7DDDD"/>
      </a:accent5>
      <a:accent6>
        <a:srgbClr val="F5F4B3"/>
      </a:accent6>
      <a:hlink>
        <a:srgbClr val="0563C1"/>
      </a:hlink>
      <a:folHlink>
        <a:srgbClr val="954F72"/>
      </a:folHlink>
    </a:clrScheme>
    <a:fontScheme name="x4dipb1j">
      <a:majorFont>
        <a:latin typeface="Arial" panose="020F0302020204030204"/>
        <a:ea typeface="Microsoft YaHei"/>
        <a:cs typeface=""/>
      </a:majorFont>
      <a:minorFont>
        <a:latin typeface="Arial" panose="020F0502020204030204"/>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effectLst>
          <a:outerShdw blurRad="317500" sx="102000" sy="102000" algn="ctr" rotWithShape="0">
            <a:schemeClr val="bg1">
              <a:lumMod val="75000"/>
              <a:alpha val="40000"/>
            </a:schemeClr>
          </a:outerShdw>
        </a:effectLst>
      </a:spPr>
      <a:bodyPr rot="0" spcFirstLastPara="0" vert="horz" wrap="square" lIns="91440" tIns="45720" rIns="91440" bIns="45720" numCol="1" spcCol="0" rtlCol="0" fromWordArt="0" anchor="ctr" anchorCtr="0" forceAA="0" compatLnSpc="1">
        <a:prstTxWarp prst="textNoShape">
          <a:avLst/>
        </a:prstTxWarp>
        <a:noAutofit/>
      </a:bodyPr>
      <a:lstStyle>
        <a:defPPr algn="ctr">
          <a:lnSpc>
            <a:spcPct val="120000"/>
          </a:lnSpc>
          <a:defRPr dirty="0">
            <a:cs typeface="+mn-ea"/>
            <a:sym typeface="+mn-lt"/>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3759</TotalTime>
  <Words>1364</Words>
  <Application>Microsoft Office PowerPoint</Application>
  <PresentationFormat>宽屏</PresentationFormat>
  <Paragraphs>156</Paragraphs>
  <Slides>21</Slides>
  <Notes>18</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21</vt:i4>
      </vt:variant>
    </vt:vector>
  </HeadingPairs>
  <TitlesOfParts>
    <vt:vector size="29" baseType="lpstr">
      <vt:lpstr>等线</vt:lpstr>
      <vt:lpstr>华文行楷</vt:lpstr>
      <vt:lpstr>Microsoft YaHei</vt:lpstr>
      <vt:lpstr>Arial</vt:lpstr>
      <vt:lpstr>MT Extra</vt:lpstr>
      <vt:lpstr>Wingdings</vt:lpstr>
      <vt:lpstr>Office 主题​​</vt:lpstr>
      <vt:lpstr>1_OfficePLUS</vt:lpstr>
      <vt:lpstr>学术写作与学术规范小组讨论</vt:lpstr>
      <vt:lpstr>BEVFormer: 利用时空 Transformer 从多相机图像中学习鸟瞰图表示 </vt:lpstr>
      <vt:lpstr>BEVFormer</vt:lpstr>
      <vt:lpstr>BEVFormer</vt:lpstr>
      <vt:lpstr>BEVFormer</vt:lpstr>
      <vt:lpstr>BEVFormer</vt:lpstr>
      <vt:lpstr>BEVFormer</vt:lpstr>
      <vt:lpstr>BEVFormer</vt:lpstr>
      <vt:lpstr>BEVFormer</vt:lpstr>
      <vt:lpstr>BEVFormer</vt:lpstr>
      <vt:lpstr>TPVFormer: 基于视觉的三视图用于三维语义占据预测</vt:lpstr>
      <vt:lpstr>TPVFormer</vt:lpstr>
      <vt:lpstr>TPVFormer</vt:lpstr>
      <vt:lpstr>TPVFormer</vt:lpstr>
      <vt:lpstr>TPVFormer</vt:lpstr>
      <vt:lpstr>TPVFormer</vt:lpstr>
      <vt:lpstr>TPVFormer</vt:lpstr>
      <vt:lpstr>TPVFormer</vt:lpstr>
      <vt:lpstr>总结</vt:lpstr>
      <vt:lpstr>总结</vt:lpstr>
      <vt:lpstr>感谢各位的倾听</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Boiling Bao</dc:creator>
  <cp:lastModifiedBy>惠 丹妮</cp:lastModifiedBy>
  <cp:revision>601</cp:revision>
  <dcterms:created xsi:type="dcterms:W3CDTF">2019-01-06T09:50:57Z</dcterms:created>
  <dcterms:modified xsi:type="dcterms:W3CDTF">2023-04-09T13:48:07Z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2019-04-13T05:13:14.8364915Z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b4cd2d02-3ee1-495d-a140-623cbb776acb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